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31"/>
  </p:notesMasterIdLst>
  <p:sldIdLst>
    <p:sldId id="256" r:id="rId2"/>
    <p:sldId id="257" r:id="rId3"/>
    <p:sldId id="258" r:id="rId4"/>
    <p:sldId id="271" r:id="rId5"/>
    <p:sldId id="260" r:id="rId6"/>
    <p:sldId id="272" r:id="rId7"/>
    <p:sldId id="274" r:id="rId8"/>
    <p:sldId id="259" r:id="rId9"/>
    <p:sldId id="273" r:id="rId10"/>
    <p:sldId id="263" r:id="rId11"/>
    <p:sldId id="275" r:id="rId12"/>
    <p:sldId id="264" r:id="rId13"/>
    <p:sldId id="265" r:id="rId14"/>
    <p:sldId id="266" r:id="rId15"/>
    <p:sldId id="269" r:id="rId16"/>
    <p:sldId id="283" r:id="rId17"/>
    <p:sldId id="284" r:id="rId18"/>
    <p:sldId id="261" r:id="rId19"/>
    <p:sldId id="276" r:id="rId20"/>
    <p:sldId id="277" r:id="rId21"/>
    <p:sldId id="262" r:id="rId22"/>
    <p:sldId id="268" r:id="rId23"/>
    <p:sldId id="278" r:id="rId24"/>
    <p:sldId id="285" r:id="rId25"/>
    <p:sldId id="279" r:id="rId26"/>
    <p:sldId id="280" r:id="rId27"/>
    <p:sldId id="270" r:id="rId28"/>
    <p:sldId id="282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4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29BE90-DAB7-4411-B889-8129EBEA7C2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162FC7-CFCC-49D7-90D9-EF36AC29109E}">
      <dgm:prSet phldrT="[Text]"/>
      <dgm:spPr/>
      <dgm:t>
        <a:bodyPr/>
        <a:lstStyle/>
        <a:p>
          <a:r>
            <a:rPr lang="en-US" dirty="0" smtClean="0"/>
            <a:t>Storage Analysis</a:t>
          </a:r>
          <a:endParaRPr lang="en-US" dirty="0"/>
        </a:p>
      </dgm:t>
    </dgm:pt>
    <dgm:pt modelId="{1371FD9E-946E-438F-AFB9-0C9456B72EFB}" type="parTrans" cxnId="{871328D0-C734-4307-B398-006E5E137AD7}">
      <dgm:prSet/>
      <dgm:spPr/>
      <dgm:t>
        <a:bodyPr/>
        <a:lstStyle/>
        <a:p>
          <a:endParaRPr lang="en-US"/>
        </a:p>
      </dgm:t>
    </dgm:pt>
    <dgm:pt modelId="{BFDF24C3-61E2-4B9C-A1B4-9CDFB731FA06}" type="sibTrans" cxnId="{871328D0-C734-4307-B398-006E5E137AD7}">
      <dgm:prSet/>
      <dgm:spPr/>
      <dgm:t>
        <a:bodyPr/>
        <a:lstStyle/>
        <a:p>
          <a:endParaRPr lang="en-US"/>
        </a:p>
      </dgm:t>
    </dgm:pt>
    <dgm:pt modelId="{F7D94564-7895-4826-A844-6362999BDD2C}">
      <dgm:prSet phldrT="[Text]"/>
      <dgm:spPr/>
      <dgm:t>
        <a:bodyPr/>
        <a:lstStyle/>
        <a:p>
          <a:r>
            <a:rPr lang="en-US" dirty="0" smtClean="0"/>
            <a:t>Volume Analysis </a:t>
          </a:r>
          <a:endParaRPr lang="en-US" dirty="0"/>
        </a:p>
      </dgm:t>
    </dgm:pt>
    <dgm:pt modelId="{12153617-79D7-4684-8407-EF0AB28294A1}" type="parTrans" cxnId="{AA3FA0DA-A0E9-4846-A877-9FF72EB78FD5}">
      <dgm:prSet/>
      <dgm:spPr/>
      <dgm:t>
        <a:bodyPr/>
        <a:lstStyle/>
        <a:p>
          <a:endParaRPr lang="en-US"/>
        </a:p>
      </dgm:t>
    </dgm:pt>
    <dgm:pt modelId="{4D9F7706-D87F-4E8D-9054-97A508B234E4}" type="sibTrans" cxnId="{AA3FA0DA-A0E9-4846-A877-9FF72EB78FD5}">
      <dgm:prSet/>
      <dgm:spPr/>
      <dgm:t>
        <a:bodyPr/>
        <a:lstStyle/>
        <a:p>
          <a:endParaRPr lang="en-US"/>
        </a:p>
      </dgm:t>
    </dgm:pt>
    <dgm:pt modelId="{90CEE0E5-4A20-42C5-8A0F-717565FAE33A}">
      <dgm:prSet phldrT="[Text]"/>
      <dgm:spPr/>
      <dgm:t>
        <a:bodyPr/>
        <a:lstStyle/>
        <a:p>
          <a:r>
            <a:rPr lang="en-US" dirty="0" smtClean="0"/>
            <a:t>File system Analysis</a:t>
          </a:r>
          <a:endParaRPr lang="en-US" dirty="0"/>
        </a:p>
      </dgm:t>
    </dgm:pt>
    <dgm:pt modelId="{8ED7F82A-E450-4C7F-8813-219D5BB76ED3}" type="parTrans" cxnId="{A2F9059B-82C0-4556-BC74-BF0546E282BC}">
      <dgm:prSet/>
      <dgm:spPr/>
      <dgm:t>
        <a:bodyPr/>
        <a:lstStyle/>
        <a:p>
          <a:endParaRPr lang="en-US"/>
        </a:p>
      </dgm:t>
    </dgm:pt>
    <dgm:pt modelId="{14CBFC49-AB32-495B-8EC8-EAA82D41CC1B}" type="sibTrans" cxnId="{A2F9059B-82C0-4556-BC74-BF0546E282BC}">
      <dgm:prSet/>
      <dgm:spPr/>
      <dgm:t>
        <a:bodyPr/>
        <a:lstStyle/>
        <a:p>
          <a:endParaRPr lang="en-US"/>
        </a:p>
      </dgm:t>
    </dgm:pt>
    <dgm:pt modelId="{D1426EA8-46D4-4C2D-B575-0A7109A55EC4}">
      <dgm:prSet phldrT="[Text]"/>
      <dgm:spPr/>
      <dgm:t>
        <a:bodyPr/>
        <a:lstStyle/>
        <a:p>
          <a:r>
            <a:rPr lang="en-US" dirty="0" smtClean="0"/>
            <a:t>Database Analysis</a:t>
          </a:r>
          <a:endParaRPr lang="en-US" dirty="0"/>
        </a:p>
      </dgm:t>
    </dgm:pt>
    <dgm:pt modelId="{9ED11BA7-D430-46A5-B031-ABCC4B9BB108}" type="parTrans" cxnId="{F51DC46C-9AEA-45BA-8741-FFF374729A0C}">
      <dgm:prSet/>
      <dgm:spPr/>
      <dgm:t>
        <a:bodyPr/>
        <a:lstStyle/>
        <a:p>
          <a:endParaRPr lang="en-US"/>
        </a:p>
      </dgm:t>
    </dgm:pt>
    <dgm:pt modelId="{3B916CAF-2298-42E4-8EF0-B0FF40DE0585}" type="sibTrans" cxnId="{F51DC46C-9AEA-45BA-8741-FFF374729A0C}">
      <dgm:prSet/>
      <dgm:spPr/>
      <dgm:t>
        <a:bodyPr/>
        <a:lstStyle/>
        <a:p>
          <a:endParaRPr lang="en-US"/>
        </a:p>
      </dgm:t>
    </dgm:pt>
    <dgm:pt modelId="{BFF90054-59B0-4550-BE3D-1E986B051126}">
      <dgm:prSet phldrT="[Text]"/>
      <dgm:spPr/>
      <dgm:t>
        <a:bodyPr/>
        <a:lstStyle/>
        <a:p>
          <a:r>
            <a:rPr lang="en-US" dirty="0" smtClean="0"/>
            <a:t>Memory Analysis </a:t>
          </a:r>
          <a:endParaRPr lang="en-US" dirty="0"/>
        </a:p>
      </dgm:t>
    </dgm:pt>
    <dgm:pt modelId="{F934351C-5840-4858-B49E-62C11FFAFBB6}" type="parTrans" cxnId="{FBB2CCB3-1564-4060-86F6-B42E10FD760C}">
      <dgm:prSet/>
      <dgm:spPr/>
      <dgm:t>
        <a:bodyPr/>
        <a:lstStyle/>
        <a:p>
          <a:endParaRPr lang="en-US"/>
        </a:p>
      </dgm:t>
    </dgm:pt>
    <dgm:pt modelId="{A860DF53-C3C1-4654-A680-80D7C15A46CA}" type="sibTrans" cxnId="{FBB2CCB3-1564-4060-86F6-B42E10FD760C}">
      <dgm:prSet/>
      <dgm:spPr/>
      <dgm:t>
        <a:bodyPr/>
        <a:lstStyle/>
        <a:p>
          <a:endParaRPr lang="en-US"/>
        </a:p>
      </dgm:t>
    </dgm:pt>
    <dgm:pt modelId="{FDA1F179-2204-415C-A672-3C4A2670B6A5}">
      <dgm:prSet phldrT="[Text]"/>
      <dgm:spPr/>
      <dgm:t>
        <a:bodyPr/>
        <a:lstStyle/>
        <a:p>
          <a:r>
            <a:rPr lang="en-US" dirty="0" smtClean="0"/>
            <a:t>Network Analysis</a:t>
          </a:r>
          <a:endParaRPr lang="en-US" dirty="0"/>
        </a:p>
      </dgm:t>
    </dgm:pt>
    <dgm:pt modelId="{F7C9AF91-A482-4A96-AD7D-C8FE8C67A41D}" type="parTrans" cxnId="{2D4ECB27-A521-487A-801C-7607E85BBDC8}">
      <dgm:prSet/>
      <dgm:spPr/>
      <dgm:t>
        <a:bodyPr/>
        <a:lstStyle/>
        <a:p>
          <a:endParaRPr lang="en-US"/>
        </a:p>
      </dgm:t>
    </dgm:pt>
    <dgm:pt modelId="{4D415DE4-9F5A-416F-851A-77285A9A05BD}" type="sibTrans" cxnId="{2D4ECB27-A521-487A-801C-7607E85BBDC8}">
      <dgm:prSet/>
      <dgm:spPr/>
      <dgm:t>
        <a:bodyPr/>
        <a:lstStyle/>
        <a:p>
          <a:endParaRPr lang="en-US"/>
        </a:p>
      </dgm:t>
    </dgm:pt>
    <dgm:pt modelId="{58851C21-4F5D-46AF-8D62-DFCD25FC9A67}">
      <dgm:prSet phldrT="[Text]"/>
      <dgm:spPr/>
      <dgm:t>
        <a:bodyPr/>
        <a:lstStyle/>
        <a:p>
          <a:r>
            <a:rPr lang="en-US" dirty="0" smtClean="0"/>
            <a:t>Application Analysis</a:t>
          </a:r>
          <a:endParaRPr lang="en-US" dirty="0"/>
        </a:p>
      </dgm:t>
    </dgm:pt>
    <dgm:pt modelId="{B04231F7-E19D-46B7-B783-A1E3B7749A60}" type="parTrans" cxnId="{941B44BC-0877-41FF-8D34-654EDEAAC166}">
      <dgm:prSet/>
      <dgm:spPr/>
      <dgm:t>
        <a:bodyPr/>
        <a:lstStyle/>
        <a:p>
          <a:endParaRPr lang="en-US"/>
        </a:p>
      </dgm:t>
    </dgm:pt>
    <dgm:pt modelId="{5A45AC62-B25A-45A1-91F1-04371BB4B8ED}" type="sibTrans" cxnId="{941B44BC-0877-41FF-8D34-654EDEAAC166}">
      <dgm:prSet/>
      <dgm:spPr/>
      <dgm:t>
        <a:bodyPr/>
        <a:lstStyle/>
        <a:p>
          <a:endParaRPr lang="en-US"/>
        </a:p>
      </dgm:t>
    </dgm:pt>
    <dgm:pt modelId="{EB051668-FD76-4249-81C4-4FF3BD9A1937}">
      <dgm:prSet phldrT="[Text]"/>
      <dgm:spPr/>
      <dgm:t>
        <a:bodyPr/>
        <a:lstStyle/>
        <a:p>
          <a:r>
            <a:rPr lang="en-US" dirty="0" smtClean="0"/>
            <a:t>Swap Analysis</a:t>
          </a:r>
          <a:endParaRPr lang="en-US" dirty="0"/>
        </a:p>
      </dgm:t>
    </dgm:pt>
    <dgm:pt modelId="{F3F8B65B-3884-4782-9622-81705C078C11}" type="parTrans" cxnId="{193515B6-6371-48C7-9163-0CDB648AEF2E}">
      <dgm:prSet/>
      <dgm:spPr/>
      <dgm:t>
        <a:bodyPr/>
        <a:lstStyle/>
        <a:p>
          <a:endParaRPr lang="en-US"/>
        </a:p>
      </dgm:t>
    </dgm:pt>
    <dgm:pt modelId="{7457EB95-48B7-4F5E-B4C9-44CB8BCBB2A1}" type="sibTrans" cxnId="{193515B6-6371-48C7-9163-0CDB648AEF2E}">
      <dgm:prSet/>
      <dgm:spPr/>
      <dgm:t>
        <a:bodyPr/>
        <a:lstStyle/>
        <a:p>
          <a:endParaRPr lang="en-US"/>
        </a:p>
      </dgm:t>
    </dgm:pt>
    <dgm:pt modelId="{3C508B73-92AF-4B01-B0CA-BFF79D698015}" type="pres">
      <dgm:prSet presAssocID="{3729BE90-DAB7-4411-B889-8129EBEA7C2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B82C0-DEBC-44E7-B5AF-5589CC614EE2}" type="pres">
      <dgm:prSet presAssocID="{F8162FC7-CFCC-49D7-90D9-EF36AC29109E}" presName="root1" presStyleCnt="0"/>
      <dgm:spPr/>
    </dgm:pt>
    <dgm:pt modelId="{BBB770F8-F3E6-4C81-99DB-5CDA8BC6ECAB}" type="pres">
      <dgm:prSet presAssocID="{F8162FC7-CFCC-49D7-90D9-EF36AC29109E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EAC42D-75C8-46E9-A144-43615BA28217}" type="pres">
      <dgm:prSet presAssocID="{F8162FC7-CFCC-49D7-90D9-EF36AC29109E}" presName="level2hierChild" presStyleCnt="0"/>
      <dgm:spPr/>
    </dgm:pt>
    <dgm:pt modelId="{91C14375-D918-46CB-935C-0E992645CAE7}" type="pres">
      <dgm:prSet presAssocID="{12153617-79D7-4684-8407-EF0AB28294A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514E5F8-EEE6-45CD-BB5D-06E15FC28067}" type="pres">
      <dgm:prSet presAssocID="{12153617-79D7-4684-8407-EF0AB28294A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ACE94F58-5BF4-415D-A967-28447E024F91}" type="pres">
      <dgm:prSet presAssocID="{F7D94564-7895-4826-A844-6362999BDD2C}" presName="root2" presStyleCnt="0"/>
      <dgm:spPr/>
    </dgm:pt>
    <dgm:pt modelId="{1AFB5F0A-2037-450D-A019-E4D2A83C8E82}" type="pres">
      <dgm:prSet presAssocID="{F7D94564-7895-4826-A844-6362999BDD2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63CEE9-8559-473B-B0CF-A3126831898B}" type="pres">
      <dgm:prSet presAssocID="{F7D94564-7895-4826-A844-6362999BDD2C}" presName="level3hierChild" presStyleCnt="0"/>
      <dgm:spPr/>
    </dgm:pt>
    <dgm:pt modelId="{B65375DF-E945-422D-B974-2BEC1D6D1CF5}" type="pres">
      <dgm:prSet presAssocID="{8ED7F82A-E450-4C7F-8813-219D5BB76ED3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74554B17-7DC7-44AA-A523-C6235BC1F6F0}" type="pres">
      <dgm:prSet presAssocID="{8ED7F82A-E450-4C7F-8813-219D5BB76ED3}" presName="connTx" presStyleLbl="parChTrans1D3" presStyleIdx="0" presStyleCnt="3"/>
      <dgm:spPr/>
      <dgm:t>
        <a:bodyPr/>
        <a:lstStyle/>
        <a:p>
          <a:endParaRPr lang="en-US"/>
        </a:p>
      </dgm:t>
    </dgm:pt>
    <dgm:pt modelId="{07A413CB-B7F0-46B6-A9BA-02C67CAD0FFC}" type="pres">
      <dgm:prSet presAssocID="{90CEE0E5-4A20-42C5-8A0F-717565FAE33A}" presName="root2" presStyleCnt="0"/>
      <dgm:spPr/>
    </dgm:pt>
    <dgm:pt modelId="{458AE484-8686-44F5-A44B-B01325112D62}" type="pres">
      <dgm:prSet presAssocID="{90CEE0E5-4A20-42C5-8A0F-717565FAE33A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BE4C3F-9427-4ED9-BC43-2B85724125B1}" type="pres">
      <dgm:prSet presAssocID="{90CEE0E5-4A20-42C5-8A0F-717565FAE33A}" presName="level3hierChild" presStyleCnt="0"/>
      <dgm:spPr/>
    </dgm:pt>
    <dgm:pt modelId="{57023F62-9DCD-4E9A-91CB-51F68134669B}" type="pres">
      <dgm:prSet presAssocID="{B04231F7-E19D-46B7-B783-A1E3B7749A60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B84374F3-3CE4-44F1-8ECB-B180D9F80F70}" type="pres">
      <dgm:prSet presAssocID="{B04231F7-E19D-46B7-B783-A1E3B7749A60}" presName="connTx" presStyleLbl="parChTrans1D4" presStyleIdx="0" presStyleCnt="1"/>
      <dgm:spPr/>
      <dgm:t>
        <a:bodyPr/>
        <a:lstStyle/>
        <a:p>
          <a:endParaRPr lang="en-US"/>
        </a:p>
      </dgm:t>
    </dgm:pt>
    <dgm:pt modelId="{5F300934-E015-4092-986A-E7D75DA4AC28}" type="pres">
      <dgm:prSet presAssocID="{58851C21-4F5D-46AF-8D62-DFCD25FC9A67}" presName="root2" presStyleCnt="0"/>
      <dgm:spPr/>
    </dgm:pt>
    <dgm:pt modelId="{4296EB3A-969C-4EB8-BD74-D793892B72C0}" type="pres">
      <dgm:prSet presAssocID="{58851C21-4F5D-46AF-8D62-DFCD25FC9A67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998100-17C2-4CBA-B364-B2166F5BB309}" type="pres">
      <dgm:prSet presAssocID="{58851C21-4F5D-46AF-8D62-DFCD25FC9A67}" presName="level3hierChild" presStyleCnt="0"/>
      <dgm:spPr/>
    </dgm:pt>
    <dgm:pt modelId="{0BEE4334-745F-4FDD-9F74-DF2D63204C49}" type="pres">
      <dgm:prSet presAssocID="{9ED11BA7-D430-46A5-B031-ABCC4B9BB108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77B3E1E9-3981-4485-A761-BD4384663624}" type="pres">
      <dgm:prSet presAssocID="{9ED11BA7-D430-46A5-B031-ABCC4B9BB108}" presName="connTx" presStyleLbl="parChTrans1D3" presStyleIdx="1" presStyleCnt="3"/>
      <dgm:spPr/>
      <dgm:t>
        <a:bodyPr/>
        <a:lstStyle/>
        <a:p>
          <a:endParaRPr lang="en-US"/>
        </a:p>
      </dgm:t>
    </dgm:pt>
    <dgm:pt modelId="{FBCE9E20-7C93-46E7-853A-993EB34E4AD3}" type="pres">
      <dgm:prSet presAssocID="{D1426EA8-46D4-4C2D-B575-0A7109A55EC4}" presName="root2" presStyleCnt="0"/>
      <dgm:spPr/>
    </dgm:pt>
    <dgm:pt modelId="{F0B1BC94-AC0D-4A95-861D-463067E6BF17}" type="pres">
      <dgm:prSet presAssocID="{D1426EA8-46D4-4C2D-B575-0A7109A55EC4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9DE08E-3207-4387-BBE2-BADD7E2C4411}" type="pres">
      <dgm:prSet presAssocID="{D1426EA8-46D4-4C2D-B575-0A7109A55EC4}" presName="level3hierChild" presStyleCnt="0"/>
      <dgm:spPr/>
    </dgm:pt>
    <dgm:pt modelId="{43663360-5C37-4EF5-B054-C770E2119C29}" type="pres">
      <dgm:prSet presAssocID="{F3F8B65B-3884-4782-9622-81705C078C11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0D489DE5-882B-4C60-B24D-702A781232B5}" type="pres">
      <dgm:prSet presAssocID="{F3F8B65B-3884-4782-9622-81705C078C11}" presName="connTx" presStyleLbl="parChTrans1D3" presStyleIdx="2" presStyleCnt="3"/>
      <dgm:spPr/>
      <dgm:t>
        <a:bodyPr/>
        <a:lstStyle/>
        <a:p>
          <a:endParaRPr lang="en-US"/>
        </a:p>
      </dgm:t>
    </dgm:pt>
    <dgm:pt modelId="{2A150A79-0449-467E-A4ED-05B2E6A7F6B8}" type="pres">
      <dgm:prSet presAssocID="{EB051668-FD76-4249-81C4-4FF3BD9A1937}" presName="root2" presStyleCnt="0"/>
      <dgm:spPr/>
    </dgm:pt>
    <dgm:pt modelId="{ABE3691B-071E-4C69-B99E-4BEE3B2C8001}" type="pres">
      <dgm:prSet presAssocID="{EB051668-FD76-4249-81C4-4FF3BD9A1937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F6BC41-75BD-4023-A63B-72B044E46800}" type="pres">
      <dgm:prSet presAssocID="{EB051668-FD76-4249-81C4-4FF3BD9A1937}" presName="level3hierChild" presStyleCnt="0"/>
      <dgm:spPr/>
    </dgm:pt>
    <dgm:pt modelId="{005AD0EC-F8A7-4BD5-BB26-0826EB0532B0}" type="pres">
      <dgm:prSet presAssocID="{F934351C-5840-4858-B49E-62C11FFAFBB6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BAD08E3-B2D5-49DB-9CF7-47AA11CEDA62}" type="pres">
      <dgm:prSet presAssocID="{F934351C-5840-4858-B49E-62C11FFAFBB6}" presName="connTx" presStyleLbl="parChTrans1D2" presStyleIdx="1" presStyleCnt="2"/>
      <dgm:spPr/>
      <dgm:t>
        <a:bodyPr/>
        <a:lstStyle/>
        <a:p>
          <a:endParaRPr lang="en-US"/>
        </a:p>
      </dgm:t>
    </dgm:pt>
    <dgm:pt modelId="{71345898-4646-4992-A480-C875BEDC781E}" type="pres">
      <dgm:prSet presAssocID="{BFF90054-59B0-4550-BE3D-1E986B051126}" presName="root2" presStyleCnt="0"/>
      <dgm:spPr/>
    </dgm:pt>
    <dgm:pt modelId="{FEA0A923-00DB-4F31-907F-F4325BFDDE59}" type="pres">
      <dgm:prSet presAssocID="{BFF90054-59B0-4550-BE3D-1E986B051126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A13CBA-3806-46D6-94FF-D434807CEAA2}" type="pres">
      <dgm:prSet presAssocID="{BFF90054-59B0-4550-BE3D-1E986B051126}" presName="level3hierChild" presStyleCnt="0"/>
      <dgm:spPr/>
    </dgm:pt>
    <dgm:pt modelId="{90F62BD6-A18D-43A7-BC2E-9D70849BD41A}" type="pres">
      <dgm:prSet presAssocID="{FDA1F179-2204-415C-A672-3C4A2670B6A5}" presName="root1" presStyleCnt="0"/>
      <dgm:spPr/>
    </dgm:pt>
    <dgm:pt modelId="{EE316D5F-149E-4B4E-8D2F-659C0A8AAEF4}" type="pres">
      <dgm:prSet presAssocID="{FDA1F179-2204-415C-A672-3C4A2670B6A5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C03C24-DAC3-4507-8F89-596664A3C369}" type="pres">
      <dgm:prSet presAssocID="{FDA1F179-2204-415C-A672-3C4A2670B6A5}" presName="level2hierChild" presStyleCnt="0"/>
      <dgm:spPr/>
    </dgm:pt>
  </dgm:ptLst>
  <dgm:cxnLst>
    <dgm:cxn modelId="{07739596-009A-4BDD-9867-3CB5CD98F9C4}" type="presOf" srcId="{8ED7F82A-E450-4C7F-8813-219D5BB76ED3}" destId="{74554B17-7DC7-44AA-A523-C6235BC1F6F0}" srcOrd="1" destOrd="0" presId="urn:microsoft.com/office/officeart/2005/8/layout/hierarchy2"/>
    <dgm:cxn modelId="{AA3FA0DA-A0E9-4846-A877-9FF72EB78FD5}" srcId="{F8162FC7-CFCC-49D7-90D9-EF36AC29109E}" destId="{F7D94564-7895-4826-A844-6362999BDD2C}" srcOrd="0" destOrd="0" parTransId="{12153617-79D7-4684-8407-EF0AB28294A1}" sibTransId="{4D9F7706-D87F-4E8D-9054-97A508B234E4}"/>
    <dgm:cxn modelId="{D7489C7D-69B1-4ABC-BEB8-87AB66531CD3}" type="presOf" srcId="{FDA1F179-2204-415C-A672-3C4A2670B6A5}" destId="{EE316D5F-149E-4B4E-8D2F-659C0A8AAEF4}" srcOrd="0" destOrd="0" presId="urn:microsoft.com/office/officeart/2005/8/layout/hierarchy2"/>
    <dgm:cxn modelId="{9089CDAF-8F69-4C32-95BA-36972A31B68F}" type="presOf" srcId="{B04231F7-E19D-46B7-B783-A1E3B7749A60}" destId="{57023F62-9DCD-4E9A-91CB-51F68134669B}" srcOrd="0" destOrd="0" presId="urn:microsoft.com/office/officeart/2005/8/layout/hierarchy2"/>
    <dgm:cxn modelId="{193515B6-6371-48C7-9163-0CDB648AEF2E}" srcId="{F7D94564-7895-4826-A844-6362999BDD2C}" destId="{EB051668-FD76-4249-81C4-4FF3BD9A1937}" srcOrd="2" destOrd="0" parTransId="{F3F8B65B-3884-4782-9622-81705C078C11}" sibTransId="{7457EB95-48B7-4F5E-B4C9-44CB8BCBB2A1}"/>
    <dgm:cxn modelId="{871328D0-C734-4307-B398-006E5E137AD7}" srcId="{3729BE90-DAB7-4411-B889-8129EBEA7C25}" destId="{F8162FC7-CFCC-49D7-90D9-EF36AC29109E}" srcOrd="0" destOrd="0" parTransId="{1371FD9E-946E-438F-AFB9-0C9456B72EFB}" sibTransId="{BFDF24C3-61E2-4B9C-A1B4-9CDFB731FA06}"/>
    <dgm:cxn modelId="{FBB2CCB3-1564-4060-86F6-B42E10FD760C}" srcId="{F8162FC7-CFCC-49D7-90D9-EF36AC29109E}" destId="{BFF90054-59B0-4550-BE3D-1E986B051126}" srcOrd="1" destOrd="0" parTransId="{F934351C-5840-4858-B49E-62C11FFAFBB6}" sibTransId="{A860DF53-C3C1-4654-A680-80D7C15A46CA}"/>
    <dgm:cxn modelId="{53B06397-CE8F-41FB-8D6B-E25D711416C8}" type="presOf" srcId="{F934351C-5840-4858-B49E-62C11FFAFBB6}" destId="{005AD0EC-F8A7-4BD5-BB26-0826EB0532B0}" srcOrd="0" destOrd="0" presId="urn:microsoft.com/office/officeart/2005/8/layout/hierarchy2"/>
    <dgm:cxn modelId="{E5A4ACA4-9D9B-4EF4-AD17-E0BF13C40782}" type="presOf" srcId="{F934351C-5840-4858-B49E-62C11FFAFBB6}" destId="{3BAD08E3-B2D5-49DB-9CF7-47AA11CEDA62}" srcOrd="1" destOrd="0" presId="urn:microsoft.com/office/officeart/2005/8/layout/hierarchy2"/>
    <dgm:cxn modelId="{A2F9059B-82C0-4556-BC74-BF0546E282BC}" srcId="{F7D94564-7895-4826-A844-6362999BDD2C}" destId="{90CEE0E5-4A20-42C5-8A0F-717565FAE33A}" srcOrd="0" destOrd="0" parTransId="{8ED7F82A-E450-4C7F-8813-219D5BB76ED3}" sibTransId="{14CBFC49-AB32-495B-8EC8-EAA82D41CC1B}"/>
    <dgm:cxn modelId="{F17A8B08-5544-477A-9AB5-6BA4C1F2C151}" type="presOf" srcId="{3729BE90-DAB7-4411-B889-8129EBEA7C25}" destId="{3C508B73-92AF-4B01-B0CA-BFF79D698015}" srcOrd="0" destOrd="0" presId="urn:microsoft.com/office/officeart/2005/8/layout/hierarchy2"/>
    <dgm:cxn modelId="{1F94E524-ED45-4FF5-8D83-2A16EED0B165}" type="presOf" srcId="{BFF90054-59B0-4550-BE3D-1E986B051126}" destId="{FEA0A923-00DB-4F31-907F-F4325BFDDE59}" srcOrd="0" destOrd="0" presId="urn:microsoft.com/office/officeart/2005/8/layout/hierarchy2"/>
    <dgm:cxn modelId="{C373024A-BCAF-4249-8EA0-27BC95A54563}" type="presOf" srcId="{12153617-79D7-4684-8407-EF0AB28294A1}" destId="{91C14375-D918-46CB-935C-0E992645CAE7}" srcOrd="0" destOrd="0" presId="urn:microsoft.com/office/officeart/2005/8/layout/hierarchy2"/>
    <dgm:cxn modelId="{444B218C-FFFE-46B4-BE6A-AF2EF1B51189}" type="presOf" srcId="{9ED11BA7-D430-46A5-B031-ABCC4B9BB108}" destId="{77B3E1E9-3981-4485-A761-BD4384663624}" srcOrd="1" destOrd="0" presId="urn:microsoft.com/office/officeart/2005/8/layout/hierarchy2"/>
    <dgm:cxn modelId="{8C45E859-6E78-4040-97D0-6450B8F0A1CF}" type="presOf" srcId="{F3F8B65B-3884-4782-9622-81705C078C11}" destId="{43663360-5C37-4EF5-B054-C770E2119C29}" srcOrd="0" destOrd="0" presId="urn:microsoft.com/office/officeart/2005/8/layout/hierarchy2"/>
    <dgm:cxn modelId="{CD7D4A40-299F-4D66-B3FB-3C6824D92327}" type="presOf" srcId="{F3F8B65B-3884-4782-9622-81705C078C11}" destId="{0D489DE5-882B-4C60-B24D-702A781232B5}" srcOrd="1" destOrd="0" presId="urn:microsoft.com/office/officeart/2005/8/layout/hierarchy2"/>
    <dgm:cxn modelId="{8182706C-6AD0-47F9-A488-048090AD00B5}" type="presOf" srcId="{F7D94564-7895-4826-A844-6362999BDD2C}" destId="{1AFB5F0A-2037-450D-A019-E4D2A83C8E82}" srcOrd="0" destOrd="0" presId="urn:microsoft.com/office/officeart/2005/8/layout/hierarchy2"/>
    <dgm:cxn modelId="{423D883A-7F43-4DCE-B8E6-69CDD6A1F80C}" type="presOf" srcId="{D1426EA8-46D4-4C2D-B575-0A7109A55EC4}" destId="{F0B1BC94-AC0D-4A95-861D-463067E6BF17}" srcOrd="0" destOrd="0" presId="urn:microsoft.com/office/officeart/2005/8/layout/hierarchy2"/>
    <dgm:cxn modelId="{B465DAC4-F8DA-422A-9066-71498402A740}" type="presOf" srcId="{F8162FC7-CFCC-49D7-90D9-EF36AC29109E}" destId="{BBB770F8-F3E6-4C81-99DB-5CDA8BC6ECAB}" srcOrd="0" destOrd="0" presId="urn:microsoft.com/office/officeart/2005/8/layout/hierarchy2"/>
    <dgm:cxn modelId="{F51DC46C-9AEA-45BA-8741-FFF374729A0C}" srcId="{F7D94564-7895-4826-A844-6362999BDD2C}" destId="{D1426EA8-46D4-4C2D-B575-0A7109A55EC4}" srcOrd="1" destOrd="0" parTransId="{9ED11BA7-D430-46A5-B031-ABCC4B9BB108}" sibTransId="{3B916CAF-2298-42E4-8EF0-B0FF40DE0585}"/>
    <dgm:cxn modelId="{20FBE64F-D5A6-4F33-8C22-58A5CC9B6717}" type="presOf" srcId="{8ED7F82A-E450-4C7F-8813-219D5BB76ED3}" destId="{B65375DF-E945-422D-B974-2BEC1D6D1CF5}" srcOrd="0" destOrd="0" presId="urn:microsoft.com/office/officeart/2005/8/layout/hierarchy2"/>
    <dgm:cxn modelId="{1D216D3E-635D-4AC3-B9F1-DC494C6FEC6F}" type="presOf" srcId="{EB051668-FD76-4249-81C4-4FF3BD9A1937}" destId="{ABE3691B-071E-4C69-B99E-4BEE3B2C8001}" srcOrd="0" destOrd="0" presId="urn:microsoft.com/office/officeart/2005/8/layout/hierarchy2"/>
    <dgm:cxn modelId="{85DEB7DC-7A68-4F25-8266-7D5F63137CF7}" type="presOf" srcId="{58851C21-4F5D-46AF-8D62-DFCD25FC9A67}" destId="{4296EB3A-969C-4EB8-BD74-D793892B72C0}" srcOrd="0" destOrd="0" presId="urn:microsoft.com/office/officeart/2005/8/layout/hierarchy2"/>
    <dgm:cxn modelId="{6C5C4592-A012-49A4-A063-8D8C74E08B7A}" type="presOf" srcId="{90CEE0E5-4A20-42C5-8A0F-717565FAE33A}" destId="{458AE484-8686-44F5-A44B-B01325112D62}" srcOrd="0" destOrd="0" presId="urn:microsoft.com/office/officeart/2005/8/layout/hierarchy2"/>
    <dgm:cxn modelId="{D5815757-CEA3-4289-840B-2BAE9B9FB131}" type="presOf" srcId="{12153617-79D7-4684-8407-EF0AB28294A1}" destId="{7514E5F8-EEE6-45CD-BB5D-06E15FC28067}" srcOrd="1" destOrd="0" presId="urn:microsoft.com/office/officeart/2005/8/layout/hierarchy2"/>
    <dgm:cxn modelId="{2D4ECB27-A521-487A-801C-7607E85BBDC8}" srcId="{3729BE90-DAB7-4411-B889-8129EBEA7C25}" destId="{FDA1F179-2204-415C-A672-3C4A2670B6A5}" srcOrd="1" destOrd="0" parTransId="{F7C9AF91-A482-4A96-AD7D-C8FE8C67A41D}" sibTransId="{4D415DE4-9F5A-416F-851A-77285A9A05BD}"/>
    <dgm:cxn modelId="{178CDE40-5707-4742-9C17-610699116D14}" type="presOf" srcId="{9ED11BA7-D430-46A5-B031-ABCC4B9BB108}" destId="{0BEE4334-745F-4FDD-9F74-DF2D63204C49}" srcOrd="0" destOrd="0" presId="urn:microsoft.com/office/officeart/2005/8/layout/hierarchy2"/>
    <dgm:cxn modelId="{1A0B0DA6-3C1C-40B6-9C46-9D23B4F55743}" type="presOf" srcId="{B04231F7-E19D-46B7-B783-A1E3B7749A60}" destId="{B84374F3-3CE4-44F1-8ECB-B180D9F80F70}" srcOrd="1" destOrd="0" presId="urn:microsoft.com/office/officeart/2005/8/layout/hierarchy2"/>
    <dgm:cxn modelId="{941B44BC-0877-41FF-8D34-654EDEAAC166}" srcId="{90CEE0E5-4A20-42C5-8A0F-717565FAE33A}" destId="{58851C21-4F5D-46AF-8D62-DFCD25FC9A67}" srcOrd="0" destOrd="0" parTransId="{B04231F7-E19D-46B7-B783-A1E3B7749A60}" sibTransId="{5A45AC62-B25A-45A1-91F1-04371BB4B8ED}"/>
    <dgm:cxn modelId="{EB4357D5-34EE-41E1-9519-2727A37804EE}" type="presParOf" srcId="{3C508B73-92AF-4B01-B0CA-BFF79D698015}" destId="{23FB82C0-DEBC-44E7-B5AF-5589CC614EE2}" srcOrd="0" destOrd="0" presId="urn:microsoft.com/office/officeart/2005/8/layout/hierarchy2"/>
    <dgm:cxn modelId="{3E3A9012-F74C-41E6-A246-86F00B7579B0}" type="presParOf" srcId="{23FB82C0-DEBC-44E7-B5AF-5589CC614EE2}" destId="{BBB770F8-F3E6-4C81-99DB-5CDA8BC6ECAB}" srcOrd="0" destOrd="0" presId="urn:microsoft.com/office/officeart/2005/8/layout/hierarchy2"/>
    <dgm:cxn modelId="{AFFC684A-B7BE-41D3-9127-3117D4DC91F2}" type="presParOf" srcId="{23FB82C0-DEBC-44E7-B5AF-5589CC614EE2}" destId="{7DEAC42D-75C8-46E9-A144-43615BA28217}" srcOrd="1" destOrd="0" presId="urn:microsoft.com/office/officeart/2005/8/layout/hierarchy2"/>
    <dgm:cxn modelId="{20FA6A4A-7252-4534-B44A-F3303F6BEA31}" type="presParOf" srcId="{7DEAC42D-75C8-46E9-A144-43615BA28217}" destId="{91C14375-D918-46CB-935C-0E992645CAE7}" srcOrd="0" destOrd="0" presId="urn:microsoft.com/office/officeart/2005/8/layout/hierarchy2"/>
    <dgm:cxn modelId="{039D9035-BF9E-47DA-9447-73168DA88CA3}" type="presParOf" srcId="{91C14375-D918-46CB-935C-0E992645CAE7}" destId="{7514E5F8-EEE6-45CD-BB5D-06E15FC28067}" srcOrd="0" destOrd="0" presId="urn:microsoft.com/office/officeart/2005/8/layout/hierarchy2"/>
    <dgm:cxn modelId="{175B5B04-348A-4B56-A5D7-47689B5F2F71}" type="presParOf" srcId="{7DEAC42D-75C8-46E9-A144-43615BA28217}" destId="{ACE94F58-5BF4-415D-A967-28447E024F91}" srcOrd="1" destOrd="0" presId="urn:microsoft.com/office/officeart/2005/8/layout/hierarchy2"/>
    <dgm:cxn modelId="{7D2D94A5-D8A3-4D74-AF9E-6E9CFCAD2047}" type="presParOf" srcId="{ACE94F58-5BF4-415D-A967-28447E024F91}" destId="{1AFB5F0A-2037-450D-A019-E4D2A83C8E82}" srcOrd="0" destOrd="0" presId="urn:microsoft.com/office/officeart/2005/8/layout/hierarchy2"/>
    <dgm:cxn modelId="{D2919A83-29BF-415F-973E-8D050A473C5C}" type="presParOf" srcId="{ACE94F58-5BF4-415D-A967-28447E024F91}" destId="{4863CEE9-8559-473B-B0CF-A3126831898B}" srcOrd="1" destOrd="0" presId="urn:microsoft.com/office/officeart/2005/8/layout/hierarchy2"/>
    <dgm:cxn modelId="{C111B969-B91B-4E6A-B4BB-279CC6DD8C5B}" type="presParOf" srcId="{4863CEE9-8559-473B-B0CF-A3126831898B}" destId="{B65375DF-E945-422D-B974-2BEC1D6D1CF5}" srcOrd="0" destOrd="0" presId="urn:microsoft.com/office/officeart/2005/8/layout/hierarchy2"/>
    <dgm:cxn modelId="{6BDBAFBD-9755-45DD-ADD9-E72CE3358D2F}" type="presParOf" srcId="{B65375DF-E945-422D-B974-2BEC1D6D1CF5}" destId="{74554B17-7DC7-44AA-A523-C6235BC1F6F0}" srcOrd="0" destOrd="0" presId="urn:microsoft.com/office/officeart/2005/8/layout/hierarchy2"/>
    <dgm:cxn modelId="{09529512-6C7C-464B-A553-BD0779DFAD3B}" type="presParOf" srcId="{4863CEE9-8559-473B-B0CF-A3126831898B}" destId="{07A413CB-B7F0-46B6-A9BA-02C67CAD0FFC}" srcOrd="1" destOrd="0" presId="urn:microsoft.com/office/officeart/2005/8/layout/hierarchy2"/>
    <dgm:cxn modelId="{DCCE09A8-CB63-456C-ADFD-464672DC7C73}" type="presParOf" srcId="{07A413CB-B7F0-46B6-A9BA-02C67CAD0FFC}" destId="{458AE484-8686-44F5-A44B-B01325112D62}" srcOrd="0" destOrd="0" presId="urn:microsoft.com/office/officeart/2005/8/layout/hierarchy2"/>
    <dgm:cxn modelId="{6FAE8FEC-4FAE-4D45-AE35-C166EF337055}" type="presParOf" srcId="{07A413CB-B7F0-46B6-A9BA-02C67CAD0FFC}" destId="{EBBE4C3F-9427-4ED9-BC43-2B85724125B1}" srcOrd="1" destOrd="0" presId="urn:microsoft.com/office/officeart/2005/8/layout/hierarchy2"/>
    <dgm:cxn modelId="{393C590E-83FB-49FA-8677-CBE381D2204C}" type="presParOf" srcId="{EBBE4C3F-9427-4ED9-BC43-2B85724125B1}" destId="{57023F62-9DCD-4E9A-91CB-51F68134669B}" srcOrd="0" destOrd="0" presId="urn:microsoft.com/office/officeart/2005/8/layout/hierarchy2"/>
    <dgm:cxn modelId="{195C8C8B-CF31-4F95-8CA9-DE2C868F7596}" type="presParOf" srcId="{57023F62-9DCD-4E9A-91CB-51F68134669B}" destId="{B84374F3-3CE4-44F1-8ECB-B180D9F80F70}" srcOrd="0" destOrd="0" presId="urn:microsoft.com/office/officeart/2005/8/layout/hierarchy2"/>
    <dgm:cxn modelId="{8E56F617-2CFE-483F-9760-E627A0840F86}" type="presParOf" srcId="{EBBE4C3F-9427-4ED9-BC43-2B85724125B1}" destId="{5F300934-E015-4092-986A-E7D75DA4AC28}" srcOrd="1" destOrd="0" presId="urn:microsoft.com/office/officeart/2005/8/layout/hierarchy2"/>
    <dgm:cxn modelId="{D097844D-F01F-422E-888B-3F9729411559}" type="presParOf" srcId="{5F300934-E015-4092-986A-E7D75DA4AC28}" destId="{4296EB3A-969C-4EB8-BD74-D793892B72C0}" srcOrd="0" destOrd="0" presId="urn:microsoft.com/office/officeart/2005/8/layout/hierarchy2"/>
    <dgm:cxn modelId="{77D23A2C-F20E-46AA-9F32-509393F83867}" type="presParOf" srcId="{5F300934-E015-4092-986A-E7D75DA4AC28}" destId="{63998100-17C2-4CBA-B364-B2166F5BB309}" srcOrd="1" destOrd="0" presId="urn:microsoft.com/office/officeart/2005/8/layout/hierarchy2"/>
    <dgm:cxn modelId="{9D23BEFB-20D2-446A-AE3D-50A59D477B6F}" type="presParOf" srcId="{4863CEE9-8559-473B-B0CF-A3126831898B}" destId="{0BEE4334-745F-4FDD-9F74-DF2D63204C49}" srcOrd="2" destOrd="0" presId="urn:microsoft.com/office/officeart/2005/8/layout/hierarchy2"/>
    <dgm:cxn modelId="{5813C997-FE7A-44B9-A816-89039BC0E8C2}" type="presParOf" srcId="{0BEE4334-745F-4FDD-9F74-DF2D63204C49}" destId="{77B3E1E9-3981-4485-A761-BD4384663624}" srcOrd="0" destOrd="0" presId="urn:microsoft.com/office/officeart/2005/8/layout/hierarchy2"/>
    <dgm:cxn modelId="{40B770D9-F0F5-48CA-A6F2-CABBF487B7E9}" type="presParOf" srcId="{4863CEE9-8559-473B-B0CF-A3126831898B}" destId="{FBCE9E20-7C93-46E7-853A-993EB34E4AD3}" srcOrd="3" destOrd="0" presId="urn:microsoft.com/office/officeart/2005/8/layout/hierarchy2"/>
    <dgm:cxn modelId="{47414544-DAE1-40A7-92CE-AB7A0377845F}" type="presParOf" srcId="{FBCE9E20-7C93-46E7-853A-993EB34E4AD3}" destId="{F0B1BC94-AC0D-4A95-861D-463067E6BF17}" srcOrd="0" destOrd="0" presId="urn:microsoft.com/office/officeart/2005/8/layout/hierarchy2"/>
    <dgm:cxn modelId="{0513157D-F06B-4063-ADE9-635590C776FC}" type="presParOf" srcId="{FBCE9E20-7C93-46E7-853A-993EB34E4AD3}" destId="{0E9DE08E-3207-4387-BBE2-BADD7E2C4411}" srcOrd="1" destOrd="0" presId="urn:microsoft.com/office/officeart/2005/8/layout/hierarchy2"/>
    <dgm:cxn modelId="{93F78714-EDDE-4B39-AC4D-1CDF104C8F26}" type="presParOf" srcId="{4863CEE9-8559-473B-B0CF-A3126831898B}" destId="{43663360-5C37-4EF5-B054-C770E2119C29}" srcOrd="4" destOrd="0" presId="urn:microsoft.com/office/officeart/2005/8/layout/hierarchy2"/>
    <dgm:cxn modelId="{932A30E1-CC50-4645-9714-E8AE2758D514}" type="presParOf" srcId="{43663360-5C37-4EF5-B054-C770E2119C29}" destId="{0D489DE5-882B-4C60-B24D-702A781232B5}" srcOrd="0" destOrd="0" presId="urn:microsoft.com/office/officeart/2005/8/layout/hierarchy2"/>
    <dgm:cxn modelId="{218A4213-498D-436E-A03E-697B16FBC5CB}" type="presParOf" srcId="{4863CEE9-8559-473B-B0CF-A3126831898B}" destId="{2A150A79-0449-467E-A4ED-05B2E6A7F6B8}" srcOrd="5" destOrd="0" presId="urn:microsoft.com/office/officeart/2005/8/layout/hierarchy2"/>
    <dgm:cxn modelId="{DB4B7714-A821-416C-BC45-5FFC7510093E}" type="presParOf" srcId="{2A150A79-0449-467E-A4ED-05B2E6A7F6B8}" destId="{ABE3691B-071E-4C69-B99E-4BEE3B2C8001}" srcOrd="0" destOrd="0" presId="urn:microsoft.com/office/officeart/2005/8/layout/hierarchy2"/>
    <dgm:cxn modelId="{CAF24D8A-E073-42F0-AC42-141F4E2505A2}" type="presParOf" srcId="{2A150A79-0449-467E-A4ED-05B2E6A7F6B8}" destId="{E5F6BC41-75BD-4023-A63B-72B044E46800}" srcOrd="1" destOrd="0" presId="urn:microsoft.com/office/officeart/2005/8/layout/hierarchy2"/>
    <dgm:cxn modelId="{9B5214EF-9D25-44BC-8BDE-CCF8AA9D0856}" type="presParOf" srcId="{7DEAC42D-75C8-46E9-A144-43615BA28217}" destId="{005AD0EC-F8A7-4BD5-BB26-0826EB0532B0}" srcOrd="2" destOrd="0" presId="urn:microsoft.com/office/officeart/2005/8/layout/hierarchy2"/>
    <dgm:cxn modelId="{B8F39616-D306-494C-88D2-EEF46FF3E00C}" type="presParOf" srcId="{005AD0EC-F8A7-4BD5-BB26-0826EB0532B0}" destId="{3BAD08E3-B2D5-49DB-9CF7-47AA11CEDA62}" srcOrd="0" destOrd="0" presId="urn:microsoft.com/office/officeart/2005/8/layout/hierarchy2"/>
    <dgm:cxn modelId="{C30221FD-22F1-4DA4-BA6D-DD1633840E92}" type="presParOf" srcId="{7DEAC42D-75C8-46E9-A144-43615BA28217}" destId="{71345898-4646-4992-A480-C875BEDC781E}" srcOrd="3" destOrd="0" presId="urn:microsoft.com/office/officeart/2005/8/layout/hierarchy2"/>
    <dgm:cxn modelId="{56A54061-94DB-4359-B5BD-323DF9F728C5}" type="presParOf" srcId="{71345898-4646-4992-A480-C875BEDC781E}" destId="{FEA0A923-00DB-4F31-907F-F4325BFDDE59}" srcOrd="0" destOrd="0" presId="urn:microsoft.com/office/officeart/2005/8/layout/hierarchy2"/>
    <dgm:cxn modelId="{47264A19-73AD-44EF-9D73-EE907020FEE5}" type="presParOf" srcId="{71345898-4646-4992-A480-C875BEDC781E}" destId="{D9A13CBA-3806-46D6-94FF-D434807CEAA2}" srcOrd="1" destOrd="0" presId="urn:microsoft.com/office/officeart/2005/8/layout/hierarchy2"/>
    <dgm:cxn modelId="{3F427368-FAA5-4973-B535-7CE50D784D4D}" type="presParOf" srcId="{3C508B73-92AF-4B01-B0CA-BFF79D698015}" destId="{90F62BD6-A18D-43A7-BC2E-9D70849BD41A}" srcOrd="1" destOrd="0" presId="urn:microsoft.com/office/officeart/2005/8/layout/hierarchy2"/>
    <dgm:cxn modelId="{58CEF07A-3A69-439B-9A68-25CE2D63C56D}" type="presParOf" srcId="{90F62BD6-A18D-43A7-BC2E-9D70849BD41A}" destId="{EE316D5F-149E-4B4E-8D2F-659C0A8AAEF4}" srcOrd="0" destOrd="0" presId="urn:microsoft.com/office/officeart/2005/8/layout/hierarchy2"/>
    <dgm:cxn modelId="{794EE2DB-FCD1-431F-A84B-939B18A7762E}" type="presParOf" srcId="{90F62BD6-A18D-43A7-BC2E-9D70849BD41A}" destId="{8EC03C24-DAC3-4507-8F89-596664A3C36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29BE90-DAB7-4411-B889-8129EBEA7C2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162FC7-CFCC-49D7-90D9-EF36AC29109E}">
      <dgm:prSet phldrT="[Text]"/>
      <dgm:spPr/>
      <dgm:t>
        <a:bodyPr/>
        <a:lstStyle/>
        <a:p>
          <a:r>
            <a:rPr lang="en-US" dirty="0" smtClean="0"/>
            <a:t>Storage Analysis</a:t>
          </a:r>
          <a:endParaRPr lang="en-US" dirty="0"/>
        </a:p>
      </dgm:t>
    </dgm:pt>
    <dgm:pt modelId="{1371FD9E-946E-438F-AFB9-0C9456B72EFB}" type="parTrans" cxnId="{871328D0-C734-4307-B398-006E5E137AD7}">
      <dgm:prSet/>
      <dgm:spPr/>
      <dgm:t>
        <a:bodyPr/>
        <a:lstStyle/>
        <a:p>
          <a:endParaRPr lang="en-US"/>
        </a:p>
      </dgm:t>
    </dgm:pt>
    <dgm:pt modelId="{BFDF24C3-61E2-4B9C-A1B4-9CDFB731FA06}" type="sibTrans" cxnId="{871328D0-C734-4307-B398-006E5E137AD7}">
      <dgm:prSet/>
      <dgm:spPr/>
      <dgm:t>
        <a:bodyPr/>
        <a:lstStyle/>
        <a:p>
          <a:endParaRPr lang="en-US"/>
        </a:p>
      </dgm:t>
    </dgm:pt>
    <dgm:pt modelId="{F7D94564-7895-4826-A844-6362999BDD2C}">
      <dgm:prSet phldrT="[Text]"/>
      <dgm:spPr/>
      <dgm:t>
        <a:bodyPr/>
        <a:lstStyle/>
        <a:p>
          <a:r>
            <a:rPr lang="en-US" dirty="0" smtClean="0"/>
            <a:t>Volume Analysis </a:t>
          </a:r>
          <a:endParaRPr lang="en-US" dirty="0"/>
        </a:p>
      </dgm:t>
    </dgm:pt>
    <dgm:pt modelId="{12153617-79D7-4684-8407-EF0AB28294A1}" type="parTrans" cxnId="{AA3FA0DA-A0E9-4846-A877-9FF72EB78FD5}">
      <dgm:prSet/>
      <dgm:spPr/>
      <dgm:t>
        <a:bodyPr/>
        <a:lstStyle/>
        <a:p>
          <a:endParaRPr lang="en-US"/>
        </a:p>
      </dgm:t>
    </dgm:pt>
    <dgm:pt modelId="{4D9F7706-D87F-4E8D-9054-97A508B234E4}" type="sibTrans" cxnId="{AA3FA0DA-A0E9-4846-A877-9FF72EB78FD5}">
      <dgm:prSet/>
      <dgm:spPr/>
      <dgm:t>
        <a:bodyPr/>
        <a:lstStyle/>
        <a:p>
          <a:endParaRPr lang="en-US"/>
        </a:p>
      </dgm:t>
    </dgm:pt>
    <dgm:pt modelId="{90CEE0E5-4A20-42C5-8A0F-717565FAE33A}">
      <dgm:prSet phldrT="[Text]"/>
      <dgm:spPr/>
      <dgm:t>
        <a:bodyPr/>
        <a:lstStyle/>
        <a:p>
          <a:r>
            <a:rPr lang="en-US" dirty="0" smtClean="0"/>
            <a:t>File system Analysis</a:t>
          </a:r>
          <a:endParaRPr lang="en-US" dirty="0"/>
        </a:p>
      </dgm:t>
    </dgm:pt>
    <dgm:pt modelId="{8ED7F82A-E450-4C7F-8813-219D5BB76ED3}" type="parTrans" cxnId="{A2F9059B-82C0-4556-BC74-BF0546E282BC}">
      <dgm:prSet/>
      <dgm:spPr/>
      <dgm:t>
        <a:bodyPr/>
        <a:lstStyle/>
        <a:p>
          <a:endParaRPr lang="en-US"/>
        </a:p>
      </dgm:t>
    </dgm:pt>
    <dgm:pt modelId="{14CBFC49-AB32-495B-8EC8-EAA82D41CC1B}" type="sibTrans" cxnId="{A2F9059B-82C0-4556-BC74-BF0546E282BC}">
      <dgm:prSet/>
      <dgm:spPr/>
      <dgm:t>
        <a:bodyPr/>
        <a:lstStyle/>
        <a:p>
          <a:endParaRPr lang="en-US"/>
        </a:p>
      </dgm:t>
    </dgm:pt>
    <dgm:pt modelId="{D1426EA8-46D4-4C2D-B575-0A7109A55EC4}">
      <dgm:prSet phldrT="[Text]"/>
      <dgm:spPr/>
      <dgm:t>
        <a:bodyPr/>
        <a:lstStyle/>
        <a:p>
          <a:r>
            <a:rPr lang="en-US" dirty="0" smtClean="0"/>
            <a:t>Database Analysis</a:t>
          </a:r>
          <a:endParaRPr lang="en-US" dirty="0"/>
        </a:p>
      </dgm:t>
    </dgm:pt>
    <dgm:pt modelId="{9ED11BA7-D430-46A5-B031-ABCC4B9BB108}" type="parTrans" cxnId="{F51DC46C-9AEA-45BA-8741-FFF374729A0C}">
      <dgm:prSet/>
      <dgm:spPr/>
      <dgm:t>
        <a:bodyPr/>
        <a:lstStyle/>
        <a:p>
          <a:endParaRPr lang="en-US"/>
        </a:p>
      </dgm:t>
    </dgm:pt>
    <dgm:pt modelId="{3B916CAF-2298-42E4-8EF0-B0FF40DE0585}" type="sibTrans" cxnId="{F51DC46C-9AEA-45BA-8741-FFF374729A0C}">
      <dgm:prSet/>
      <dgm:spPr/>
      <dgm:t>
        <a:bodyPr/>
        <a:lstStyle/>
        <a:p>
          <a:endParaRPr lang="en-US"/>
        </a:p>
      </dgm:t>
    </dgm:pt>
    <dgm:pt modelId="{BFF90054-59B0-4550-BE3D-1E986B051126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Memory Analysis </a:t>
          </a:r>
          <a:endParaRPr lang="en-US" dirty="0"/>
        </a:p>
      </dgm:t>
    </dgm:pt>
    <dgm:pt modelId="{F934351C-5840-4858-B49E-62C11FFAFBB6}" type="parTrans" cxnId="{FBB2CCB3-1564-4060-86F6-B42E10FD760C}">
      <dgm:prSet/>
      <dgm:spPr/>
      <dgm:t>
        <a:bodyPr/>
        <a:lstStyle/>
        <a:p>
          <a:endParaRPr lang="en-US"/>
        </a:p>
      </dgm:t>
    </dgm:pt>
    <dgm:pt modelId="{A860DF53-C3C1-4654-A680-80D7C15A46CA}" type="sibTrans" cxnId="{FBB2CCB3-1564-4060-86F6-B42E10FD760C}">
      <dgm:prSet/>
      <dgm:spPr/>
      <dgm:t>
        <a:bodyPr/>
        <a:lstStyle/>
        <a:p>
          <a:endParaRPr lang="en-US"/>
        </a:p>
      </dgm:t>
    </dgm:pt>
    <dgm:pt modelId="{FDA1F179-2204-415C-A672-3C4A2670B6A5}">
      <dgm:prSet phldrT="[Text]"/>
      <dgm:spPr/>
      <dgm:t>
        <a:bodyPr/>
        <a:lstStyle/>
        <a:p>
          <a:r>
            <a:rPr lang="en-US" dirty="0" smtClean="0"/>
            <a:t>Network Analysis</a:t>
          </a:r>
          <a:endParaRPr lang="en-US" dirty="0"/>
        </a:p>
      </dgm:t>
    </dgm:pt>
    <dgm:pt modelId="{F7C9AF91-A482-4A96-AD7D-C8FE8C67A41D}" type="parTrans" cxnId="{2D4ECB27-A521-487A-801C-7607E85BBDC8}">
      <dgm:prSet/>
      <dgm:spPr/>
      <dgm:t>
        <a:bodyPr/>
        <a:lstStyle/>
        <a:p>
          <a:endParaRPr lang="en-US"/>
        </a:p>
      </dgm:t>
    </dgm:pt>
    <dgm:pt modelId="{4D415DE4-9F5A-416F-851A-77285A9A05BD}" type="sibTrans" cxnId="{2D4ECB27-A521-487A-801C-7607E85BBDC8}">
      <dgm:prSet/>
      <dgm:spPr/>
      <dgm:t>
        <a:bodyPr/>
        <a:lstStyle/>
        <a:p>
          <a:endParaRPr lang="en-US"/>
        </a:p>
      </dgm:t>
    </dgm:pt>
    <dgm:pt modelId="{58851C21-4F5D-46AF-8D62-DFCD25FC9A67}">
      <dgm:prSet phldrT="[Text]"/>
      <dgm:spPr/>
      <dgm:t>
        <a:bodyPr/>
        <a:lstStyle/>
        <a:p>
          <a:r>
            <a:rPr lang="en-US" dirty="0" smtClean="0"/>
            <a:t>Application Analysis</a:t>
          </a:r>
          <a:endParaRPr lang="en-US" dirty="0"/>
        </a:p>
      </dgm:t>
    </dgm:pt>
    <dgm:pt modelId="{B04231F7-E19D-46B7-B783-A1E3B7749A60}" type="parTrans" cxnId="{941B44BC-0877-41FF-8D34-654EDEAAC166}">
      <dgm:prSet/>
      <dgm:spPr/>
      <dgm:t>
        <a:bodyPr/>
        <a:lstStyle/>
        <a:p>
          <a:endParaRPr lang="en-US"/>
        </a:p>
      </dgm:t>
    </dgm:pt>
    <dgm:pt modelId="{5A45AC62-B25A-45A1-91F1-04371BB4B8ED}" type="sibTrans" cxnId="{941B44BC-0877-41FF-8D34-654EDEAAC166}">
      <dgm:prSet/>
      <dgm:spPr/>
      <dgm:t>
        <a:bodyPr/>
        <a:lstStyle/>
        <a:p>
          <a:endParaRPr lang="en-US"/>
        </a:p>
      </dgm:t>
    </dgm:pt>
    <dgm:pt modelId="{EB051668-FD76-4249-81C4-4FF3BD9A1937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Swap Analysis</a:t>
          </a:r>
          <a:endParaRPr lang="en-US" dirty="0"/>
        </a:p>
      </dgm:t>
    </dgm:pt>
    <dgm:pt modelId="{F3F8B65B-3884-4782-9622-81705C078C11}" type="parTrans" cxnId="{193515B6-6371-48C7-9163-0CDB648AEF2E}">
      <dgm:prSet/>
      <dgm:spPr/>
      <dgm:t>
        <a:bodyPr/>
        <a:lstStyle/>
        <a:p>
          <a:endParaRPr lang="en-US"/>
        </a:p>
      </dgm:t>
    </dgm:pt>
    <dgm:pt modelId="{7457EB95-48B7-4F5E-B4C9-44CB8BCBB2A1}" type="sibTrans" cxnId="{193515B6-6371-48C7-9163-0CDB648AEF2E}">
      <dgm:prSet/>
      <dgm:spPr/>
      <dgm:t>
        <a:bodyPr/>
        <a:lstStyle/>
        <a:p>
          <a:endParaRPr lang="en-US"/>
        </a:p>
      </dgm:t>
    </dgm:pt>
    <dgm:pt modelId="{3C508B73-92AF-4B01-B0CA-BFF79D698015}" type="pres">
      <dgm:prSet presAssocID="{3729BE90-DAB7-4411-B889-8129EBEA7C2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B82C0-DEBC-44E7-B5AF-5589CC614EE2}" type="pres">
      <dgm:prSet presAssocID="{F8162FC7-CFCC-49D7-90D9-EF36AC29109E}" presName="root1" presStyleCnt="0"/>
      <dgm:spPr/>
    </dgm:pt>
    <dgm:pt modelId="{BBB770F8-F3E6-4C81-99DB-5CDA8BC6ECAB}" type="pres">
      <dgm:prSet presAssocID="{F8162FC7-CFCC-49D7-90D9-EF36AC29109E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EAC42D-75C8-46E9-A144-43615BA28217}" type="pres">
      <dgm:prSet presAssocID="{F8162FC7-CFCC-49D7-90D9-EF36AC29109E}" presName="level2hierChild" presStyleCnt="0"/>
      <dgm:spPr/>
    </dgm:pt>
    <dgm:pt modelId="{91C14375-D918-46CB-935C-0E992645CAE7}" type="pres">
      <dgm:prSet presAssocID="{12153617-79D7-4684-8407-EF0AB28294A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514E5F8-EEE6-45CD-BB5D-06E15FC28067}" type="pres">
      <dgm:prSet presAssocID="{12153617-79D7-4684-8407-EF0AB28294A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ACE94F58-5BF4-415D-A967-28447E024F91}" type="pres">
      <dgm:prSet presAssocID="{F7D94564-7895-4826-A844-6362999BDD2C}" presName="root2" presStyleCnt="0"/>
      <dgm:spPr/>
    </dgm:pt>
    <dgm:pt modelId="{1AFB5F0A-2037-450D-A019-E4D2A83C8E82}" type="pres">
      <dgm:prSet presAssocID="{F7D94564-7895-4826-A844-6362999BDD2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63CEE9-8559-473B-B0CF-A3126831898B}" type="pres">
      <dgm:prSet presAssocID="{F7D94564-7895-4826-A844-6362999BDD2C}" presName="level3hierChild" presStyleCnt="0"/>
      <dgm:spPr/>
    </dgm:pt>
    <dgm:pt modelId="{B65375DF-E945-422D-B974-2BEC1D6D1CF5}" type="pres">
      <dgm:prSet presAssocID="{8ED7F82A-E450-4C7F-8813-219D5BB76ED3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74554B17-7DC7-44AA-A523-C6235BC1F6F0}" type="pres">
      <dgm:prSet presAssocID="{8ED7F82A-E450-4C7F-8813-219D5BB76ED3}" presName="connTx" presStyleLbl="parChTrans1D3" presStyleIdx="0" presStyleCnt="3"/>
      <dgm:spPr/>
      <dgm:t>
        <a:bodyPr/>
        <a:lstStyle/>
        <a:p>
          <a:endParaRPr lang="en-US"/>
        </a:p>
      </dgm:t>
    </dgm:pt>
    <dgm:pt modelId="{07A413CB-B7F0-46B6-A9BA-02C67CAD0FFC}" type="pres">
      <dgm:prSet presAssocID="{90CEE0E5-4A20-42C5-8A0F-717565FAE33A}" presName="root2" presStyleCnt="0"/>
      <dgm:spPr/>
    </dgm:pt>
    <dgm:pt modelId="{458AE484-8686-44F5-A44B-B01325112D62}" type="pres">
      <dgm:prSet presAssocID="{90CEE0E5-4A20-42C5-8A0F-717565FAE33A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BE4C3F-9427-4ED9-BC43-2B85724125B1}" type="pres">
      <dgm:prSet presAssocID="{90CEE0E5-4A20-42C5-8A0F-717565FAE33A}" presName="level3hierChild" presStyleCnt="0"/>
      <dgm:spPr/>
    </dgm:pt>
    <dgm:pt modelId="{57023F62-9DCD-4E9A-91CB-51F68134669B}" type="pres">
      <dgm:prSet presAssocID="{B04231F7-E19D-46B7-B783-A1E3B7749A60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B84374F3-3CE4-44F1-8ECB-B180D9F80F70}" type="pres">
      <dgm:prSet presAssocID="{B04231F7-E19D-46B7-B783-A1E3B7749A60}" presName="connTx" presStyleLbl="parChTrans1D4" presStyleIdx="0" presStyleCnt="1"/>
      <dgm:spPr/>
      <dgm:t>
        <a:bodyPr/>
        <a:lstStyle/>
        <a:p>
          <a:endParaRPr lang="en-US"/>
        </a:p>
      </dgm:t>
    </dgm:pt>
    <dgm:pt modelId="{5F300934-E015-4092-986A-E7D75DA4AC28}" type="pres">
      <dgm:prSet presAssocID="{58851C21-4F5D-46AF-8D62-DFCD25FC9A67}" presName="root2" presStyleCnt="0"/>
      <dgm:spPr/>
    </dgm:pt>
    <dgm:pt modelId="{4296EB3A-969C-4EB8-BD74-D793892B72C0}" type="pres">
      <dgm:prSet presAssocID="{58851C21-4F5D-46AF-8D62-DFCD25FC9A67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998100-17C2-4CBA-B364-B2166F5BB309}" type="pres">
      <dgm:prSet presAssocID="{58851C21-4F5D-46AF-8D62-DFCD25FC9A67}" presName="level3hierChild" presStyleCnt="0"/>
      <dgm:spPr/>
    </dgm:pt>
    <dgm:pt modelId="{0BEE4334-745F-4FDD-9F74-DF2D63204C49}" type="pres">
      <dgm:prSet presAssocID="{9ED11BA7-D430-46A5-B031-ABCC4B9BB108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77B3E1E9-3981-4485-A761-BD4384663624}" type="pres">
      <dgm:prSet presAssocID="{9ED11BA7-D430-46A5-B031-ABCC4B9BB108}" presName="connTx" presStyleLbl="parChTrans1D3" presStyleIdx="1" presStyleCnt="3"/>
      <dgm:spPr/>
      <dgm:t>
        <a:bodyPr/>
        <a:lstStyle/>
        <a:p>
          <a:endParaRPr lang="en-US"/>
        </a:p>
      </dgm:t>
    </dgm:pt>
    <dgm:pt modelId="{FBCE9E20-7C93-46E7-853A-993EB34E4AD3}" type="pres">
      <dgm:prSet presAssocID="{D1426EA8-46D4-4C2D-B575-0A7109A55EC4}" presName="root2" presStyleCnt="0"/>
      <dgm:spPr/>
    </dgm:pt>
    <dgm:pt modelId="{F0B1BC94-AC0D-4A95-861D-463067E6BF17}" type="pres">
      <dgm:prSet presAssocID="{D1426EA8-46D4-4C2D-B575-0A7109A55EC4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9DE08E-3207-4387-BBE2-BADD7E2C4411}" type="pres">
      <dgm:prSet presAssocID="{D1426EA8-46D4-4C2D-B575-0A7109A55EC4}" presName="level3hierChild" presStyleCnt="0"/>
      <dgm:spPr/>
    </dgm:pt>
    <dgm:pt modelId="{43663360-5C37-4EF5-B054-C770E2119C29}" type="pres">
      <dgm:prSet presAssocID="{F3F8B65B-3884-4782-9622-81705C078C11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0D489DE5-882B-4C60-B24D-702A781232B5}" type="pres">
      <dgm:prSet presAssocID="{F3F8B65B-3884-4782-9622-81705C078C11}" presName="connTx" presStyleLbl="parChTrans1D3" presStyleIdx="2" presStyleCnt="3"/>
      <dgm:spPr/>
      <dgm:t>
        <a:bodyPr/>
        <a:lstStyle/>
        <a:p>
          <a:endParaRPr lang="en-US"/>
        </a:p>
      </dgm:t>
    </dgm:pt>
    <dgm:pt modelId="{2A150A79-0449-467E-A4ED-05B2E6A7F6B8}" type="pres">
      <dgm:prSet presAssocID="{EB051668-FD76-4249-81C4-4FF3BD9A1937}" presName="root2" presStyleCnt="0"/>
      <dgm:spPr/>
    </dgm:pt>
    <dgm:pt modelId="{ABE3691B-071E-4C69-B99E-4BEE3B2C8001}" type="pres">
      <dgm:prSet presAssocID="{EB051668-FD76-4249-81C4-4FF3BD9A1937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F6BC41-75BD-4023-A63B-72B044E46800}" type="pres">
      <dgm:prSet presAssocID="{EB051668-FD76-4249-81C4-4FF3BD9A1937}" presName="level3hierChild" presStyleCnt="0"/>
      <dgm:spPr/>
    </dgm:pt>
    <dgm:pt modelId="{005AD0EC-F8A7-4BD5-BB26-0826EB0532B0}" type="pres">
      <dgm:prSet presAssocID="{F934351C-5840-4858-B49E-62C11FFAFBB6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BAD08E3-B2D5-49DB-9CF7-47AA11CEDA62}" type="pres">
      <dgm:prSet presAssocID="{F934351C-5840-4858-B49E-62C11FFAFBB6}" presName="connTx" presStyleLbl="parChTrans1D2" presStyleIdx="1" presStyleCnt="2"/>
      <dgm:spPr/>
      <dgm:t>
        <a:bodyPr/>
        <a:lstStyle/>
        <a:p>
          <a:endParaRPr lang="en-US"/>
        </a:p>
      </dgm:t>
    </dgm:pt>
    <dgm:pt modelId="{71345898-4646-4992-A480-C875BEDC781E}" type="pres">
      <dgm:prSet presAssocID="{BFF90054-59B0-4550-BE3D-1E986B051126}" presName="root2" presStyleCnt="0"/>
      <dgm:spPr/>
    </dgm:pt>
    <dgm:pt modelId="{FEA0A923-00DB-4F31-907F-F4325BFDDE59}" type="pres">
      <dgm:prSet presAssocID="{BFF90054-59B0-4550-BE3D-1E986B051126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A13CBA-3806-46D6-94FF-D434807CEAA2}" type="pres">
      <dgm:prSet presAssocID="{BFF90054-59B0-4550-BE3D-1E986B051126}" presName="level3hierChild" presStyleCnt="0"/>
      <dgm:spPr/>
    </dgm:pt>
    <dgm:pt modelId="{90F62BD6-A18D-43A7-BC2E-9D70849BD41A}" type="pres">
      <dgm:prSet presAssocID="{FDA1F179-2204-415C-A672-3C4A2670B6A5}" presName="root1" presStyleCnt="0"/>
      <dgm:spPr/>
    </dgm:pt>
    <dgm:pt modelId="{EE316D5F-149E-4B4E-8D2F-659C0A8AAEF4}" type="pres">
      <dgm:prSet presAssocID="{FDA1F179-2204-415C-A672-3C4A2670B6A5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C03C24-DAC3-4507-8F89-596664A3C369}" type="pres">
      <dgm:prSet presAssocID="{FDA1F179-2204-415C-A672-3C4A2670B6A5}" presName="level2hierChild" presStyleCnt="0"/>
      <dgm:spPr/>
    </dgm:pt>
  </dgm:ptLst>
  <dgm:cxnLst>
    <dgm:cxn modelId="{74D5657D-8773-4660-97A0-EDF20DA2747B}" type="presOf" srcId="{90CEE0E5-4A20-42C5-8A0F-717565FAE33A}" destId="{458AE484-8686-44F5-A44B-B01325112D62}" srcOrd="0" destOrd="0" presId="urn:microsoft.com/office/officeart/2005/8/layout/hierarchy2"/>
    <dgm:cxn modelId="{4E325737-75C0-436C-A81B-22194D7F43E3}" type="presOf" srcId="{12153617-79D7-4684-8407-EF0AB28294A1}" destId="{91C14375-D918-46CB-935C-0E992645CAE7}" srcOrd="0" destOrd="0" presId="urn:microsoft.com/office/officeart/2005/8/layout/hierarchy2"/>
    <dgm:cxn modelId="{A2F9059B-82C0-4556-BC74-BF0546E282BC}" srcId="{F7D94564-7895-4826-A844-6362999BDD2C}" destId="{90CEE0E5-4A20-42C5-8A0F-717565FAE33A}" srcOrd="0" destOrd="0" parTransId="{8ED7F82A-E450-4C7F-8813-219D5BB76ED3}" sibTransId="{14CBFC49-AB32-495B-8EC8-EAA82D41CC1B}"/>
    <dgm:cxn modelId="{4E0D4E09-7E74-49C8-8688-90FA8560F755}" type="presOf" srcId="{12153617-79D7-4684-8407-EF0AB28294A1}" destId="{7514E5F8-EEE6-45CD-BB5D-06E15FC28067}" srcOrd="1" destOrd="0" presId="urn:microsoft.com/office/officeart/2005/8/layout/hierarchy2"/>
    <dgm:cxn modelId="{014F7F37-B9F5-4871-B6D3-BDF09FD45225}" type="presOf" srcId="{8ED7F82A-E450-4C7F-8813-219D5BB76ED3}" destId="{B65375DF-E945-422D-B974-2BEC1D6D1CF5}" srcOrd="0" destOrd="0" presId="urn:microsoft.com/office/officeart/2005/8/layout/hierarchy2"/>
    <dgm:cxn modelId="{AFFF1145-516C-478D-BCA6-871623D01359}" type="presOf" srcId="{FDA1F179-2204-415C-A672-3C4A2670B6A5}" destId="{EE316D5F-149E-4B4E-8D2F-659C0A8AAEF4}" srcOrd="0" destOrd="0" presId="urn:microsoft.com/office/officeart/2005/8/layout/hierarchy2"/>
    <dgm:cxn modelId="{3C7F1900-24A8-4BC2-8F3E-A02D2EB5A3FE}" type="presOf" srcId="{D1426EA8-46D4-4C2D-B575-0A7109A55EC4}" destId="{F0B1BC94-AC0D-4A95-861D-463067E6BF17}" srcOrd="0" destOrd="0" presId="urn:microsoft.com/office/officeart/2005/8/layout/hierarchy2"/>
    <dgm:cxn modelId="{2097369D-3A5F-4919-A14A-19AE1D05B711}" type="presOf" srcId="{9ED11BA7-D430-46A5-B031-ABCC4B9BB108}" destId="{77B3E1E9-3981-4485-A761-BD4384663624}" srcOrd="1" destOrd="0" presId="urn:microsoft.com/office/officeart/2005/8/layout/hierarchy2"/>
    <dgm:cxn modelId="{AFB1B0E6-0FC7-4B21-A21F-9D6912A73ECB}" type="presOf" srcId="{F3F8B65B-3884-4782-9622-81705C078C11}" destId="{43663360-5C37-4EF5-B054-C770E2119C29}" srcOrd="0" destOrd="0" presId="urn:microsoft.com/office/officeart/2005/8/layout/hierarchy2"/>
    <dgm:cxn modelId="{5E3922A9-F635-42FF-8B57-F1810A5DA2FE}" type="presOf" srcId="{F934351C-5840-4858-B49E-62C11FFAFBB6}" destId="{3BAD08E3-B2D5-49DB-9CF7-47AA11CEDA62}" srcOrd="1" destOrd="0" presId="urn:microsoft.com/office/officeart/2005/8/layout/hierarchy2"/>
    <dgm:cxn modelId="{31CD6F01-1C66-45FC-B6D0-B1AF4D0A4486}" type="presOf" srcId="{8ED7F82A-E450-4C7F-8813-219D5BB76ED3}" destId="{74554B17-7DC7-44AA-A523-C6235BC1F6F0}" srcOrd="1" destOrd="0" presId="urn:microsoft.com/office/officeart/2005/8/layout/hierarchy2"/>
    <dgm:cxn modelId="{AA3FA0DA-A0E9-4846-A877-9FF72EB78FD5}" srcId="{F8162FC7-CFCC-49D7-90D9-EF36AC29109E}" destId="{F7D94564-7895-4826-A844-6362999BDD2C}" srcOrd="0" destOrd="0" parTransId="{12153617-79D7-4684-8407-EF0AB28294A1}" sibTransId="{4D9F7706-D87F-4E8D-9054-97A508B234E4}"/>
    <dgm:cxn modelId="{871328D0-C734-4307-B398-006E5E137AD7}" srcId="{3729BE90-DAB7-4411-B889-8129EBEA7C25}" destId="{F8162FC7-CFCC-49D7-90D9-EF36AC29109E}" srcOrd="0" destOrd="0" parTransId="{1371FD9E-946E-438F-AFB9-0C9456B72EFB}" sibTransId="{BFDF24C3-61E2-4B9C-A1B4-9CDFB731FA06}"/>
    <dgm:cxn modelId="{941B44BC-0877-41FF-8D34-654EDEAAC166}" srcId="{90CEE0E5-4A20-42C5-8A0F-717565FAE33A}" destId="{58851C21-4F5D-46AF-8D62-DFCD25FC9A67}" srcOrd="0" destOrd="0" parTransId="{B04231F7-E19D-46B7-B783-A1E3B7749A60}" sibTransId="{5A45AC62-B25A-45A1-91F1-04371BB4B8ED}"/>
    <dgm:cxn modelId="{2D4ECB27-A521-487A-801C-7607E85BBDC8}" srcId="{3729BE90-DAB7-4411-B889-8129EBEA7C25}" destId="{FDA1F179-2204-415C-A672-3C4A2670B6A5}" srcOrd="1" destOrd="0" parTransId="{F7C9AF91-A482-4A96-AD7D-C8FE8C67A41D}" sibTransId="{4D415DE4-9F5A-416F-851A-77285A9A05BD}"/>
    <dgm:cxn modelId="{3C4B7380-0A0E-48B9-BC69-1E56B812B5FB}" type="presOf" srcId="{F7D94564-7895-4826-A844-6362999BDD2C}" destId="{1AFB5F0A-2037-450D-A019-E4D2A83C8E82}" srcOrd="0" destOrd="0" presId="urn:microsoft.com/office/officeart/2005/8/layout/hierarchy2"/>
    <dgm:cxn modelId="{FBB2CCB3-1564-4060-86F6-B42E10FD760C}" srcId="{F8162FC7-CFCC-49D7-90D9-EF36AC29109E}" destId="{BFF90054-59B0-4550-BE3D-1E986B051126}" srcOrd="1" destOrd="0" parTransId="{F934351C-5840-4858-B49E-62C11FFAFBB6}" sibTransId="{A860DF53-C3C1-4654-A680-80D7C15A46CA}"/>
    <dgm:cxn modelId="{EBFCD33F-7CB5-4278-96E8-D401311504A7}" type="presOf" srcId="{BFF90054-59B0-4550-BE3D-1E986B051126}" destId="{FEA0A923-00DB-4F31-907F-F4325BFDDE59}" srcOrd="0" destOrd="0" presId="urn:microsoft.com/office/officeart/2005/8/layout/hierarchy2"/>
    <dgm:cxn modelId="{7EA2A0EA-AD79-429A-A383-C029C53F2CA6}" type="presOf" srcId="{F8162FC7-CFCC-49D7-90D9-EF36AC29109E}" destId="{BBB770F8-F3E6-4C81-99DB-5CDA8BC6ECAB}" srcOrd="0" destOrd="0" presId="urn:microsoft.com/office/officeart/2005/8/layout/hierarchy2"/>
    <dgm:cxn modelId="{827214CC-48C2-4AD4-82B3-EFE4E7BAF152}" type="presOf" srcId="{EB051668-FD76-4249-81C4-4FF3BD9A1937}" destId="{ABE3691B-071E-4C69-B99E-4BEE3B2C8001}" srcOrd="0" destOrd="0" presId="urn:microsoft.com/office/officeart/2005/8/layout/hierarchy2"/>
    <dgm:cxn modelId="{2E575A75-82DE-41F0-A814-B0140169307B}" type="presOf" srcId="{B04231F7-E19D-46B7-B783-A1E3B7749A60}" destId="{57023F62-9DCD-4E9A-91CB-51F68134669B}" srcOrd="0" destOrd="0" presId="urn:microsoft.com/office/officeart/2005/8/layout/hierarchy2"/>
    <dgm:cxn modelId="{E6B718BF-D804-4D1F-AB5C-F9028AD49C30}" type="presOf" srcId="{B04231F7-E19D-46B7-B783-A1E3B7749A60}" destId="{B84374F3-3CE4-44F1-8ECB-B180D9F80F70}" srcOrd="1" destOrd="0" presId="urn:microsoft.com/office/officeart/2005/8/layout/hierarchy2"/>
    <dgm:cxn modelId="{954EBED6-97B1-4963-8AD0-4A0F733BF231}" type="presOf" srcId="{F934351C-5840-4858-B49E-62C11FFAFBB6}" destId="{005AD0EC-F8A7-4BD5-BB26-0826EB0532B0}" srcOrd="0" destOrd="0" presId="urn:microsoft.com/office/officeart/2005/8/layout/hierarchy2"/>
    <dgm:cxn modelId="{EB852B44-B9BF-486B-BE6D-6988F57D44E5}" type="presOf" srcId="{58851C21-4F5D-46AF-8D62-DFCD25FC9A67}" destId="{4296EB3A-969C-4EB8-BD74-D793892B72C0}" srcOrd="0" destOrd="0" presId="urn:microsoft.com/office/officeart/2005/8/layout/hierarchy2"/>
    <dgm:cxn modelId="{F51DC46C-9AEA-45BA-8741-FFF374729A0C}" srcId="{F7D94564-7895-4826-A844-6362999BDD2C}" destId="{D1426EA8-46D4-4C2D-B575-0A7109A55EC4}" srcOrd="1" destOrd="0" parTransId="{9ED11BA7-D430-46A5-B031-ABCC4B9BB108}" sibTransId="{3B916CAF-2298-42E4-8EF0-B0FF40DE0585}"/>
    <dgm:cxn modelId="{3EA2808F-EC43-4736-BA15-BDC06795D3CC}" type="presOf" srcId="{F3F8B65B-3884-4782-9622-81705C078C11}" destId="{0D489DE5-882B-4C60-B24D-702A781232B5}" srcOrd="1" destOrd="0" presId="urn:microsoft.com/office/officeart/2005/8/layout/hierarchy2"/>
    <dgm:cxn modelId="{5DC48224-FDFA-4CEB-9E32-1EE7BF861A20}" type="presOf" srcId="{3729BE90-DAB7-4411-B889-8129EBEA7C25}" destId="{3C508B73-92AF-4B01-B0CA-BFF79D698015}" srcOrd="0" destOrd="0" presId="urn:microsoft.com/office/officeart/2005/8/layout/hierarchy2"/>
    <dgm:cxn modelId="{CA5F489B-6248-4D4D-9B58-A235BE1FB6E9}" type="presOf" srcId="{9ED11BA7-D430-46A5-B031-ABCC4B9BB108}" destId="{0BEE4334-745F-4FDD-9F74-DF2D63204C49}" srcOrd="0" destOrd="0" presId="urn:microsoft.com/office/officeart/2005/8/layout/hierarchy2"/>
    <dgm:cxn modelId="{193515B6-6371-48C7-9163-0CDB648AEF2E}" srcId="{F7D94564-7895-4826-A844-6362999BDD2C}" destId="{EB051668-FD76-4249-81C4-4FF3BD9A1937}" srcOrd="2" destOrd="0" parTransId="{F3F8B65B-3884-4782-9622-81705C078C11}" sibTransId="{7457EB95-48B7-4F5E-B4C9-44CB8BCBB2A1}"/>
    <dgm:cxn modelId="{BF9AD4D7-E4CB-48A7-ACB8-BF2DCA681412}" type="presParOf" srcId="{3C508B73-92AF-4B01-B0CA-BFF79D698015}" destId="{23FB82C0-DEBC-44E7-B5AF-5589CC614EE2}" srcOrd="0" destOrd="0" presId="urn:microsoft.com/office/officeart/2005/8/layout/hierarchy2"/>
    <dgm:cxn modelId="{88F0E38A-479D-4447-A4D3-7DBF14AE2F56}" type="presParOf" srcId="{23FB82C0-DEBC-44E7-B5AF-5589CC614EE2}" destId="{BBB770F8-F3E6-4C81-99DB-5CDA8BC6ECAB}" srcOrd="0" destOrd="0" presId="urn:microsoft.com/office/officeart/2005/8/layout/hierarchy2"/>
    <dgm:cxn modelId="{7F55D2A6-46B4-4480-A336-14286A496908}" type="presParOf" srcId="{23FB82C0-DEBC-44E7-B5AF-5589CC614EE2}" destId="{7DEAC42D-75C8-46E9-A144-43615BA28217}" srcOrd="1" destOrd="0" presId="urn:microsoft.com/office/officeart/2005/8/layout/hierarchy2"/>
    <dgm:cxn modelId="{FA84C39A-B128-41BF-A6B2-C120A96FE1E2}" type="presParOf" srcId="{7DEAC42D-75C8-46E9-A144-43615BA28217}" destId="{91C14375-D918-46CB-935C-0E992645CAE7}" srcOrd="0" destOrd="0" presId="urn:microsoft.com/office/officeart/2005/8/layout/hierarchy2"/>
    <dgm:cxn modelId="{961947E5-252A-4590-87DB-367801B18726}" type="presParOf" srcId="{91C14375-D918-46CB-935C-0E992645CAE7}" destId="{7514E5F8-EEE6-45CD-BB5D-06E15FC28067}" srcOrd="0" destOrd="0" presId="urn:microsoft.com/office/officeart/2005/8/layout/hierarchy2"/>
    <dgm:cxn modelId="{F5E57136-6CE1-4FE3-9F73-A77B1AC20ED5}" type="presParOf" srcId="{7DEAC42D-75C8-46E9-A144-43615BA28217}" destId="{ACE94F58-5BF4-415D-A967-28447E024F91}" srcOrd="1" destOrd="0" presId="urn:microsoft.com/office/officeart/2005/8/layout/hierarchy2"/>
    <dgm:cxn modelId="{9AB83741-4E5F-4152-A05B-E117340278DA}" type="presParOf" srcId="{ACE94F58-5BF4-415D-A967-28447E024F91}" destId="{1AFB5F0A-2037-450D-A019-E4D2A83C8E82}" srcOrd="0" destOrd="0" presId="urn:microsoft.com/office/officeart/2005/8/layout/hierarchy2"/>
    <dgm:cxn modelId="{CDAA3424-B1F9-426C-BF1D-681CA7C0E255}" type="presParOf" srcId="{ACE94F58-5BF4-415D-A967-28447E024F91}" destId="{4863CEE9-8559-473B-B0CF-A3126831898B}" srcOrd="1" destOrd="0" presId="urn:microsoft.com/office/officeart/2005/8/layout/hierarchy2"/>
    <dgm:cxn modelId="{E2974311-21F7-4B86-9C8A-32CD8730DB1A}" type="presParOf" srcId="{4863CEE9-8559-473B-B0CF-A3126831898B}" destId="{B65375DF-E945-422D-B974-2BEC1D6D1CF5}" srcOrd="0" destOrd="0" presId="urn:microsoft.com/office/officeart/2005/8/layout/hierarchy2"/>
    <dgm:cxn modelId="{AFDBAB22-A7BD-4E73-BF8A-A18E7D2CD014}" type="presParOf" srcId="{B65375DF-E945-422D-B974-2BEC1D6D1CF5}" destId="{74554B17-7DC7-44AA-A523-C6235BC1F6F0}" srcOrd="0" destOrd="0" presId="urn:microsoft.com/office/officeart/2005/8/layout/hierarchy2"/>
    <dgm:cxn modelId="{8598F0C8-F2EA-4287-9397-28C7A43CB682}" type="presParOf" srcId="{4863CEE9-8559-473B-B0CF-A3126831898B}" destId="{07A413CB-B7F0-46B6-A9BA-02C67CAD0FFC}" srcOrd="1" destOrd="0" presId="urn:microsoft.com/office/officeart/2005/8/layout/hierarchy2"/>
    <dgm:cxn modelId="{1967382C-C1F3-4838-8923-A495FB49B369}" type="presParOf" srcId="{07A413CB-B7F0-46B6-A9BA-02C67CAD0FFC}" destId="{458AE484-8686-44F5-A44B-B01325112D62}" srcOrd="0" destOrd="0" presId="urn:microsoft.com/office/officeart/2005/8/layout/hierarchy2"/>
    <dgm:cxn modelId="{84FC7140-D0EF-457A-A07B-CDAE6A18A84E}" type="presParOf" srcId="{07A413CB-B7F0-46B6-A9BA-02C67CAD0FFC}" destId="{EBBE4C3F-9427-4ED9-BC43-2B85724125B1}" srcOrd="1" destOrd="0" presId="urn:microsoft.com/office/officeart/2005/8/layout/hierarchy2"/>
    <dgm:cxn modelId="{333565A9-D23A-451E-B9F5-CA4FD45A9978}" type="presParOf" srcId="{EBBE4C3F-9427-4ED9-BC43-2B85724125B1}" destId="{57023F62-9DCD-4E9A-91CB-51F68134669B}" srcOrd="0" destOrd="0" presId="urn:microsoft.com/office/officeart/2005/8/layout/hierarchy2"/>
    <dgm:cxn modelId="{B19E2914-F4F5-4627-960D-AF6674DD7541}" type="presParOf" srcId="{57023F62-9DCD-4E9A-91CB-51F68134669B}" destId="{B84374F3-3CE4-44F1-8ECB-B180D9F80F70}" srcOrd="0" destOrd="0" presId="urn:microsoft.com/office/officeart/2005/8/layout/hierarchy2"/>
    <dgm:cxn modelId="{83C57BAF-2863-45BC-B50E-42871E49598E}" type="presParOf" srcId="{EBBE4C3F-9427-4ED9-BC43-2B85724125B1}" destId="{5F300934-E015-4092-986A-E7D75DA4AC28}" srcOrd="1" destOrd="0" presId="urn:microsoft.com/office/officeart/2005/8/layout/hierarchy2"/>
    <dgm:cxn modelId="{B7CC11C6-E1FB-45ED-92AA-7EC89C9F1472}" type="presParOf" srcId="{5F300934-E015-4092-986A-E7D75DA4AC28}" destId="{4296EB3A-969C-4EB8-BD74-D793892B72C0}" srcOrd="0" destOrd="0" presId="urn:microsoft.com/office/officeart/2005/8/layout/hierarchy2"/>
    <dgm:cxn modelId="{5A77827D-734B-47D1-8FA4-88CF9EDDC0B4}" type="presParOf" srcId="{5F300934-E015-4092-986A-E7D75DA4AC28}" destId="{63998100-17C2-4CBA-B364-B2166F5BB309}" srcOrd="1" destOrd="0" presId="urn:microsoft.com/office/officeart/2005/8/layout/hierarchy2"/>
    <dgm:cxn modelId="{C9271622-A358-45FB-85C7-49CA1064B516}" type="presParOf" srcId="{4863CEE9-8559-473B-B0CF-A3126831898B}" destId="{0BEE4334-745F-4FDD-9F74-DF2D63204C49}" srcOrd="2" destOrd="0" presId="urn:microsoft.com/office/officeart/2005/8/layout/hierarchy2"/>
    <dgm:cxn modelId="{1CDA73F3-8DEE-4518-933D-2A6A30FC186F}" type="presParOf" srcId="{0BEE4334-745F-4FDD-9F74-DF2D63204C49}" destId="{77B3E1E9-3981-4485-A761-BD4384663624}" srcOrd="0" destOrd="0" presId="urn:microsoft.com/office/officeart/2005/8/layout/hierarchy2"/>
    <dgm:cxn modelId="{5CD95D69-EF3D-4466-9D3A-F3F46C057125}" type="presParOf" srcId="{4863CEE9-8559-473B-B0CF-A3126831898B}" destId="{FBCE9E20-7C93-46E7-853A-993EB34E4AD3}" srcOrd="3" destOrd="0" presId="urn:microsoft.com/office/officeart/2005/8/layout/hierarchy2"/>
    <dgm:cxn modelId="{F433D9D4-4C6E-4313-A808-458FAB478913}" type="presParOf" srcId="{FBCE9E20-7C93-46E7-853A-993EB34E4AD3}" destId="{F0B1BC94-AC0D-4A95-861D-463067E6BF17}" srcOrd="0" destOrd="0" presId="urn:microsoft.com/office/officeart/2005/8/layout/hierarchy2"/>
    <dgm:cxn modelId="{73114A8F-8307-4037-BF9F-FE7E0E33A3BE}" type="presParOf" srcId="{FBCE9E20-7C93-46E7-853A-993EB34E4AD3}" destId="{0E9DE08E-3207-4387-BBE2-BADD7E2C4411}" srcOrd="1" destOrd="0" presId="urn:microsoft.com/office/officeart/2005/8/layout/hierarchy2"/>
    <dgm:cxn modelId="{8E177BA9-140A-4EC1-A822-369303F78EB5}" type="presParOf" srcId="{4863CEE9-8559-473B-B0CF-A3126831898B}" destId="{43663360-5C37-4EF5-B054-C770E2119C29}" srcOrd="4" destOrd="0" presId="urn:microsoft.com/office/officeart/2005/8/layout/hierarchy2"/>
    <dgm:cxn modelId="{BE847855-337E-4893-8A47-23915BD6363B}" type="presParOf" srcId="{43663360-5C37-4EF5-B054-C770E2119C29}" destId="{0D489DE5-882B-4C60-B24D-702A781232B5}" srcOrd="0" destOrd="0" presId="urn:microsoft.com/office/officeart/2005/8/layout/hierarchy2"/>
    <dgm:cxn modelId="{FEE54115-C224-4830-9E9F-208A6ABF98EC}" type="presParOf" srcId="{4863CEE9-8559-473B-B0CF-A3126831898B}" destId="{2A150A79-0449-467E-A4ED-05B2E6A7F6B8}" srcOrd="5" destOrd="0" presId="urn:microsoft.com/office/officeart/2005/8/layout/hierarchy2"/>
    <dgm:cxn modelId="{2C2B72D6-630B-4A85-BB86-E5E526BC648B}" type="presParOf" srcId="{2A150A79-0449-467E-A4ED-05B2E6A7F6B8}" destId="{ABE3691B-071E-4C69-B99E-4BEE3B2C8001}" srcOrd="0" destOrd="0" presId="urn:microsoft.com/office/officeart/2005/8/layout/hierarchy2"/>
    <dgm:cxn modelId="{B5C44AF8-656E-41E6-93F6-70BB6EA9DB2F}" type="presParOf" srcId="{2A150A79-0449-467E-A4ED-05B2E6A7F6B8}" destId="{E5F6BC41-75BD-4023-A63B-72B044E46800}" srcOrd="1" destOrd="0" presId="urn:microsoft.com/office/officeart/2005/8/layout/hierarchy2"/>
    <dgm:cxn modelId="{5E29C5E1-D39B-455B-BA26-E8BC56505ED2}" type="presParOf" srcId="{7DEAC42D-75C8-46E9-A144-43615BA28217}" destId="{005AD0EC-F8A7-4BD5-BB26-0826EB0532B0}" srcOrd="2" destOrd="0" presId="urn:microsoft.com/office/officeart/2005/8/layout/hierarchy2"/>
    <dgm:cxn modelId="{FE2424EE-B1FD-4A54-A6AB-DFF313119876}" type="presParOf" srcId="{005AD0EC-F8A7-4BD5-BB26-0826EB0532B0}" destId="{3BAD08E3-B2D5-49DB-9CF7-47AA11CEDA62}" srcOrd="0" destOrd="0" presId="urn:microsoft.com/office/officeart/2005/8/layout/hierarchy2"/>
    <dgm:cxn modelId="{265606F5-9733-4F3D-90DF-8337F007EF23}" type="presParOf" srcId="{7DEAC42D-75C8-46E9-A144-43615BA28217}" destId="{71345898-4646-4992-A480-C875BEDC781E}" srcOrd="3" destOrd="0" presId="urn:microsoft.com/office/officeart/2005/8/layout/hierarchy2"/>
    <dgm:cxn modelId="{5717F972-A90D-49F0-8FB4-F9725AEC60F8}" type="presParOf" srcId="{71345898-4646-4992-A480-C875BEDC781E}" destId="{FEA0A923-00DB-4F31-907F-F4325BFDDE59}" srcOrd="0" destOrd="0" presId="urn:microsoft.com/office/officeart/2005/8/layout/hierarchy2"/>
    <dgm:cxn modelId="{1300C5AF-05C5-4F1C-8F04-738222E67282}" type="presParOf" srcId="{71345898-4646-4992-A480-C875BEDC781E}" destId="{D9A13CBA-3806-46D6-94FF-D434807CEAA2}" srcOrd="1" destOrd="0" presId="urn:microsoft.com/office/officeart/2005/8/layout/hierarchy2"/>
    <dgm:cxn modelId="{BF9F44EC-E8A7-479C-9997-E923413DD666}" type="presParOf" srcId="{3C508B73-92AF-4B01-B0CA-BFF79D698015}" destId="{90F62BD6-A18D-43A7-BC2E-9D70849BD41A}" srcOrd="1" destOrd="0" presId="urn:microsoft.com/office/officeart/2005/8/layout/hierarchy2"/>
    <dgm:cxn modelId="{52266B58-62E9-49AD-9F00-B4FA49FABCA5}" type="presParOf" srcId="{90F62BD6-A18D-43A7-BC2E-9D70849BD41A}" destId="{EE316D5F-149E-4B4E-8D2F-659C0A8AAEF4}" srcOrd="0" destOrd="0" presId="urn:microsoft.com/office/officeart/2005/8/layout/hierarchy2"/>
    <dgm:cxn modelId="{95DABF11-3077-42DA-89F5-FA4C1B5B17F8}" type="presParOf" srcId="{90F62BD6-A18D-43A7-BC2E-9D70849BD41A}" destId="{8EC03C24-DAC3-4507-8F89-596664A3C36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27750-08E9-4979-9EFB-3A92240BE2B3}" type="datetimeFigureOut">
              <a:rPr lang="en-US" smtClean="0"/>
              <a:t>20/03/2015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A1205-1362-43BA-9B43-166898C4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3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Relevent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A1205-1362-43BA-9B43-166898C437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09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Interested 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A1205-1362-43BA-9B43-166898C437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81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pslist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A1205-1362-43BA-9B43-166898C437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92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KeServiceDescriptorTable</a:t>
            </a:r>
            <a:endParaRPr lang="en-US" dirty="0" smtClean="0"/>
          </a:p>
          <a:p>
            <a:r>
              <a:rPr lang="en-US" baseline="0" dirty="0" err="1" smtClean="0"/>
              <a:t>KeServiceDescriptorTableShadow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A1205-1362-43BA-9B43-166898C437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04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ldrmodules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psxview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A1205-1362-43BA-9B43-166898C437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36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A1205-1362-43BA-9B43-166898C437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5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20/03/2015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435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20/03/2015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4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20/03/2015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5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20/03/2015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9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20/03/2015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260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20/03/2015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20/03/2015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20/03/2015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5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20/03/2015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81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20/03/2015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3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20/03/2015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2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20/03/2015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69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Forensics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Storage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Volatile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Temporary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Fast Access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RAM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Swap/</a:t>
            </a:r>
            <a:r>
              <a:rPr lang="en-US" dirty="0" err="1" smtClean="0"/>
              <a:t>Pagefile</a:t>
            </a:r>
            <a:endParaRPr lang="en-US" dirty="0"/>
          </a:p>
        </p:txBody>
      </p:sp>
      <p:pic>
        <p:nvPicPr>
          <p:cNvPr id="1026" name="Picture 2" descr="http://www.c-jump.com/CIS77/images/Von_Neumann_Computer_System_Bloc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511" y="2086991"/>
            <a:ext cx="3200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1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544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Acquisition of Volatile Memory Contents (RAM) bit-by-bit to a Non-Volatile Storage (Image File).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Hardware Based Tools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WindowsSCOPE</a:t>
            </a:r>
            <a:r>
              <a:rPr lang="en-US" dirty="0" smtClean="0"/>
              <a:t> </a:t>
            </a:r>
            <a:r>
              <a:rPr lang="en-US" dirty="0" err="1" smtClean="0"/>
              <a:t>CaptureGUARD</a:t>
            </a:r>
            <a:r>
              <a:rPr lang="en-US" dirty="0" smtClean="0"/>
              <a:t> </a:t>
            </a:r>
            <a:r>
              <a:rPr lang="en-US" dirty="0" err="1" smtClean="0"/>
              <a:t>PCIe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Goldfish (</a:t>
            </a:r>
            <a:r>
              <a:rPr lang="en-US" dirty="0" err="1" smtClean="0"/>
              <a:t>Firewire</a:t>
            </a:r>
            <a:r>
              <a:rPr lang="en-US" dirty="0" smtClean="0"/>
              <a:t>/ Mac)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Software Based Tools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Memoryze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KntDD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FTKImager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LiME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OSXPMem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Requires Kernel Mode/Physical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3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Real(Physical)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 RAM Hardware</a:t>
            </a:r>
          </a:p>
          <a:p>
            <a:r>
              <a:rPr lang="en-US" dirty="0" smtClean="0"/>
              <a:t>Shared</a:t>
            </a:r>
          </a:p>
          <a:p>
            <a:pPr lvl="1"/>
            <a:r>
              <a:rPr lang="en-US" dirty="0" smtClean="0"/>
              <a:t>Devices</a:t>
            </a:r>
          </a:p>
          <a:p>
            <a:pPr lvl="1"/>
            <a:r>
              <a:rPr lang="en-US" dirty="0" smtClean="0"/>
              <a:t>Kernel</a:t>
            </a:r>
          </a:p>
          <a:p>
            <a:pPr lvl="1"/>
            <a:r>
              <a:rPr lang="en-US" dirty="0"/>
              <a:t>Drivers</a:t>
            </a:r>
            <a:endParaRPr lang="en-US" dirty="0" smtClean="0"/>
          </a:p>
          <a:p>
            <a:pPr lvl="1"/>
            <a:r>
              <a:rPr lang="en-US" dirty="0" smtClean="0"/>
              <a:t>Processes</a:t>
            </a:r>
          </a:p>
          <a:p>
            <a:r>
              <a:rPr lang="en-US" dirty="0" smtClean="0"/>
              <a:t>System wide address space</a:t>
            </a:r>
          </a:p>
          <a:p>
            <a:pPr lvl="1"/>
            <a:r>
              <a:rPr lang="en-US" dirty="0" smtClean="0"/>
              <a:t>Defined by H/W capability</a:t>
            </a:r>
          </a:p>
          <a:p>
            <a:r>
              <a:rPr lang="en-US" dirty="0" smtClean="0"/>
              <a:t>Managed by OS Memory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An abstraction of Real Memory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Per-process Isolation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Shared if required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Shared by process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Per-process address space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User Mode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Kernel Mode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Managed by Process</a:t>
            </a:r>
          </a:p>
        </p:txBody>
      </p:sp>
    </p:spTree>
    <p:extLst>
      <p:ext uri="{BB962C8B-B14F-4D97-AF65-F5344CB8AC3E}">
        <p14:creationId xmlns:p14="http://schemas.microsoft.com/office/powerpoint/2010/main" val="37920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</a:t>
            </a:r>
            <a:r>
              <a:rPr lang="en-US" dirty="0" smtClean="0">
                <a:sym typeface="Wingdings" panose="05000000000000000000" pitchFamily="2" charset="2"/>
              </a:rPr>
              <a:t> Real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Conversion of Virtual Address to Read Address</a:t>
            </a:r>
          </a:p>
          <a:p>
            <a:pPr lvl="1"/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Swap/</a:t>
            </a:r>
            <a:r>
              <a:rPr lang="en-US" dirty="0" err="1" smtClean="0"/>
              <a:t>Pagefile</a:t>
            </a:r>
            <a:endParaRPr lang="en-US" dirty="0" smtClean="0"/>
          </a:p>
          <a:p>
            <a:r>
              <a:rPr lang="en-US" dirty="0" smtClean="0"/>
              <a:t>Page : Fixed size allocation unit</a:t>
            </a:r>
          </a:p>
          <a:p>
            <a:pPr lvl="1"/>
            <a:r>
              <a:rPr lang="en-US" dirty="0" smtClean="0"/>
              <a:t>Virtual Memory</a:t>
            </a:r>
          </a:p>
          <a:p>
            <a:pPr lvl="1"/>
            <a:r>
              <a:rPr lang="en-US" dirty="0" smtClean="0"/>
              <a:t>Real Memory</a:t>
            </a:r>
          </a:p>
          <a:p>
            <a:r>
              <a:rPr lang="en-US" dirty="0" smtClean="0"/>
              <a:t>Page Table</a:t>
            </a:r>
          </a:p>
          <a:p>
            <a:pPr lvl="1"/>
            <a:r>
              <a:rPr lang="en-US" dirty="0" smtClean="0"/>
              <a:t>A table to convert virtual page to real page</a:t>
            </a:r>
          </a:p>
          <a:p>
            <a:r>
              <a:rPr lang="en-US" dirty="0" smtClean="0"/>
              <a:t>Page Directory</a:t>
            </a:r>
          </a:p>
          <a:p>
            <a:pPr lvl="1"/>
            <a:r>
              <a:rPr lang="en-US" dirty="0" smtClean="0"/>
              <a:t>A list of page tables</a:t>
            </a:r>
          </a:p>
          <a:p>
            <a:pPr lvl="1"/>
            <a:r>
              <a:rPr lang="en-US" dirty="0" smtClean="0"/>
              <a:t>Level2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32bit Address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upload.wikimedia.org/wikipedia/commons/thumb/0/0d/X86_Paging_PAE_4K.svg/621px-X86_Paging_PAE_4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1754295"/>
            <a:ext cx="7123177" cy="454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79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Forensic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</a:t>
            </a:r>
            <a:r>
              <a:rPr lang="en-US" baseline="30000" dirty="0" smtClean="0"/>
              <a:t>th</a:t>
            </a:r>
            <a:r>
              <a:rPr lang="en-US" dirty="0" smtClean="0"/>
              <a:t> Generation</a:t>
            </a:r>
          </a:p>
          <a:p>
            <a:pPr lvl="1"/>
            <a:r>
              <a:rPr lang="en-US" dirty="0" smtClean="0"/>
              <a:t>Before 2004</a:t>
            </a:r>
          </a:p>
          <a:p>
            <a:pPr lvl="1"/>
            <a:r>
              <a:rPr lang="en-US" dirty="0" smtClean="0"/>
              <a:t>‘strings’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grep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Generation</a:t>
            </a:r>
          </a:p>
          <a:p>
            <a:pPr lvl="1"/>
            <a:r>
              <a:rPr lang="en-US" dirty="0" smtClean="0"/>
              <a:t>2004-2005</a:t>
            </a:r>
          </a:p>
          <a:p>
            <a:pPr lvl="1"/>
            <a:r>
              <a:rPr lang="en-US" dirty="0" smtClean="0"/>
              <a:t>Tools for structured analysis</a:t>
            </a:r>
          </a:p>
          <a:p>
            <a:pPr lvl="2"/>
            <a:r>
              <a:rPr lang="en-US" dirty="0" smtClean="0"/>
              <a:t>Parsing OS structures</a:t>
            </a:r>
          </a:p>
          <a:p>
            <a:pPr lvl="1"/>
            <a:r>
              <a:rPr lang="en-US" dirty="0" smtClean="0"/>
              <a:t>Crash dump analysis</a:t>
            </a:r>
          </a:p>
        </p:txBody>
      </p:sp>
    </p:spTree>
    <p:extLst>
      <p:ext uri="{BB962C8B-B14F-4D97-AF65-F5344CB8AC3E}">
        <p14:creationId xmlns:p14="http://schemas.microsoft.com/office/powerpoint/2010/main" val="3217787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Forensic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smtClean="0"/>
              <a:t>Generation</a:t>
            </a:r>
          </a:p>
          <a:p>
            <a:pPr lvl="1"/>
            <a:r>
              <a:rPr lang="en-US" dirty="0" smtClean="0"/>
              <a:t>2005-2010</a:t>
            </a:r>
          </a:p>
          <a:p>
            <a:pPr lvl="1"/>
            <a:r>
              <a:rPr lang="en-US" dirty="0" smtClean="0"/>
              <a:t>Generic, automated tools</a:t>
            </a:r>
          </a:p>
          <a:p>
            <a:pPr lvl="1"/>
            <a:r>
              <a:rPr lang="en-US" dirty="0" smtClean="0"/>
              <a:t>Multiple OS support</a:t>
            </a:r>
          </a:p>
          <a:p>
            <a:pPr lvl="1"/>
            <a:r>
              <a:rPr lang="en-US" dirty="0" err="1" smtClean="0"/>
              <a:t>Volatality</a:t>
            </a:r>
            <a:endParaRPr lang="en-US" dirty="0"/>
          </a:p>
          <a:p>
            <a:pPr lvl="1"/>
            <a:r>
              <a:rPr lang="en-US" dirty="0" err="1" smtClean="0"/>
              <a:t>Rekall</a:t>
            </a:r>
            <a:endParaRPr lang="en-US" dirty="0"/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Generation</a:t>
            </a:r>
          </a:p>
          <a:p>
            <a:pPr lvl="1"/>
            <a:r>
              <a:rPr lang="en-US" dirty="0" smtClean="0"/>
              <a:t>2010 &amp; Later</a:t>
            </a:r>
          </a:p>
          <a:p>
            <a:pPr lvl="1"/>
            <a:r>
              <a:rPr lang="en-US" dirty="0" smtClean="0"/>
              <a:t>Emphasis on Visualization</a:t>
            </a:r>
          </a:p>
          <a:p>
            <a:pPr lvl="1"/>
            <a:r>
              <a:rPr lang="en-US" dirty="0" smtClean="0"/>
              <a:t>Cloud/VM based</a:t>
            </a:r>
          </a:p>
          <a:p>
            <a:pPr lvl="1"/>
            <a:r>
              <a:rPr lang="en-US" dirty="0" err="1" smtClean="0"/>
              <a:t>MoonSols</a:t>
            </a:r>
            <a:r>
              <a:rPr lang="en-US" dirty="0" smtClean="0"/>
              <a:t> </a:t>
            </a:r>
            <a:r>
              <a:rPr lang="en-US" dirty="0" err="1" smtClean="0"/>
              <a:t>LiveCloudKd</a:t>
            </a:r>
            <a:endParaRPr lang="en-US" dirty="0" smtClean="0"/>
          </a:p>
          <a:p>
            <a:pPr lvl="1"/>
            <a:r>
              <a:rPr lang="en-US" dirty="0" smtClean="0"/>
              <a:t>Microsoft </a:t>
            </a:r>
            <a:r>
              <a:rPr lang="en-US" dirty="0" err="1" smtClean="0"/>
              <a:t>LiveKd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62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advanced memory forensics framework.</a:t>
            </a:r>
          </a:p>
          <a:p>
            <a:r>
              <a:rPr lang="en-US" dirty="0"/>
              <a:t>W</a:t>
            </a:r>
            <a:r>
              <a:rPr lang="en-US" dirty="0" smtClean="0"/>
              <a:t>ritten in python.</a:t>
            </a:r>
          </a:p>
          <a:p>
            <a:r>
              <a:rPr lang="en-US" dirty="0" smtClean="0"/>
              <a:t>Follows modular plug-in architecture.</a:t>
            </a:r>
          </a:p>
          <a:p>
            <a:r>
              <a:rPr lang="en-US" dirty="0" smtClean="0"/>
              <a:t>Supports many systems and architectures.</a:t>
            </a:r>
          </a:p>
          <a:p>
            <a:r>
              <a:rPr lang="en-US" dirty="0" smtClean="0"/>
              <a:t>Open source.</a:t>
            </a:r>
          </a:p>
          <a:p>
            <a:r>
              <a:rPr lang="en-US" dirty="0" smtClean="0"/>
              <a:t>Current release 2.4.1</a:t>
            </a:r>
          </a:p>
          <a:p>
            <a:r>
              <a:rPr lang="en-US" dirty="0" smtClean="0"/>
              <a:t>Community plugins to automate volatility. </a:t>
            </a:r>
          </a:p>
        </p:txBody>
      </p:sp>
    </p:spTree>
    <p:extLst>
      <p:ext uri="{BB962C8B-B14F-4D97-AF65-F5344CB8AC3E}">
        <p14:creationId xmlns:p14="http://schemas.microsoft.com/office/powerpoint/2010/main" val="1960784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Dump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</a:t>
            </a:r>
            <a:r>
              <a:rPr lang="en-US" dirty="0" err="1" smtClean="0"/>
              <a:t>AddressSpaces</a:t>
            </a:r>
            <a:r>
              <a:rPr lang="en-US" dirty="0" smtClean="0"/>
              <a:t> in volatility</a:t>
            </a:r>
          </a:p>
          <a:p>
            <a:r>
              <a:rPr lang="en-US" dirty="0" smtClean="0"/>
              <a:t>Define organization of memory content from H/W perspective</a:t>
            </a:r>
          </a:p>
          <a:p>
            <a:pPr lvl="1"/>
            <a:r>
              <a:rPr lang="en-US" dirty="0" smtClean="0"/>
              <a:t>Virtual </a:t>
            </a:r>
            <a:r>
              <a:rPr lang="en-US" dirty="0" smtClean="0">
                <a:sym typeface="Wingdings" panose="05000000000000000000" pitchFamily="2" charset="2"/>
              </a:rPr>
              <a:t> Real Mapping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Location of PDE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Supported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ntel (x86)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amd64(x64)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Crashbmp</a:t>
            </a:r>
            <a:r>
              <a:rPr lang="en-US" dirty="0" smtClean="0">
                <a:sym typeface="Wingdings" panose="05000000000000000000" pitchFamily="2" charset="2"/>
              </a:rPr>
              <a:t> (Window Kernel Crash Dump)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elfcoredump</a:t>
            </a:r>
            <a:r>
              <a:rPr lang="en-US" dirty="0" smtClean="0">
                <a:sym typeface="Wingdings" panose="05000000000000000000" pitchFamily="2" charset="2"/>
              </a:rPr>
              <a:t>(Linux Core Dump)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MachO</a:t>
            </a:r>
            <a:r>
              <a:rPr lang="en-US" dirty="0" smtClean="0">
                <a:sym typeface="Wingdings" panose="05000000000000000000" pitchFamily="2" charset="2"/>
              </a:rPr>
              <a:t> (Mac OSX)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vmem</a:t>
            </a:r>
            <a:r>
              <a:rPr lang="en-US" dirty="0" smtClean="0">
                <a:sym typeface="Wingdings" panose="05000000000000000000" pitchFamily="2" charset="2"/>
              </a:rPr>
              <a:t> (VMWare/</a:t>
            </a:r>
            <a:r>
              <a:rPr lang="en-US" dirty="0" err="1" smtClean="0">
                <a:sym typeface="Wingdings" panose="05000000000000000000" pitchFamily="2" charset="2"/>
              </a:rPr>
              <a:t>Vbox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b="1" dirty="0" smtClean="0"/>
          </a:p>
          <a:p>
            <a:endParaRPr lang="en-US" sz="2800" b="1" dirty="0"/>
          </a:p>
          <a:p>
            <a:r>
              <a:rPr lang="en-US" sz="2800" b="1" dirty="0" smtClean="0"/>
              <a:t>Forensic</a:t>
            </a:r>
            <a:r>
              <a:rPr lang="en-US" sz="2800" dirty="0"/>
              <a:t> science is the scientific method of gathering and examining information about the </a:t>
            </a:r>
            <a:r>
              <a:rPr lang="en-US" sz="2800" dirty="0" smtClean="0"/>
              <a:t>past.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884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Organization/Location of memory content from Operating System perspective.</a:t>
            </a:r>
          </a:p>
          <a:p>
            <a:r>
              <a:rPr lang="en-US" dirty="0" smtClean="0"/>
              <a:t>Locations of important Objects</a:t>
            </a:r>
          </a:p>
          <a:p>
            <a:pPr lvl="1"/>
            <a:r>
              <a:rPr lang="en-US" dirty="0" smtClean="0"/>
              <a:t>KDBG</a:t>
            </a:r>
          </a:p>
          <a:p>
            <a:pPr lvl="1"/>
            <a:r>
              <a:rPr lang="en-US" dirty="0" smtClean="0"/>
              <a:t>_KPROCESS</a:t>
            </a:r>
          </a:p>
          <a:p>
            <a:pPr lvl="1"/>
            <a:r>
              <a:rPr lang="en-US" dirty="0" smtClean="0"/>
              <a:t>_EPROCESS</a:t>
            </a:r>
          </a:p>
          <a:p>
            <a:pPr lvl="1"/>
            <a:r>
              <a:rPr lang="en-US" dirty="0" smtClean="0"/>
              <a:t>PTE</a:t>
            </a:r>
          </a:p>
          <a:p>
            <a:pPr lvl="1"/>
            <a:r>
              <a:rPr lang="en-US" dirty="0" smtClean="0"/>
              <a:t>SSDT</a:t>
            </a:r>
          </a:p>
          <a:p>
            <a:pPr lvl="1"/>
            <a:r>
              <a:rPr lang="en-US" dirty="0" smtClean="0"/>
              <a:t>IDT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06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KDBG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Debugger Block (Windows)</a:t>
            </a:r>
          </a:p>
          <a:p>
            <a:r>
              <a:rPr lang="en-US" dirty="0" smtClean="0"/>
              <a:t>Setup at system startup to support kernel level debugging.</a:t>
            </a:r>
          </a:p>
          <a:p>
            <a:r>
              <a:rPr lang="en-US" dirty="0" smtClean="0"/>
              <a:t>Contains pointers to</a:t>
            </a:r>
          </a:p>
          <a:p>
            <a:pPr lvl="1"/>
            <a:r>
              <a:rPr lang="en-US" dirty="0" err="1" smtClean="0"/>
              <a:t>PsActiveProcessHead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All Processes</a:t>
            </a:r>
            <a:endParaRPr lang="en-US" dirty="0" smtClean="0"/>
          </a:p>
          <a:p>
            <a:pPr lvl="1"/>
            <a:r>
              <a:rPr lang="en-US" dirty="0" err="1" smtClean="0"/>
              <a:t>PsLoadedModuleList</a:t>
            </a:r>
            <a:r>
              <a:rPr lang="en-US" dirty="0" smtClean="0"/>
              <a:t>  </a:t>
            </a:r>
            <a:r>
              <a:rPr lang="en-US" dirty="0" smtClean="0">
                <a:sym typeface="Wingdings" panose="05000000000000000000" pitchFamily="2" charset="2"/>
              </a:rPr>
              <a:t> All </a:t>
            </a:r>
            <a:r>
              <a:rPr lang="en-US" dirty="0" smtClean="0"/>
              <a:t>Drivers</a:t>
            </a:r>
          </a:p>
          <a:p>
            <a:r>
              <a:rPr lang="en-US" dirty="0" smtClean="0"/>
              <a:t>Helps in identifying physical address of “ntoskrnl.exe”</a:t>
            </a:r>
          </a:p>
          <a:p>
            <a:endParaRPr lang="en-US" dirty="0"/>
          </a:p>
          <a:p>
            <a:r>
              <a:rPr lang="en-US" dirty="0" smtClean="0"/>
              <a:t>DEMO : </a:t>
            </a:r>
            <a:r>
              <a:rPr lang="en-US" dirty="0" err="1" smtClean="0"/>
              <a:t>pslist</a:t>
            </a:r>
            <a:r>
              <a:rPr lang="en-US" dirty="0" smtClean="0"/>
              <a:t>, modules, </a:t>
            </a:r>
            <a:r>
              <a:rPr lang="en-US" dirty="0" err="1" smtClean="0"/>
              <a:t>kdbgscan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15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_EPROCESS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Executive Process Structure</a:t>
            </a:r>
          </a:p>
          <a:p>
            <a:r>
              <a:rPr lang="en-US" dirty="0" smtClean="0"/>
              <a:t>Links to</a:t>
            </a:r>
          </a:p>
          <a:p>
            <a:pPr lvl="1"/>
            <a:r>
              <a:rPr lang="en-US" dirty="0" smtClean="0"/>
              <a:t>PEB (User Mode Structure)</a:t>
            </a:r>
          </a:p>
          <a:p>
            <a:pPr lvl="1"/>
            <a:r>
              <a:rPr lang="en-US" dirty="0" smtClean="0"/>
              <a:t>_KPROCESS (Kernel Mode Structure)</a:t>
            </a:r>
            <a:endParaRPr lang="en-US" dirty="0"/>
          </a:p>
          <a:p>
            <a:r>
              <a:rPr lang="en-US" dirty="0" smtClean="0"/>
              <a:t>KDBG-&gt;</a:t>
            </a:r>
            <a:r>
              <a:rPr lang="en-US" dirty="0" err="1" smtClean="0"/>
              <a:t>PsActiveProcessHead</a:t>
            </a:r>
            <a:r>
              <a:rPr lang="en-US" dirty="0" smtClean="0"/>
              <a:t> points to a list (LIST_ENTRY) of _EPROCESS structures</a:t>
            </a:r>
          </a:p>
          <a:p>
            <a:r>
              <a:rPr lang="en-US" dirty="0" err="1" smtClean="0"/>
              <a:t>pslist</a:t>
            </a:r>
            <a:r>
              <a:rPr lang="en-US" dirty="0" smtClean="0"/>
              <a:t> traversed this list to discover all processes.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80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Environment Block</a:t>
            </a:r>
          </a:p>
          <a:p>
            <a:r>
              <a:rPr lang="en-US" dirty="0" smtClean="0"/>
              <a:t>User mode part of _EPROCESS</a:t>
            </a:r>
          </a:p>
          <a:p>
            <a:r>
              <a:rPr lang="en-US" dirty="0" smtClean="0"/>
              <a:t>Exclusive process access.</a:t>
            </a:r>
          </a:p>
          <a:p>
            <a:r>
              <a:rPr lang="en-US" dirty="0" smtClean="0"/>
              <a:t>Pointers for</a:t>
            </a:r>
          </a:p>
          <a:p>
            <a:pPr lvl="1"/>
            <a:r>
              <a:rPr lang="en-US" dirty="0" err="1" smtClean="0"/>
              <a:t>Ldr</a:t>
            </a:r>
            <a:endParaRPr lang="en-US" dirty="0" smtClean="0"/>
          </a:p>
          <a:p>
            <a:pPr lvl="2"/>
            <a:r>
              <a:rPr lang="en-US" dirty="0" err="1" smtClean="0"/>
              <a:t>InInitializationOrderModuleList</a:t>
            </a:r>
            <a:endParaRPr lang="en-US" dirty="0" smtClean="0"/>
          </a:p>
          <a:p>
            <a:pPr lvl="2"/>
            <a:r>
              <a:rPr lang="en-US" dirty="0" err="1" smtClean="0"/>
              <a:t>InLoadOrderModuleList</a:t>
            </a:r>
            <a:endParaRPr lang="en-US" dirty="0" smtClean="0"/>
          </a:p>
          <a:p>
            <a:pPr lvl="2"/>
            <a:r>
              <a:rPr lang="en-US" dirty="0" err="1" smtClean="0"/>
              <a:t>InMemoryOrderModuleList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DEMO: “</a:t>
            </a:r>
            <a:r>
              <a:rPr lang="en-US" dirty="0" err="1" smtClean="0"/>
              <a:t>dlllist</a:t>
            </a:r>
            <a:r>
              <a:rPr lang="en-US" dirty="0" smtClean="0"/>
              <a:t> –p” traversed these lists to discover loaded modules.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51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Mode</a:t>
            </a:r>
          </a:p>
          <a:p>
            <a:pPr lvl="1"/>
            <a:r>
              <a:rPr lang="en-US" dirty="0" smtClean="0"/>
              <a:t>IAT </a:t>
            </a:r>
          </a:p>
          <a:p>
            <a:pPr lvl="1"/>
            <a:r>
              <a:rPr lang="en-US" dirty="0" smtClean="0"/>
              <a:t>Inline </a:t>
            </a:r>
          </a:p>
          <a:p>
            <a:pPr lvl="1"/>
            <a:r>
              <a:rPr lang="en-US" dirty="0" smtClean="0"/>
              <a:t>Event</a:t>
            </a:r>
          </a:p>
          <a:p>
            <a:pPr lvl="1"/>
            <a:r>
              <a:rPr lang="en-US" smtClean="0"/>
              <a:t>Virtual Method</a:t>
            </a:r>
            <a:endParaRPr lang="en-US" dirty="0" smtClean="0"/>
          </a:p>
          <a:p>
            <a:r>
              <a:rPr lang="en-US" dirty="0" smtClean="0"/>
              <a:t>Kernel Mode</a:t>
            </a:r>
          </a:p>
          <a:p>
            <a:pPr lvl="1"/>
            <a:r>
              <a:rPr lang="en-US" dirty="0" smtClean="0"/>
              <a:t>IAT</a:t>
            </a:r>
          </a:p>
          <a:p>
            <a:pPr lvl="1"/>
            <a:r>
              <a:rPr lang="en-US" dirty="0" smtClean="0"/>
              <a:t>SSDT</a:t>
            </a:r>
          </a:p>
          <a:p>
            <a:pPr lvl="1"/>
            <a:r>
              <a:rPr lang="en-US" dirty="0" smtClean="0"/>
              <a:t>IRP</a:t>
            </a:r>
          </a:p>
        </p:txBody>
      </p:sp>
    </p:spTree>
    <p:extLst>
      <p:ext uri="{BB962C8B-B14F-4D97-AF65-F5344CB8AC3E}">
        <p14:creationId xmlns:p14="http://schemas.microsoft.com/office/powerpoint/2010/main" val="392646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System Service Dispatcher Table</a:t>
            </a:r>
          </a:p>
          <a:p>
            <a:pPr lvl="1"/>
            <a:r>
              <a:rPr lang="en-US" dirty="0" smtClean="0"/>
              <a:t>Handling System Calls</a:t>
            </a:r>
            <a:endParaRPr lang="en-US" dirty="0"/>
          </a:p>
          <a:p>
            <a:r>
              <a:rPr lang="en-US" dirty="0" err="1" smtClean="0"/>
              <a:t>SysemCall</a:t>
            </a:r>
            <a:endParaRPr lang="en-US" dirty="0" smtClean="0"/>
          </a:p>
          <a:p>
            <a:pPr lvl="1"/>
            <a:r>
              <a:rPr lang="en-US" dirty="0" smtClean="0"/>
              <a:t>A request to kernel for executing privileged code.</a:t>
            </a:r>
          </a:p>
          <a:p>
            <a:pPr lvl="1"/>
            <a:r>
              <a:rPr lang="en-US" dirty="0" smtClean="0"/>
              <a:t>EAX </a:t>
            </a:r>
            <a:r>
              <a:rPr lang="en-US" dirty="0" smtClean="0">
                <a:sym typeface="Wingdings" panose="05000000000000000000" pitchFamily="2" charset="2"/>
              </a:rPr>
              <a:t> System Call Number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SSDT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Pointers to System Call handler routines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SystemCall</a:t>
            </a:r>
            <a:r>
              <a:rPr lang="en-US" dirty="0" smtClean="0">
                <a:sym typeface="Wingdings" panose="05000000000000000000" pitchFamily="2" charset="2"/>
              </a:rPr>
              <a:t>  Index in the table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Malware hooks(Overwrites) handler to hide itself.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Files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Registry Keys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_KTHREAD/_ETHREAD points to SST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DEMO: </a:t>
            </a:r>
            <a:r>
              <a:rPr lang="en-US" dirty="0" err="1" smtClean="0">
                <a:sym typeface="Wingdings" panose="05000000000000000000" pitchFamily="2" charset="2"/>
              </a:rPr>
              <a:t>ssdt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theads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4420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Interrupt Descriptor Table</a:t>
            </a:r>
          </a:p>
          <a:p>
            <a:pPr lvl="1"/>
            <a:r>
              <a:rPr lang="en-US" dirty="0" smtClean="0"/>
              <a:t>List of interrupt handlers</a:t>
            </a:r>
          </a:p>
          <a:p>
            <a:pPr lvl="1"/>
            <a:r>
              <a:rPr lang="en-US" dirty="0" smtClean="0"/>
              <a:t>Interrupt number </a:t>
            </a:r>
            <a:r>
              <a:rPr lang="en-US" dirty="0" smtClean="0">
                <a:sym typeface="Wingdings" panose="05000000000000000000" pitchFamily="2" charset="2"/>
              </a:rPr>
              <a:t> index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User Callable interrupts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Int3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Int4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…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Malwares hook(overwrite) to handle interrupts themselves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Intercept debugger breakpoints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DEMO: </a:t>
            </a:r>
            <a:r>
              <a:rPr lang="en-US" dirty="0" err="1" smtClean="0">
                <a:sym typeface="Wingdings" panose="05000000000000000000" pitchFamily="2" charset="2"/>
              </a:rPr>
              <a:t>idt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14038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 Forensics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Unlinking PEB-&gt;Ldr.* lists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Hide selected DLL from Loaded Modules List.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ldrmodules</a:t>
            </a:r>
            <a:r>
              <a:rPr lang="en-US" dirty="0" smtClean="0"/>
              <a:t> indicates </a:t>
            </a:r>
            <a:r>
              <a:rPr lang="en-US" dirty="0" err="1" smtClean="0"/>
              <a:t>dlls</a:t>
            </a:r>
            <a:r>
              <a:rPr lang="en-US" dirty="0" smtClean="0"/>
              <a:t> missing from lists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Unlinking _EPROCESS list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Unlink _EPROCESS to hide selected process from </a:t>
            </a:r>
            <a:r>
              <a:rPr lang="en-US" dirty="0" err="1" smtClean="0"/>
              <a:t>taskmanager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Defeated by correlating from Active Threads list</a:t>
            </a:r>
            <a:r>
              <a:rPr lang="en-US" dirty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Unlinking </a:t>
            </a:r>
            <a:r>
              <a:rPr lang="en-US" dirty="0" err="1" smtClean="0"/>
              <a:t>PsLoadedModuleList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Can hide Drivers from showing up in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0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Malwares running is kernel mode can interfere with dumping process</a:t>
            </a:r>
          </a:p>
          <a:p>
            <a:pPr lvl="1"/>
            <a:r>
              <a:rPr lang="en-US" dirty="0" smtClean="0"/>
              <a:t>Omit selected pages</a:t>
            </a:r>
          </a:p>
          <a:p>
            <a:pPr lvl="1"/>
            <a:r>
              <a:rPr lang="en-US" dirty="0" smtClean="0"/>
              <a:t>Omit selected structures</a:t>
            </a:r>
          </a:p>
          <a:p>
            <a:pPr lvl="1"/>
            <a:r>
              <a:rPr lang="en-US" dirty="0" smtClean="0"/>
              <a:t>Corrupt output</a:t>
            </a:r>
          </a:p>
          <a:p>
            <a:r>
              <a:rPr lang="en-US" dirty="0" smtClean="0"/>
              <a:t>Footprints of dumping process.</a:t>
            </a:r>
          </a:p>
          <a:p>
            <a:r>
              <a:rPr lang="en-US" dirty="0" smtClean="0"/>
              <a:t>Unavailability of Swap/</a:t>
            </a:r>
            <a:r>
              <a:rPr lang="en-US" dirty="0" err="1" smtClean="0"/>
              <a:t>Pagefile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63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THATSITFORNOW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http://vignette2.wikia.nocookie.net/dragonball/images/4/43/Bye_goku_by_xdt0rr3sxd-d4fyehm.png/revision/latest?cb=201401081630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635" y="2429103"/>
            <a:ext cx="4258928" cy="442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69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Forensics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 </a:t>
            </a:r>
            <a:r>
              <a:rPr lang="en-US" sz="2400" dirty="0" smtClean="0"/>
              <a:t>Is </a:t>
            </a:r>
            <a:r>
              <a:rPr lang="en-US" sz="2400" dirty="0"/>
              <a:t>to examine digital media in a forensically sound manner with the aim of 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Identifying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</a:t>
            </a:r>
            <a:r>
              <a:rPr lang="en-US" sz="2000" dirty="0" smtClean="0"/>
              <a:t>reserving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Recovering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</a:t>
            </a:r>
            <a:r>
              <a:rPr lang="en-US" sz="2000" dirty="0" smtClean="0"/>
              <a:t>nalyzing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</a:t>
            </a:r>
            <a:r>
              <a:rPr lang="en-US" sz="2200" dirty="0" smtClean="0"/>
              <a:t>nd </a:t>
            </a:r>
            <a:r>
              <a:rPr lang="en-US" sz="2200" dirty="0"/>
              <a:t>presenting </a:t>
            </a:r>
            <a:endParaRPr lang="en-US" sz="2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acts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and </a:t>
            </a:r>
            <a:r>
              <a:rPr lang="en-US" sz="2000" dirty="0"/>
              <a:t>O</a:t>
            </a:r>
            <a:r>
              <a:rPr lang="en-US" sz="2000" dirty="0" smtClean="0"/>
              <a:t>pinions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about </a:t>
            </a:r>
            <a:r>
              <a:rPr lang="en-US" sz="2400" dirty="0"/>
              <a:t>the digital information</a:t>
            </a:r>
          </a:p>
        </p:txBody>
      </p:sp>
    </p:spTree>
    <p:extLst>
      <p:ext uri="{BB962C8B-B14F-4D97-AF65-F5344CB8AC3E}">
        <p14:creationId xmlns:p14="http://schemas.microsoft.com/office/powerpoint/2010/main" val="9285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Preparation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Acquisition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Identification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Extraction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Reporting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6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230321"/>
              </p:ext>
            </p:extLst>
          </p:nvPr>
        </p:nvGraphicFramePr>
        <p:xfrm>
          <a:off x="822325" y="1811758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Left-Up Arrow 19"/>
          <p:cNvSpPr/>
          <p:nvPr/>
        </p:nvSpPr>
        <p:spPr>
          <a:xfrm rot="3010239">
            <a:off x="4112023" y="4160799"/>
            <a:ext cx="1146343" cy="1422559"/>
          </a:xfrm>
          <a:prstGeom prst="leftUpArrow">
            <a:avLst>
              <a:gd name="adj1" fmla="val 1705"/>
              <a:gd name="adj2" fmla="val 4045"/>
              <a:gd name="adj3" fmla="val 25000"/>
            </a:avLst>
          </a:prstGeom>
          <a:solidFill>
            <a:schemeClr val="accent2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8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493527"/>
              </p:ext>
            </p:extLst>
          </p:nvPr>
        </p:nvGraphicFramePr>
        <p:xfrm>
          <a:off x="822325" y="1811758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Left-Up Arrow 19"/>
          <p:cNvSpPr/>
          <p:nvPr/>
        </p:nvSpPr>
        <p:spPr>
          <a:xfrm rot="3010239">
            <a:off x="4112023" y="4160799"/>
            <a:ext cx="1146343" cy="1422559"/>
          </a:xfrm>
          <a:prstGeom prst="leftUpArrow">
            <a:avLst>
              <a:gd name="adj1" fmla="val 1705"/>
              <a:gd name="adj2" fmla="val 4045"/>
              <a:gd name="adj3" fmla="val 25000"/>
            </a:avLst>
          </a:prstGeom>
          <a:solidFill>
            <a:schemeClr val="accent2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Forensic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Cross-drive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Live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File Recovery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Stochastic Analysis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Stegnograpy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Physical Disks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Packet Capture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Swap/</a:t>
            </a:r>
            <a:r>
              <a:rPr lang="en-US" dirty="0" err="1" smtClean="0"/>
              <a:t>Pagefile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Hibernation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Firmware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Volatile Memory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62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Physical Disks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Packet Capture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Swap/</a:t>
            </a:r>
            <a:r>
              <a:rPr lang="en-US" dirty="0" err="1" smtClean="0"/>
              <a:t>Pagefile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Hibernation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Firmware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Volatile Memory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4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1337</TotalTime>
  <Words>729</Words>
  <Application>Microsoft Office PowerPoint</Application>
  <PresentationFormat>On-screen Show (4:3)</PresentationFormat>
  <Paragraphs>259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Calibri Light</vt:lpstr>
      <vt:lpstr>Wingdings</vt:lpstr>
      <vt:lpstr>Retrospect</vt:lpstr>
      <vt:lpstr>Memory Forensics</vt:lpstr>
      <vt:lpstr>Forensics</vt:lpstr>
      <vt:lpstr>Computer Forensics</vt:lpstr>
      <vt:lpstr>Analysis Process</vt:lpstr>
      <vt:lpstr>Analysis Types</vt:lpstr>
      <vt:lpstr>Analysis Types</vt:lpstr>
      <vt:lpstr>Forensic Techniques</vt:lpstr>
      <vt:lpstr>Sources</vt:lpstr>
      <vt:lpstr>Sources</vt:lpstr>
      <vt:lpstr>Memory</vt:lpstr>
      <vt:lpstr>Memory Acquisition</vt:lpstr>
      <vt:lpstr>Real(Physical) Memory</vt:lpstr>
      <vt:lpstr>Virtual Memory</vt:lpstr>
      <vt:lpstr>Virtual  Real Mapping</vt:lpstr>
      <vt:lpstr>32bit Address Space</vt:lpstr>
      <vt:lpstr>Forensic Tools</vt:lpstr>
      <vt:lpstr>Forensic Tools</vt:lpstr>
      <vt:lpstr>Volatility</vt:lpstr>
      <vt:lpstr>Dump formats</vt:lpstr>
      <vt:lpstr>Profiles</vt:lpstr>
      <vt:lpstr>KDBG</vt:lpstr>
      <vt:lpstr>_EPROCESS</vt:lpstr>
      <vt:lpstr>PEB</vt:lpstr>
      <vt:lpstr>Hooking</vt:lpstr>
      <vt:lpstr>SSDT</vt:lpstr>
      <vt:lpstr>IDT</vt:lpstr>
      <vt:lpstr>Anti Forensics</vt:lpstr>
      <vt:lpstr>Challenges</vt:lpstr>
      <vt:lpstr>THATSITFORNOW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</dc:creator>
  <cp:lastModifiedBy>Sunil</cp:lastModifiedBy>
  <cp:revision>179</cp:revision>
  <dcterms:created xsi:type="dcterms:W3CDTF">2015-03-15T13:55:23Z</dcterms:created>
  <dcterms:modified xsi:type="dcterms:W3CDTF">2015-03-20T06:49:24Z</dcterms:modified>
</cp:coreProperties>
</file>