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60" r:id="rId6"/>
    <p:sldId id="263" r:id="rId7"/>
    <p:sldId id="259" r:id="rId8"/>
    <p:sldId id="262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E5DE-6B4F-4FFF-9C9F-1AD48306B022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2F79-B383-416E-817F-C96F35823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 2</a:t>
            </a:r>
            <a:r>
              <a:rPr lang="en-US" baseline="30000" dirty="0" smtClean="0"/>
              <a:t>nd</a:t>
            </a:r>
            <a:r>
              <a:rPr lang="en-US" dirty="0" smtClean="0"/>
              <a:t> largest health insurer.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12F79-B383-416E-817F-C96F358233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NSA denies any public comment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12F79-B383-416E-817F-C96F358233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Evgeniy</a:t>
            </a:r>
            <a:r>
              <a:rPr lang="en-US" dirty="0" smtClean="0"/>
              <a:t> Mikhailovich </a:t>
            </a:r>
            <a:r>
              <a:rPr lang="en-US" dirty="0" err="1" smtClean="0"/>
              <a:t>Bogachev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12F79-B383-416E-817F-C96F358233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36"/>
            <a:ext cx="1066800" cy="90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B6F3EA-F930-4561-B958-CB69E752C3C1}" type="datetimeFigureOut">
              <a:rPr lang="en-US" smtClean="0"/>
              <a:t>26/02/2015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2E538E-F07D-44A0-9B49-2C32F784618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36"/>
            <a:ext cx="609599" cy="5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News  Bytes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JAN-FEB 2015</a:t>
            </a:r>
          </a:p>
        </p:txBody>
      </p:sp>
      <p:sp>
        <p:nvSpPr>
          <p:cNvPr id="4" name="AutoShape 2" descr="data:image/png;base64,iVBORw0KGgoAAAANSUhEUgAAAN8AAABSCAYAAADU1wEqAAALYElEQVR4nO2de0gUbRSHP3bX3dVMxbxUGokJpmJFKQaaVHYzgkIsiFKLblhqF9OkbJVulH90I4Lys6DMLJEgIgoSjKSISiyKNBPL7AJFtmnputbv++Nj1tlx7zs677rngUO5rvPOnHeemXduZ/4BQRCS8I/UM0AQ7grJRxASQfIRhESQfAQhESQfQUgEyUcQEkHyEYREkHwM8PfvX5OfcfHnzx9DDAwMGP0s/D0/CLYh+RiDE8yUkNZw5G8I6SD5GILkcS9IPsbQarVobGxEdXU1zp8/j1OnTqGsrAwHDhzA3r17sXv3buTn52PXrl3YuXMnduzYge3btyMvLw+5ubnIycnB5s2bsW/fPuj1eqkXh7AAyccYGo0GPj4+kMvlToWfnx96e3ulXhzCAiQfY6xcudIgkEKhMPyrUCjg4eEBpVJpFCqVashnCoUCU6ZMQV9fn9SLQ1iA5GOMrKwsk+JZC+GeLywsjORjHJKPAfgnWjIyMhwaZgolDAsLo2En45B8jOGofLTncz1IPsYg+dwHko8xSD73geRjDJLPfSD5GIPkcx9IPsYg+dwHko8xSD73geRjDJLPfSD5bIC7CD4STx24onzW8uJs3kbr0x4uLZ+lTrG1w+ztWDHatIQryicVri4lE/KJKYCz05Ya1uVztXyyDBPymYNfSsFSuYSBgQGTwf1Or9cbwtx3+cFvi9/+SMCifPxht7k+MBWmvm9vu7aUy7AlWIQJ+WxJLP+7Us+fqd+LBYvyWcOW5XdktDKSx9pSwIR8fGw5eO/r60NPTw+6urrQ2dmJ5uZmPH36FPX19bh9+zZu3ryJ2tpaVFdXo7KyEhcuXMC5c+dw7tw5/Pvvv7h48SIuXbqEK1euoKamBrdu3UJ9fT2ePHmCV69e4ePHj+jp6TE7L/w6K2KvGKzJx1++gYEB6HQ69Pb24tevX+ju7sbPnz/x48cPk9HV1TUkbN0L8cXr7+9HX18ffv/+jZ6eHnR3d0Or1drU5vfv3/Hz50+n8zAcSC4fv3P7+vrw7ds3tLa24uHDh7hx4wYqKipQVlaGoqIibNq0CWlpaZg3bx7i4+MxdepUhIeHIyQkBAEBAfDx8YGXl5fhgVK5XA6ZTGZ1RVWr1fDx8UFgYCAmTJiA8PBwxMfHY8WKFdi6dSvKyspw9+5ddHR0DJGN//NoPeHS0NCA7OxsLF26FCkpKZgzZw5mz56NWbNmYdq0aYiJiUF0dDSioqIMMXXqVENERkYiIiICUVFRePfu3ZDpm8vb5cuXkZmZicWLF2Pu3LlISkpCQkICZs6cidjY2CFt8tuNjIxEZGQkJk2ahLS0NFHyIDaSywcAN2/exOrVq7FkyRJMnz4dEydOxNixY+Hh4TFkpbJFJjFC2I5SqURERATWrFmDmpoafPv2zTD/o33YWVpaKlo+W1pabG43OTnZ7PRMPUBsLqKjow3TZGkIy4R8OTk5VgXjl1LggiujoFKpjD5TKpVQq9Xw9PSEl5eXUXh6ekKpVBpNx1qY6tCkpCTcvXtX9FywKN/hw4chl8tN5kZYwsJcKBQKqFQqvHnzxuZ2Fy1aZLLf7WlXLpcjLi5OlDyIDRPy7dmzBzKZzKIU5solCIM/5LS0pzQnlSnp+R3O/7vx48ejvLxc1FywLJ+tfWBuz6dUKu2WT4xckHwWKCwsdGpYYU4wb29v+Pv7IzAwEEFBQfD39zdsDR0NTkaVSgW5XI7k5GQ0NDSIlgvW5XNmnpRKJVpbW21ul+QbAQoKCkRJslqtRnp6OjQaDS5evIg7d+7gwYMHaGxsRFNTEx49eoTr169jx44d8Pf3F6XNgIAA7Nq1S7RcsCyfs0HyGTOq5PPz88Pnz5+HTF94kK3X63HkyBGEhITYNX1zZ1DT09MttmcPJN8gJN8IwA07nR3W+Pn54evXrwBguFulv78fOp0OOp0O/f39hmt0nZ2dmDFjht1tyGSyIfO5YMEC0XJB8g1C8o0ApvZ8jlxS8PPzw8ePH42mbepCOHfhNj4+3uo0bdkgzJ8/X7RcjEb5uL4k+YxhVj5HwtfXF1++fLG53YSEBIdWImGkpKSIlovRKB8XJJ8xo0o+c8d85rBXPnNBez6SzxFIPpLPKiTf8EDykXxWIfmGB5KP5LMKyTc8kHwkn1VIvuGB5CP5rELyDQ8kH8lnFZJveCD5SD6rkHzDA8lH8lnFGfn4dwhJIZ9CoSD5LEHyDTLa5OOHSqUaIp+lm9AXLlwoSrsknwVIvkFYlO/QoUNO3/Qul///ALOlh2mFItKwcwQg+QZhUb6jR486NS+mbqzmV38T1mYdGBgAQHu+EYHkG4RF+U6fPm0kkfD/toZSqURjY6PRtDnhTA0/U1NTSb7hhuQbhEX5amtrERUV5bB0XCgUCuTm5tpUway7u9ti9TKSTyRIvkFYlK+jo8PwwLOwiJS9IZPJkJiYiMLCQpw8eRLl5eW4dOkSzp8/j+PHj6O4uBgZGRmIi4vD2LFjRclFfHy8KHkQG5KP5LOJZ8+eITEx0TB9fmk+Z8NUdQAxIyEhweQySV3Dk2n5bBni8DvN398fnz9/NltVWvh5QkKC4e9Ndb61FYIrpTfaH6blToa0tLQgPT0darXakBuuRipXO1VYXlCYX4VCYSSuMMdcZTiVSmUx/1w7XHA1XNVqNdRqtdGGISYmRpQ8iA0T8hUVFUEulxuS5+npaehQc8F1IL+w7ZgxY+za83Fbcq7D+J1nqn2uU4U1PJOTk0XLBavycfz+/RuVlZVITU2Fl5eXyQ0VXwb+v/w+s1bslp9j7jN+3wuHvpY21EuXLhUlD2LDhHzbtm2za49jLoKDg43KSFgbVkRGRto1fXPzlZqaKlouWJQPGDwryaHVanHv3j2UlJRg2bJliImJga+vryjzbk0mU/0SFBSEqKgoJCcnY9WqVSgqKkJFRQXq6urw9u1b0fIgJkzIV1VVheXLlyMjI8MoMjMzkZWVZYh169Zhw4YN2LJlC3Jzc7Fz504UFBRAo9HgzJkzqK+vh06ns7ldjUaD9PR0rF271qhNYbvr16/Hxo0bkZ2djby8POTn52PPnj0oLS3FhQsX8Pz5c9Fywap8HHq9fshGTafT4cOHD3j8+DGuXbuGI0eOIC8vD2vXrsWyZcuQlJSE2NhYTJkyBZMnT0ZoaCiCg4MREBAAX19feHt7w8fHB+PGjcP48eMRGhqKyZMnIyIiAtHR0YiLi0NKSophHcnJyUFxcTFOnDiBq1evoq6uDk1NTXj//r3RG4mkPqazhuTysZ4gS4j9hiKAffmA/5eVK81o7Xt6vR5arRafPn1Ce3s72tra0NraitevX+Ply5d48eIFmpqa8OLFC7x69QrNzc1obW1FW1sb2tvb0dnZia9fv6Knp8dqe/bOp9TrnuTyWcOeBNny7jexhREOx5yFdfmEOfvz54/RG3+57wz3u+v50+K/nZh7A/FIvk3YUZiQz9KrnS2F8BXEI9Uuv8NH+8sx7UUoAyeE8FXd5n62t+9dQTJzMCGfKzHcHe3q8tmDq0ojFiQfA/BXQqF8tpz5lclkQ84OuoJ87g7JxxgZGRlGIjly8Z/kcw1IPsZwdNhJez7Xg+RjDHc65nN3SD7GyMzMNAwtHQ25XI7w8HCSj3FIPsbg5DP3bnr+O+otHf8FBwejt7dX6sUhLEDyMUZaWppDx3j88PLywuLFi+261Y4YeUg+BuBfaqipqUF+fj6Ki4uxf/9+Q2g0GpSUlBjFwYMHcezYMZw8eRJnz55FeXk5qqqqcP/+fXz58sXtr6OxDsnHECSLe0HyMYipql62xmi47cpdIPkYwxnxSDjXguQjCIkg+UYZtPdzHUg+gpAIko8gJILkIwiJIPkIQiJIPoKQiP8Awc6wjVBQnH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36"/>
            <a:ext cx="1066800" cy="90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234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RootedCON</a:t>
            </a:r>
            <a:endParaRPr lang="en-US" dirty="0" smtClean="0"/>
          </a:p>
          <a:p>
            <a:pPr lvl="1"/>
            <a:r>
              <a:rPr lang="en-US" dirty="0" smtClean="0"/>
              <a:t>Madrid, Spain</a:t>
            </a:r>
          </a:p>
          <a:p>
            <a:pPr lvl="1"/>
            <a:r>
              <a:rPr lang="en-US" dirty="0" smtClean="0"/>
              <a:t>March 5</a:t>
            </a:r>
            <a:r>
              <a:rPr lang="en-US" baseline="30000" dirty="0" smtClean="0"/>
              <a:t>th</a:t>
            </a:r>
            <a:r>
              <a:rPr lang="en-US" dirty="0" smtClean="0"/>
              <a:t>-7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Atlantic Security Conference</a:t>
            </a:r>
          </a:p>
          <a:p>
            <a:pPr lvl="1"/>
            <a:r>
              <a:rPr lang="en-US" dirty="0" err="1" smtClean="0"/>
              <a:t>Hailfax</a:t>
            </a:r>
            <a:r>
              <a:rPr lang="en-US" dirty="0" smtClean="0"/>
              <a:t>, NS, Canada</a:t>
            </a:r>
          </a:p>
          <a:p>
            <a:pPr lvl="1"/>
            <a:r>
              <a:rPr lang="en-US" dirty="0" smtClean="0"/>
              <a:t>March 16</a:t>
            </a:r>
            <a:r>
              <a:rPr lang="en-US" baseline="30000" dirty="0" smtClean="0"/>
              <a:t>th</a:t>
            </a:r>
            <a:r>
              <a:rPr lang="en-US" dirty="0" smtClean="0"/>
              <a:t>-17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Troopers</a:t>
            </a:r>
          </a:p>
          <a:p>
            <a:pPr lvl="1"/>
            <a:r>
              <a:rPr lang="en-US" dirty="0" err="1" smtClean="0"/>
              <a:t>Heidelburg</a:t>
            </a:r>
            <a:r>
              <a:rPr lang="en-US" dirty="0" smtClean="0"/>
              <a:t>, Germany</a:t>
            </a:r>
          </a:p>
          <a:p>
            <a:pPr lvl="1"/>
            <a:r>
              <a:rPr lang="en-US" dirty="0" smtClean="0"/>
              <a:t>March 16</a:t>
            </a:r>
            <a:r>
              <a:rPr lang="en-US" baseline="30000" dirty="0" smtClean="0"/>
              <a:t>th</a:t>
            </a:r>
            <a:r>
              <a:rPr lang="en-US" dirty="0" smtClean="0"/>
              <a:t>-20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Palo Alto Ignite</a:t>
            </a:r>
          </a:p>
          <a:p>
            <a:pPr lvl="1"/>
            <a:r>
              <a:rPr lang="en-US" dirty="0" smtClean="0"/>
              <a:t>Las Vegas</a:t>
            </a:r>
          </a:p>
          <a:p>
            <a:pPr lvl="1"/>
            <a:r>
              <a:rPr lang="en-US" dirty="0" smtClean="0"/>
              <a:t>March 30</a:t>
            </a:r>
            <a:r>
              <a:rPr lang="en-US" baseline="30000" dirty="0" smtClean="0"/>
              <a:t>th</a:t>
            </a:r>
            <a:r>
              <a:rPr lang="en-US" dirty="0" smtClean="0"/>
              <a:t> – April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Conferences</a:t>
            </a:r>
            <a:endParaRPr lang="en-US" dirty="0"/>
          </a:p>
        </p:txBody>
      </p:sp>
      <p:pic>
        <p:nvPicPr>
          <p:cNvPr id="12294" name="Picture 6" descr="http://upload.wikimedia.org/wikipedia/commons/thumb/d/d8/Businessman_silhouette_(podium).svg/2000px-Businessman_silhouette_(podium)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204653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57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CON 24</a:t>
            </a:r>
          </a:p>
          <a:p>
            <a:pPr lvl="1"/>
            <a:r>
              <a:rPr lang="en-US" dirty="0" smtClean="0"/>
              <a:t>CFP End: May 10, 2015</a:t>
            </a:r>
          </a:p>
          <a:p>
            <a:pPr lvl="1"/>
            <a:r>
              <a:rPr lang="en-US" dirty="0" smtClean="0"/>
              <a:t>Conference: August 6</a:t>
            </a:r>
            <a:r>
              <a:rPr lang="en-US" baseline="30000" dirty="0" smtClean="0"/>
              <a:t>th</a:t>
            </a:r>
            <a:r>
              <a:rPr lang="en-US" dirty="0" smtClean="0"/>
              <a:t>-9</a:t>
            </a:r>
            <a:r>
              <a:rPr lang="en-US" baseline="30000" dirty="0" smtClean="0"/>
              <a:t>th</a:t>
            </a:r>
            <a:r>
              <a:rPr lang="en-US" dirty="0" smtClean="0"/>
              <a:t>, Las Vegas</a:t>
            </a:r>
          </a:p>
          <a:p>
            <a:r>
              <a:rPr lang="en-US" dirty="0" err="1" smtClean="0"/>
              <a:t>FUDCon</a:t>
            </a:r>
            <a:r>
              <a:rPr lang="en-US" dirty="0" smtClean="0"/>
              <a:t> 2015</a:t>
            </a:r>
          </a:p>
          <a:p>
            <a:pPr lvl="1"/>
            <a:r>
              <a:rPr lang="en-US" dirty="0" smtClean="0"/>
              <a:t>CFP End: March 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Conference: June 26</a:t>
            </a:r>
            <a:r>
              <a:rPr lang="en-US" baseline="30000" dirty="0" smtClean="0"/>
              <a:t>th</a:t>
            </a:r>
            <a:r>
              <a:rPr lang="en-US" dirty="0" smtClean="0"/>
              <a:t>-28</a:t>
            </a:r>
            <a:r>
              <a:rPr lang="en-US" baseline="30000" dirty="0" smtClean="0"/>
              <a:t>th</a:t>
            </a:r>
            <a:r>
              <a:rPr lang="en-US" dirty="0" smtClean="0"/>
              <a:t>, Pune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CFP</a:t>
            </a:r>
            <a:endParaRPr lang="en-US" dirty="0"/>
          </a:p>
        </p:txBody>
      </p:sp>
      <p:pic>
        <p:nvPicPr>
          <p:cNvPr id="13316" name="Picture 4" descr="http://fc04.deviantart.net/fs70/f/2013/313/1/2/papers_please___icon_by_chrisjahim-d6to4j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43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835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14338" name="Picture 2" descr="http://vignette2.wikia.nocookie.net/dragonball/images/4/43/Bye_goku_by_xdt0rr3sxd-d4fyehm.png/revision/latest?cb=20140108163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29101"/>
            <a:ext cx="4258928" cy="442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0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Vulnerability in </a:t>
            </a:r>
            <a:r>
              <a:rPr lang="en-US" dirty="0" err="1" smtClean="0"/>
              <a:t>glibc</a:t>
            </a:r>
            <a:r>
              <a:rPr lang="en-US" dirty="0" smtClean="0"/>
              <a:t> function </a:t>
            </a:r>
            <a:r>
              <a:rPr lang="en-US" dirty="0" err="1" smtClean="0"/>
              <a:t>gethostbyname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Affected almost all </a:t>
            </a:r>
            <a:r>
              <a:rPr lang="en-US" dirty="0" err="1" smtClean="0"/>
              <a:t>linux</a:t>
            </a:r>
            <a:r>
              <a:rPr lang="en-US" dirty="0" smtClean="0"/>
              <a:t> distributions.</a:t>
            </a:r>
          </a:p>
          <a:p>
            <a:r>
              <a:rPr lang="en-US" dirty="0" smtClean="0"/>
              <a:t>CVE-2015-0235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Vulnerability</a:t>
            </a:r>
            <a:endParaRPr lang="en-US" dirty="0"/>
          </a:p>
        </p:txBody>
      </p:sp>
      <p:pic>
        <p:nvPicPr>
          <p:cNvPr id="3076" name="Picture 4" descr="https://todosobrelinux.files.wordpress.com/2008/09/la-fouine-batman-1721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7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3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Supposedly a joint operation of NSA and GCHQ.</a:t>
            </a:r>
          </a:p>
          <a:p>
            <a:r>
              <a:rPr lang="en-US" dirty="0" smtClean="0"/>
              <a:t>Possible stolen SIM Keys.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Gemalto</a:t>
            </a:r>
            <a:r>
              <a:rPr lang="en-US" dirty="0" smtClean="0"/>
              <a:t> Hack</a:t>
            </a:r>
            <a:endParaRPr lang="en-US" dirty="0"/>
          </a:p>
        </p:txBody>
      </p:sp>
      <p:pic>
        <p:nvPicPr>
          <p:cNvPr id="7170" name="Picture 2" descr="http://www.yeedong.com/images/product/4/X-SIM%20Sigma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57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Pre-installed adware on Lenovo devices.</a:t>
            </a:r>
          </a:p>
          <a:p>
            <a:r>
              <a:rPr lang="en-US" dirty="0" smtClean="0"/>
              <a:t>Intercepts SSL traffic to push Ads.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Superfish</a:t>
            </a:r>
            <a:endParaRPr lang="en-US" dirty="0"/>
          </a:p>
        </p:txBody>
      </p:sp>
      <p:pic>
        <p:nvPicPr>
          <p:cNvPr id="6146" name="Picture 2" descr="http://www.wittytrade.com/wp-content/uploads/2013/10/LenovoOfficial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0" y="5334000"/>
            <a:ext cx="4868962" cy="151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49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80 million records stolen.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Anthem Hacked</a:t>
            </a:r>
            <a:endParaRPr lang="en-US" dirty="0"/>
          </a:p>
        </p:txBody>
      </p:sp>
      <p:pic>
        <p:nvPicPr>
          <p:cNvPr id="8196" name="Picture 4" descr="http://tricityexpo.com/wp-content/uploads/2013/08/anthem-blue-cros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25810"/>
            <a:ext cx="4918817" cy="295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726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Malwares capable of infecting HDD firmware.</a:t>
            </a:r>
          </a:p>
          <a:p>
            <a:r>
              <a:rPr lang="en-US" dirty="0" smtClean="0"/>
              <a:t>Indicative relations to </a:t>
            </a:r>
            <a:r>
              <a:rPr lang="en-US" dirty="0" err="1" smtClean="0"/>
              <a:t>Stuxnet</a:t>
            </a:r>
            <a:r>
              <a:rPr lang="en-US" dirty="0" smtClean="0"/>
              <a:t>/Flame (NSA??)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Group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705600" cy="391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623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Launches $“infinity” million bounty program.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discontinues </a:t>
            </a:r>
            <a:r>
              <a:rPr lang="en-US" dirty="0" err="1" smtClean="0"/>
              <a:t>Pwnium</a:t>
            </a:r>
            <a:endParaRPr lang="en-US" dirty="0"/>
          </a:p>
        </p:txBody>
      </p:sp>
      <p:pic>
        <p:nvPicPr>
          <p:cNvPr id="9218" name="Picture 2" descr="http://api.ning.com/files/58v-ee3J3CKynDP9SP5XWVzvdxL772zI2e2L4c7c8D6Ngtj8lHlRwqORTjPaxBcqCWvIW36Sjw*ZaU9Hhq5G0Kvl-kUR3LS8/googl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965700"/>
            <a:ext cx="43434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25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FBI offers $3M bounty for information leading arrest of Zeus </a:t>
            </a:r>
            <a:r>
              <a:rPr lang="en-US" dirty="0" err="1" smtClean="0"/>
              <a:t>Gameover</a:t>
            </a:r>
            <a:r>
              <a:rPr lang="en-US" dirty="0" smtClean="0"/>
              <a:t> Botnet mastermind.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offers $3M bounty</a:t>
            </a:r>
            <a:endParaRPr lang="en-US" dirty="0"/>
          </a:p>
        </p:txBody>
      </p:sp>
      <p:pic>
        <p:nvPicPr>
          <p:cNvPr id="10242" name="Picture 2" descr="http://3.bp.blogspot.com/-J8JKLl_SBAM/Tm5KQtLU4jI/AAAAAAAADRM/tUImB2qSuf8/s1600/FBI%20Emblem%20Logo%20-%20Art%20of%20Heraldry%20-%20Peter%20Crawfo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78" y="3886200"/>
            <a:ext cx="28863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58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FancyBox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vulnerable to SQL injection.</a:t>
            </a:r>
          </a:p>
          <a:p>
            <a:r>
              <a:rPr lang="en-US" dirty="0" smtClean="0"/>
              <a:t>Allows iframe-injection in half a million sites around the world.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ZeroDay</a:t>
            </a:r>
            <a:r>
              <a:rPr lang="en-US" dirty="0" smtClean="0"/>
              <a:t> in </a:t>
            </a:r>
            <a:r>
              <a:rPr lang="en-US" dirty="0" err="1" smtClean="0"/>
              <a:t>fancybox</a:t>
            </a:r>
            <a:r>
              <a:rPr lang="en-US" dirty="0"/>
              <a:t> </a:t>
            </a:r>
            <a:r>
              <a:rPr lang="en-US" dirty="0" smtClean="0"/>
              <a:t>plugin</a:t>
            </a:r>
            <a:endParaRPr lang="en-US" dirty="0"/>
          </a:p>
        </p:txBody>
      </p:sp>
      <p:pic>
        <p:nvPicPr>
          <p:cNvPr id="11266" name="Picture 2" descr="https://lh6.ggpht.com/R1XiZQk5LhoqVQ4xi4hiVDx81ioZcGiWDBYS_ebyD1vJ_Lkkfr8SI0FEavZoKepaImg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9948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0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311</TotalTime>
  <Words>212</Words>
  <Application>Microsoft Office PowerPoint</Application>
  <PresentationFormat>On-screen Show (4:3)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Concourse</vt:lpstr>
      <vt:lpstr>News  Bytes</vt:lpstr>
      <vt:lpstr>GHOST Vulnerability</vt:lpstr>
      <vt:lpstr>Gemalto Hack</vt:lpstr>
      <vt:lpstr>Superfish</vt:lpstr>
      <vt:lpstr>Anthem Hacked</vt:lpstr>
      <vt:lpstr>Equation Group </vt:lpstr>
      <vt:lpstr>Google discontinues Pwnium</vt:lpstr>
      <vt:lpstr>US offers $3M bounty</vt:lpstr>
      <vt:lpstr>ZeroDay in fancybox plugin</vt:lpstr>
      <vt:lpstr>Upcoming Conferences</vt:lpstr>
      <vt:lpstr>Upcoming CFP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 Bytes JAN-FEB 2015</dc:title>
  <dc:creator>Dev1</dc:creator>
  <cp:lastModifiedBy>Sunil</cp:lastModifiedBy>
  <cp:revision>33</cp:revision>
  <dcterms:created xsi:type="dcterms:W3CDTF">2015-02-26T07:08:51Z</dcterms:created>
  <dcterms:modified xsi:type="dcterms:W3CDTF">2015-02-26T14:14:37Z</dcterms:modified>
</cp:coreProperties>
</file>