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00" autoAdjust="0"/>
  </p:normalViewPr>
  <p:slideViewPr>
    <p:cSldViewPr>
      <p:cViewPr varScale="1">
        <p:scale>
          <a:sx n="90" d="100"/>
          <a:sy n="90" d="100"/>
        </p:scale>
        <p:origin x="-165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59F02-0C7A-479F-91A8-6B867EB3559B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070A4-F3E2-485A-B80E-0137F35E3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0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YES,</a:t>
            </a:r>
            <a:r>
              <a:rPr lang="en-US" baseline="0" dirty="0" smtClean="0"/>
              <a:t> YOU CAN TAKE ANY TIME BUT IT IS WORTH IT?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70A4-F3E2-485A-B80E-0137F35E31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9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analyzing a memory</a:t>
            </a:r>
            <a:r>
              <a:rPr lang="en-US" baseline="0" dirty="0" smtClean="0"/>
              <a:t> its very important to determine what is the base OS of the memory. – thus create a profile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70A4-F3E2-485A-B80E-0137F35E31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52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r>
              <a:rPr lang="en-US" baseline="0" dirty="0" smtClean="0"/>
              <a:t> we used here are the </a:t>
            </a:r>
            <a:r>
              <a:rPr lang="en-US" baseline="0" dirty="0" smtClean="0"/>
              <a:t>same, </a:t>
            </a:r>
            <a:r>
              <a:rPr lang="en-US" baseline="0" dirty="0" smtClean="0"/>
              <a:t>its just the experience that counts and with that you get how you can use the tool  in diff scenarios.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70A4-F3E2-485A-B80E-0137F35E31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8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A68A-D9F2-4F02-ACAF-0B2B25D18C5C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FE336-88EF-41F5-89AD-C54D1130D9B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A68A-D9F2-4F02-ACAF-0B2B25D18C5C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E336-88EF-41F5-89AD-C54D1130D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A68A-D9F2-4F02-ACAF-0B2B25D18C5C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E336-88EF-41F5-89AD-C54D1130D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A68A-D9F2-4F02-ACAF-0B2B25D18C5C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FE336-88EF-41F5-89AD-C54D1130D9B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A68A-D9F2-4F02-ACAF-0B2B25D18C5C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FE336-88EF-41F5-89AD-C54D1130D9B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A68A-D9F2-4F02-ACAF-0B2B25D18C5C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FE336-88EF-41F5-89AD-C54D1130D9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A68A-D9F2-4F02-ACAF-0B2B25D18C5C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FE336-88EF-41F5-89AD-C54D1130D9B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A68A-D9F2-4F02-ACAF-0B2B25D18C5C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FE336-88EF-41F5-89AD-C54D1130D9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A68A-D9F2-4F02-ACAF-0B2B25D18C5C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FE336-88EF-41F5-89AD-C54D1130D9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A68A-D9F2-4F02-ACAF-0B2B25D18C5C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FE336-88EF-41F5-89AD-C54D1130D9B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A68A-D9F2-4F02-ACAF-0B2B25D18C5C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FE336-88EF-41F5-89AD-C54D1130D9B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3EFA68A-D9F2-4F02-ACAF-0B2B25D18C5C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C6FE336-88EF-41F5-89AD-C54D1130D9B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09800"/>
            <a:ext cx="7543800" cy="1085850"/>
          </a:xfrm>
        </p:spPr>
        <p:txBody>
          <a:bodyPr/>
          <a:lstStyle/>
          <a:p>
            <a:r>
              <a:rPr lang="en-US" dirty="0" err="1" smtClean="0"/>
              <a:t>Nullcon</a:t>
            </a:r>
            <a:r>
              <a:rPr lang="en-US" dirty="0" smtClean="0"/>
              <a:t> 2015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6400800" cy="1501309"/>
          </a:xfrm>
        </p:spPr>
        <p:txBody>
          <a:bodyPr>
            <a:noAutofit/>
          </a:bodyPr>
          <a:lstStyle/>
          <a:p>
            <a:r>
              <a:rPr lang="en-US" sz="3200" dirty="0" smtClean="0"/>
              <a:t>Reverse Engineering Malware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4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&amp; 5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Feb 2015 </a:t>
            </a:r>
            <a:endParaRPr lang="en-US" sz="3200" dirty="0"/>
          </a:p>
        </p:txBody>
      </p:sp>
      <p:pic>
        <p:nvPicPr>
          <p:cNvPr id="1026" name="Picture 2" descr="C:\Users\Dev1\Desktop\nullcon 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494" y="9939"/>
            <a:ext cx="4709505" cy="235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27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0"/>
            <a:ext cx="6096000" cy="2438400"/>
          </a:xfrm>
        </p:spPr>
        <p:txBody>
          <a:bodyPr/>
          <a:lstStyle/>
          <a:p>
            <a:r>
              <a:rPr lang="en-US" dirty="0" smtClean="0"/>
              <a:t>Vol.py –profile=WinXPSP2x86  consoles  -f  </a:t>
            </a:r>
            <a:r>
              <a:rPr lang="en-US" dirty="0" err="1" smtClean="0"/>
              <a:t>zeus.vmem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609600"/>
            <a:ext cx="7543800" cy="914400"/>
          </a:xfrm>
        </p:spPr>
        <p:txBody>
          <a:bodyPr/>
          <a:lstStyle/>
          <a:p>
            <a:r>
              <a:rPr lang="en-US" dirty="0" smtClean="0"/>
              <a:t>Find Commands Used..</a:t>
            </a:r>
            <a:endParaRPr lang="en-US" dirty="0"/>
          </a:p>
        </p:txBody>
      </p:sp>
      <p:pic>
        <p:nvPicPr>
          <p:cNvPr id="6146" name="Picture 2" descr="C:\Users\Dev1\Desktop\New folder\Screenshot from 2015-02-27 14_36_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8020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32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Vol.py –profile=WinXPSP2x86 </a:t>
            </a:r>
            <a:r>
              <a:rPr lang="en-US" dirty="0" err="1" smtClean="0"/>
              <a:t>connscan</a:t>
            </a:r>
            <a:r>
              <a:rPr lang="en-US" dirty="0" smtClean="0"/>
              <a:t> –f </a:t>
            </a:r>
            <a:r>
              <a:rPr lang="en-US" dirty="0" err="1" smtClean="0"/>
              <a:t>zeus.vmem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838200"/>
            <a:ext cx="7543800" cy="914400"/>
          </a:xfrm>
        </p:spPr>
        <p:txBody>
          <a:bodyPr/>
          <a:lstStyle/>
          <a:p>
            <a:r>
              <a:rPr lang="en-US" dirty="0" smtClean="0"/>
              <a:t>Connections it has made..</a:t>
            </a:r>
            <a:endParaRPr lang="en-US" dirty="0"/>
          </a:p>
        </p:txBody>
      </p:sp>
      <p:pic>
        <p:nvPicPr>
          <p:cNvPr id="7170" name="Picture 2" descr="C:\Users\Dev1\Desktop\New folder\Screenshot from 2015-02-27 14_37_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52037"/>
            <a:ext cx="876174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1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685801"/>
            <a:ext cx="7696200" cy="5714999"/>
          </a:xfrm>
        </p:spPr>
        <p:txBody>
          <a:bodyPr/>
          <a:lstStyle/>
          <a:p>
            <a:pPr marL="18288" indent="0">
              <a:buNone/>
            </a:pPr>
            <a:r>
              <a:rPr lang="en-US" sz="3200" dirty="0" smtClean="0"/>
              <a:t>Apart from that what I learned… </a:t>
            </a:r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endParaRPr lang="en-US" dirty="0" smtClean="0"/>
          </a:p>
          <a:p>
            <a:pPr marL="18288" indent="0">
              <a:buNone/>
            </a:pPr>
            <a:r>
              <a:rPr lang="en-US" dirty="0"/>
              <a:t> </a:t>
            </a:r>
            <a:r>
              <a:rPr lang="en-US" dirty="0" smtClean="0"/>
              <a:t>You don’t always get the source code. </a:t>
            </a:r>
          </a:p>
          <a:p>
            <a:pPr marL="18288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Tools: </a:t>
            </a:r>
          </a:p>
          <a:p>
            <a:pPr marL="18288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IDA PRO, </a:t>
            </a:r>
            <a:r>
              <a:rPr lang="en-US" dirty="0" err="1" smtClean="0"/>
              <a:t>Decompiler</a:t>
            </a:r>
            <a:endParaRPr lang="en-US" dirty="0" smtClean="0"/>
          </a:p>
          <a:p>
            <a:pPr marL="18288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</a:p>
          <a:p>
            <a:pPr marL="18288" indent="0">
              <a:buNone/>
            </a:pPr>
            <a:r>
              <a:rPr lang="en-US" dirty="0" smtClean="0"/>
              <a:t>Understating </a:t>
            </a:r>
            <a:r>
              <a:rPr lang="en-US" dirty="0" smtClean="0"/>
              <a:t>low level language is Essential.</a:t>
            </a:r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r>
              <a:rPr lang="en-US" dirty="0" smtClean="0"/>
              <a:t>Experience.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5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971800"/>
            <a:ext cx="7543800" cy="914400"/>
          </a:xfrm>
        </p:spPr>
        <p:txBody>
          <a:bodyPr/>
          <a:lstStyle/>
          <a:p>
            <a:r>
              <a:rPr lang="en-US" sz="11500" dirty="0" smtClean="0"/>
              <a:t>Thank You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3763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876800"/>
          </a:xfrm>
        </p:spPr>
        <p:txBody>
          <a:bodyPr/>
          <a:lstStyle/>
          <a:p>
            <a:pPr marL="18288" indent="0">
              <a:buNone/>
            </a:pPr>
            <a:r>
              <a:rPr lang="en-US" dirty="0" smtClean="0"/>
              <a:t>Hash of a </a:t>
            </a:r>
            <a:r>
              <a:rPr lang="en-US" dirty="0" smtClean="0"/>
              <a:t>file, searching it with Virus Total.</a:t>
            </a:r>
            <a:endParaRPr lang="en-US" dirty="0" smtClean="0"/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r>
              <a:rPr lang="en-US" dirty="0" smtClean="0"/>
              <a:t>Searching Strings  in the file..</a:t>
            </a:r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r>
              <a:rPr lang="en-US" dirty="0" smtClean="0"/>
              <a:t>Little bit of a programming in ruby. </a:t>
            </a:r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r>
              <a:rPr lang="en-US" dirty="0" smtClean="0"/>
              <a:t>IDA PRO and Assembly language. </a:t>
            </a:r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r>
              <a:rPr lang="en-US" dirty="0" smtClean="0"/>
              <a:t>BSA – Buster Sandboxie </a:t>
            </a:r>
            <a:r>
              <a:rPr lang="en-US" dirty="0" err="1" smtClean="0"/>
              <a:t>Analyser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914400"/>
          </a:xfrm>
        </p:spPr>
        <p:txBody>
          <a:bodyPr/>
          <a:lstStyle/>
          <a:p>
            <a:r>
              <a:rPr lang="en-US" dirty="0" smtClean="0"/>
              <a:t>Day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5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1981200"/>
            <a:ext cx="5791200" cy="1142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Volatility</a:t>
            </a:r>
          </a:p>
          <a:p>
            <a:pPr marL="18288" indent="0">
              <a:buNone/>
            </a:pPr>
            <a:r>
              <a:rPr lang="en-US" dirty="0"/>
              <a:t> </a:t>
            </a:r>
            <a:r>
              <a:rPr lang="en-US" dirty="0" smtClean="0"/>
              <a:t>        Python based tool to analyze memory snapshots </a:t>
            </a:r>
          </a:p>
          <a:p>
            <a:pPr marL="18288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</a:p>
          <a:p>
            <a:pPr marL="18288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685800"/>
            <a:ext cx="7543800" cy="914400"/>
          </a:xfrm>
        </p:spPr>
        <p:txBody>
          <a:bodyPr/>
          <a:lstStyle/>
          <a:p>
            <a:r>
              <a:rPr lang="en-US" dirty="0" smtClean="0"/>
              <a:t>Memory Analysis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54864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Download from: code.google.com/p/volatility/downloads/list</a:t>
            </a:r>
            <a:endParaRPr lang="en-US" dirty="0"/>
          </a:p>
        </p:txBody>
      </p:sp>
      <p:pic>
        <p:nvPicPr>
          <p:cNvPr id="2050" name="Picture 2" descr="C:\Users\Dev1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199"/>
            <a:ext cx="4953000" cy="255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8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When to use Memory Analysis ??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209800"/>
            <a:ext cx="30432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Case:</a:t>
            </a:r>
          </a:p>
          <a:p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1.When Anti-Virus Fails.</a:t>
            </a:r>
          </a:p>
          <a:p>
            <a:r>
              <a:rPr lang="en-US" sz="2000" dirty="0"/>
              <a:t> </a:t>
            </a: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66800" y="3410634"/>
            <a:ext cx="6537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Notice Suspicious activities and want to investigate further.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5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905000"/>
            <a:ext cx="6096000" cy="3809999"/>
          </a:xfrm>
        </p:spPr>
        <p:txBody>
          <a:bodyPr/>
          <a:lstStyle/>
          <a:p>
            <a:r>
              <a:rPr lang="en-US" dirty="0" smtClean="0"/>
              <a:t> Can you take memory snapshot anytime??</a:t>
            </a:r>
          </a:p>
          <a:p>
            <a:endParaRPr lang="en-US" dirty="0" smtClean="0"/>
          </a:p>
          <a:p>
            <a:r>
              <a:rPr lang="en-US" dirty="0" smtClean="0"/>
              <a:t>Is it worth taking anytime ?? </a:t>
            </a:r>
          </a:p>
          <a:p>
            <a:endParaRPr lang="en-US" dirty="0"/>
          </a:p>
          <a:p>
            <a:r>
              <a:rPr lang="en-US" dirty="0" smtClean="0"/>
              <a:t>Take snapshot when you see suspicious activities.  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543800" cy="914400"/>
          </a:xfrm>
        </p:spPr>
        <p:txBody>
          <a:bodyPr/>
          <a:lstStyle/>
          <a:p>
            <a:r>
              <a:rPr lang="en-US" dirty="0" smtClean="0"/>
              <a:t>When to take Snapshot?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9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600200"/>
            <a:ext cx="6553200" cy="3733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cuckoo ( Virtualization ) </a:t>
            </a:r>
          </a:p>
          <a:p>
            <a:pPr lvl="1"/>
            <a:r>
              <a:rPr lang="en-US" dirty="0" smtClean="0"/>
              <a:t>Utils/submit.py  --package exe ~/zeus.exe –memory</a:t>
            </a:r>
          </a:p>
          <a:p>
            <a:endParaRPr lang="en-US" dirty="0"/>
          </a:p>
          <a:p>
            <a:r>
              <a:rPr lang="en-US" dirty="0" smtClean="0"/>
              <a:t>Live Memory Acquisition </a:t>
            </a:r>
          </a:p>
          <a:p>
            <a:pPr marL="384048" lvl="1" indent="0">
              <a:buNone/>
            </a:pPr>
            <a:r>
              <a:rPr lang="en-US" dirty="0" smtClean="0"/>
              <a:t>Taking memory image from live systems.</a:t>
            </a:r>
          </a:p>
          <a:p>
            <a:pPr marL="384048" lvl="1" indent="0">
              <a:buNone/>
            </a:pPr>
            <a:endParaRPr lang="en-US" dirty="0" smtClean="0"/>
          </a:p>
          <a:p>
            <a:pPr marL="384048" lvl="1" indent="0">
              <a:buNone/>
            </a:pPr>
            <a:r>
              <a:rPr lang="en-US" dirty="0" smtClean="0"/>
              <a:t>Memoryze: Taking memory image </a:t>
            </a:r>
          </a:p>
          <a:p>
            <a:pPr marL="384048" lvl="1" indent="0">
              <a:buNone/>
            </a:pPr>
            <a:r>
              <a:rPr lang="en-US" dirty="0" smtClean="0"/>
              <a:t>Audit Viewer: For presenting and interacting with collected information.</a:t>
            </a:r>
          </a:p>
          <a:p>
            <a:pPr marL="384048" lvl="1" indent="0">
              <a:buNone/>
            </a:pPr>
            <a:endParaRPr lang="en-US" dirty="0"/>
          </a:p>
          <a:p>
            <a:pPr marL="384048" lvl="1" indent="0">
              <a:buNone/>
            </a:pPr>
            <a:r>
              <a:rPr lang="en-US" dirty="0" smtClean="0"/>
              <a:t>Commandline:   memoryze\MemoryDD.bat  --output  G:\images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543800" cy="914400"/>
          </a:xfrm>
        </p:spPr>
        <p:txBody>
          <a:bodyPr/>
          <a:lstStyle/>
          <a:p>
            <a:r>
              <a:rPr lang="en-US" dirty="0" smtClean="0"/>
              <a:t>How to take snapshots.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9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3333" y="1447800"/>
            <a:ext cx="7162800" cy="2209800"/>
          </a:xfrm>
        </p:spPr>
        <p:txBody>
          <a:bodyPr/>
          <a:lstStyle/>
          <a:p>
            <a:r>
              <a:rPr lang="en-US" dirty="0" smtClean="0"/>
              <a:t>Create a profile.. Why?</a:t>
            </a:r>
          </a:p>
          <a:p>
            <a:pPr lvl="1"/>
            <a:r>
              <a:rPr lang="en-US" dirty="0" smtClean="0"/>
              <a:t>Vol.py imageinfo –f </a:t>
            </a:r>
            <a:r>
              <a:rPr lang="en-US" dirty="0" err="1" smtClean="0"/>
              <a:t>zeus.vmem</a:t>
            </a:r>
            <a:endParaRPr lang="en-US" dirty="0" smtClean="0"/>
          </a:p>
          <a:p>
            <a:pPr lvl="1"/>
            <a:r>
              <a:rPr lang="en-US" dirty="0" smtClean="0"/>
              <a:t>By default it is  WinXPSP2x86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1600200"/>
          </a:xfrm>
        </p:spPr>
        <p:txBody>
          <a:bodyPr/>
          <a:lstStyle/>
          <a:p>
            <a:r>
              <a:rPr lang="en-US" dirty="0" smtClean="0"/>
              <a:t>Lets analyze some                  Memory Dumps</a:t>
            </a:r>
            <a:endParaRPr lang="en-US" dirty="0"/>
          </a:p>
        </p:txBody>
      </p:sp>
      <p:pic>
        <p:nvPicPr>
          <p:cNvPr id="3074" name="Picture 2" descr="C:\Users\Dev1\Desktop\New folder\Screenshot from 2015-02-27 14_16_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9" y="3276600"/>
            <a:ext cx="8800669" cy="345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9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066800"/>
            <a:ext cx="6172200" cy="1066800"/>
          </a:xfrm>
        </p:spPr>
        <p:txBody>
          <a:bodyPr/>
          <a:lstStyle/>
          <a:p>
            <a:r>
              <a:rPr lang="en-US" dirty="0" smtClean="0"/>
              <a:t>Vol.py –profile=WinXPSP2x86  </a:t>
            </a:r>
            <a:r>
              <a:rPr lang="en-US" dirty="0" err="1" smtClean="0"/>
              <a:t>pslist</a:t>
            </a:r>
            <a:r>
              <a:rPr lang="en-US" dirty="0" smtClean="0"/>
              <a:t> –f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5019" y="152400"/>
            <a:ext cx="7543800" cy="914400"/>
          </a:xfrm>
        </p:spPr>
        <p:txBody>
          <a:bodyPr/>
          <a:lstStyle/>
          <a:p>
            <a:r>
              <a:rPr lang="en-US" dirty="0" smtClean="0"/>
              <a:t>See Running Process</a:t>
            </a:r>
            <a:endParaRPr lang="en-US" dirty="0"/>
          </a:p>
        </p:txBody>
      </p:sp>
      <p:pic>
        <p:nvPicPr>
          <p:cNvPr id="4098" name="Picture 2" descr="C:\Users\Dev1\Desktop\New folder\Screenshot from 2015-02-27 14_32_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4582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9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685801"/>
            <a:ext cx="6096000" cy="1523999"/>
          </a:xfrm>
        </p:spPr>
        <p:txBody>
          <a:bodyPr/>
          <a:lstStyle/>
          <a:p>
            <a:r>
              <a:rPr lang="en-US" dirty="0"/>
              <a:t>Vol.py –</a:t>
            </a:r>
            <a:r>
              <a:rPr lang="en-US" dirty="0" smtClean="0"/>
              <a:t>profile=WinXPSP2x86 </a:t>
            </a:r>
            <a:r>
              <a:rPr lang="en-US" dirty="0" err="1" smtClean="0"/>
              <a:t>dlldump</a:t>
            </a:r>
            <a:r>
              <a:rPr lang="en-US" dirty="0" smtClean="0"/>
              <a:t> –D ~/memory –f </a:t>
            </a:r>
            <a:r>
              <a:rPr lang="en-US" dirty="0" err="1" smtClean="0"/>
              <a:t>zeus.vmem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52400"/>
            <a:ext cx="7543800" cy="914400"/>
          </a:xfrm>
        </p:spPr>
        <p:txBody>
          <a:bodyPr/>
          <a:lstStyle/>
          <a:p>
            <a:r>
              <a:rPr lang="en-US" dirty="0" smtClean="0"/>
              <a:t>Dump all </a:t>
            </a:r>
            <a:r>
              <a:rPr lang="en-US" dirty="0" err="1" smtClean="0"/>
              <a:t>Dll</a:t>
            </a:r>
            <a:endParaRPr lang="en-US" dirty="0"/>
          </a:p>
        </p:txBody>
      </p:sp>
      <p:pic>
        <p:nvPicPr>
          <p:cNvPr id="5122" name="Picture 2" descr="C:\Users\Dev1\Desktop\New folder\Screenshot from 2015-02-27 14_34_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162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49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344</Words>
  <Application>Microsoft Office PowerPoint</Application>
  <PresentationFormat>On-screen Show (4:3)</PresentationFormat>
  <Paragraphs>73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Elemental</vt:lpstr>
      <vt:lpstr>Nullcon 2015 </vt:lpstr>
      <vt:lpstr>Day 1.</vt:lpstr>
      <vt:lpstr>Memory Analysis </vt:lpstr>
      <vt:lpstr>PowerPoint Presentation</vt:lpstr>
      <vt:lpstr>When to take Snapshot?</vt:lpstr>
      <vt:lpstr>How to take snapshots.</vt:lpstr>
      <vt:lpstr>Lets analyze some                  Memory Dumps</vt:lpstr>
      <vt:lpstr>See Running Process</vt:lpstr>
      <vt:lpstr>Dump all Dll</vt:lpstr>
      <vt:lpstr>Find Commands Used..</vt:lpstr>
      <vt:lpstr>Connections it has made..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Nullcon 2015</dc:title>
  <dc:creator>vm-1</dc:creator>
  <cp:lastModifiedBy>Dev1</cp:lastModifiedBy>
  <cp:revision>19</cp:revision>
  <dcterms:created xsi:type="dcterms:W3CDTF">2015-02-27T04:37:56Z</dcterms:created>
  <dcterms:modified xsi:type="dcterms:W3CDTF">2015-02-27T09:23:57Z</dcterms:modified>
</cp:coreProperties>
</file>