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7" r:id="rId1"/>
  </p:sldMasterIdLst>
  <p:notesMasterIdLst>
    <p:notesMasterId r:id="rId52"/>
  </p:notesMasterIdLst>
  <p:sldIdLst>
    <p:sldId id="256" r:id="rId2"/>
    <p:sldId id="257" r:id="rId3"/>
    <p:sldId id="258" r:id="rId4"/>
    <p:sldId id="284" r:id="rId5"/>
    <p:sldId id="259" r:id="rId6"/>
    <p:sldId id="260" r:id="rId7"/>
    <p:sldId id="263" r:id="rId8"/>
    <p:sldId id="262" r:id="rId9"/>
    <p:sldId id="261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64" r:id="rId32"/>
    <p:sldId id="288" r:id="rId33"/>
    <p:sldId id="290" r:id="rId34"/>
    <p:sldId id="302" r:id="rId35"/>
    <p:sldId id="303" r:id="rId36"/>
    <p:sldId id="291" r:id="rId37"/>
    <p:sldId id="292" r:id="rId38"/>
    <p:sldId id="304" r:id="rId39"/>
    <p:sldId id="293" r:id="rId40"/>
    <p:sldId id="305" r:id="rId41"/>
    <p:sldId id="306" r:id="rId42"/>
    <p:sldId id="294" r:id="rId43"/>
    <p:sldId id="307" r:id="rId44"/>
    <p:sldId id="295" r:id="rId45"/>
    <p:sldId id="296" r:id="rId46"/>
    <p:sldId id="289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E21"/>
    <a:srgbClr val="FF00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971" autoAdjust="0"/>
  </p:normalViewPr>
  <p:slideViewPr>
    <p:cSldViewPr snapToGrid="0">
      <p:cViewPr varScale="1">
        <p:scale>
          <a:sx n="78" d="100"/>
          <a:sy n="78" d="100"/>
        </p:scale>
        <p:origin x="16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068390-6EDE-4969-A13C-590ADB2D23D0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612E07-7D05-497D-84C3-55A770F33E6B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0032F313-FB61-4EDB-89F8-64E8A6B9998E}" type="parTrans" cxnId="{170761F0-13A0-4EDE-985A-77799F8FD279}">
      <dgm:prSet/>
      <dgm:spPr/>
      <dgm:t>
        <a:bodyPr/>
        <a:lstStyle/>
        <a:p>
          <a:endParaRPr lang="en-US"/>
        </a:p>
      </dgm:t>
    </dgm:pt>
    <dgm:pt modelId="{7EB4B2C1-55AF-497A-ACB5-32817B91CB6A}" type="sibTrans" cxnId="{170761F0-13A0-4EDE-985A-77799F8FD279}">
      <dgm:prSet/>
      <dgm:spPr/>
      <dgm:t>
        <a:bodyPr/>
        <a:lstStyle/>
        <a:p>
          <a:endParaRPr lang="en-US"/>
        </a:p>
      </dgm:t>
    </dgm:pt>
    <dgm:pt modelId="{DE23210C-E22B-4FCE-82E6-6C263D5A13AE}">
      <dgm:prSet phldrT="[Text]"/>
      <dgm:spPr/>
      <dgm:t>
        <a:bodyPr/>
        <a:lstStyle/>
        <a:p>
          <a:r>
            <a:rPr lang="en-US" dirty="0" smtClean="0"/>
            <a:t>Operating System</a:t>
          </a:r>
          <a:endParaRPr lang="en-US" dirty="0"/>
        </a:p>
      </dgm:t>
    </dgm:pt>
    <dgm:pt modelId="{75EC33C8-9AF8-422B-AAFE-94C35C94EEA8}" type="parTrans" cxnId="{B51C0653-8B70-43D3-91B6-2FC1A1E96783}">
      <dgm:prSet/>
      <dgm:spPr/>
      <dgm:t>
        <a:bodyPr/>
        <a:lstStyle/>
        <a:p>
          <a:endParaRPr lang="en-US"/>
        </a:p>
      </dgm:t>
    </dgm:pt>
    <dgm:pt modelId="{2257051F-1A18-46C2-A9DA-934CF67736D1}" type="sibTrans" cxnId="{B51C0653-8B70-43D3-91B6-2FC1A1E96783}">
      <dgm:prSet/>
      <dgm:spPr/>
      <dgm:t>
        <a:bodyPr/>
        <a:lstStyle/>
        <a:p>
          <a:endParaRPr lang="en-US"/>
        </a:p>
      </dgm:t>
    </dgm:pt>
    <dgm:pt modelId="{947EAC6C-172D-4435-9342-D0D96CEAE4D0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CAFBBFE7-4F61-4CFC-96CD-EC5A049A9493}" type="parTrans" cxnId="{CD78C482-5B9A-499D-8E0A-12E9315B2BAE}">
      <dgm:prSet/>
      <dgm:spPr/>
      <dgm:t>
        <a:bodyPr/>
        <a:lstStyle/>
        <a:p>
          <a:endParaRPr lang="en-US"/>
        </a:p>
      </dgm:t>
    </dgm:pt>
    <dgm:pt modelId="{5FB78F74-A918-422D-B2B5-9DFFB00F3F56}" type="sibTrans" cxnId="{CD78C482-5B9A-499D-8E0A-12E9315B2BAE}">
      <dgm:prSet/>
      <dgm:spPr/>
      <dgm:t>
        <a:bodyPr/>
        <a:lstStyle/>
        <a:p>
          <a:endParaRPr lang="en-US"/>
        </a:p>
      </dgm:t>
    </dgm:pt>
    <dgm:pt modelId="{54EDBEEE-ADCB-4A38-8DFA-A53C659833C5}">
      <dgm:prSet phldrT="[Text]"/>
      <dgm:spPr/>
      <dgm:t>
        <a:bodyPr/>
        <a:lstStyle/>
        <a:p>
          <a:r>
            <a:rPr lang="en-US" dirty="0" smtClean="0"/>
            <a:t>User Command</a:t>
          </a:r>
          <a:endParaRPr lang="en-US" dirty="0"/>
        </a:p>
      </dgm:t>
    </dgm:pt>
    <dgm:pt modelId="{515ABCDE-F679-4A94-8301-C319A0F31FC3}" type="parTrans" cxnId="{B4B7DD11-4286-4C2F-82EF-E3D1741ED516}">
      <dgm:prSet/>
      <dgm:spPr/>
      <dgm:t>
        <a:bodyPr/>
        <a:lstStyle/>
        <a:p>
          <a:endParaRPr lang="en-US"/>
        </a:p>
      </dgm:t>
    </dgm:pt>
    <dgm:pt modelId="{BC186706-59AF-49E1-9D0E-BE26F61EA6AE}" type="sibTrans" cxnId="{B4B7DD11-4286-4C2F-82EF-E3D1741ED516}">
      <dgm:prSet/>
      <dgm:spPr/>
      <dgm:t>
        <a:bodyPr/>
        <a:lstStyle/>
        <a:p>
          <a:endParaRPr lang="en-US"/>
        </a:p>
      </dgm:t>
    </dgm:pt>
    <dgm:pt modelId="{8D28C2A3-94A5-4331-9207-DCF92CEFFABF}" type="pres">
      <dgm:prSet presAssocID="{72068390-6EDE-4969-A13C-590ADB2D23D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560734B-290B-4EB2-8C71-4B5953A184E0}" type="pres">
      <dgm:prSet presAssocID="{D6612E07-7D05-497D-84C3-55A770F33E6B}" presName="composite" presStyleCnt="0"/>
      <dgm:spPr/>
    </dgm:pt>
    <dgm:pt modelId="{6BADFCE6-51F0-48AD-A92D-B18F6E97C52B}" type="pres">
      <dgm:prSet presAssocID="{D6612E07-7D05-497D-84C3-55A770F33E6B}" presName="bentUpArrow1" presStyleLbl="alignImgPlace1" presStyleIdx="0" presStyleCnt="3"/>
      <dgm:spPr/>
    </dgm:pt>
    <dgm:pt modelId="{DA91FB42-D5A7-47A5-ACC9-DADD538F2CB8}" type="pres">
      <dgm:prSet presAssocID="{D6612E07-7D05-497D-84C3-55A770F33E6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CD649-0CCB-4EDE-8C6B-B0966B01CB3E}" type="pres">
      <dgm:prSet presAssocID="{D6612E07-7D05-497D-84C3-55A770F33E6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6D501-74B9-4B2F-9FBB-777E9B83D0FC}" type="pres">
      <dgm:prSet presAssocID="{7EB4B2C1-55AF-497A-ACB5-32817B91CB6A}" presName="sibTrans" presStyleCnt="0"/>
      <dgm:spPr/>
    </dgm:pt>
    <dgm:pt modelId="{62460C5E-06BE-4E30-8390-E97A3D669915}" type="pres">
      <dgm:prSet presAssocID="{DE23210C-E22B-4FCE-82E6-6C263D5A13AE}" presName="composite" presStyleCnt="0"/>
      <dgm:spPr/>
    </dgm:pt>
    <dgm:pt modelId="{1963E17E-30A8-41EE-A077-4CCD314585EB}" type="pres">
      <dgm:prSet presAssocID="{DE23210C-E22B-4FCE-82E6-6C263D5A13AE}" presName="bentUpArrow1" presStyleLbl="alignImgPlace1" presStyleIdx="1" presStyleCnt="3"/>
      <dgm:spPr/>
    </dgm:pt>
    <dgm:pt modelId="{86039046-0B39-4093-8E78-695407193BB8}" type="pres">
      <dgm:prSet presAssocID="{DE23210C-E22B-4FCE-82E6-6C263D5A13A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58E32-BDA2-42A9-AAAE-99B80761F5BC}" type="pres">
      <dgm:prSet presAssocID="{DE23210C-E22B-4FCE-82E6-6C263D5A13AE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E41BF-2B58-4DA7-820C-00B67DAB2890}" type="pres">
      <dgm:prSet presAssocID="{2257051F-1A18-46C2-A9DA-934CF67736D1}" presName="sibTrans" presStyleCnt="0"/>
      <dgm:spPr/>
    </dgm:pt>
    <dgm:pt modelId="{1F3FDDA1-D4E9-4517-BB26-6B064AF363E6}" type="pres">
      <dgm:prSet presAssocID="{947EAC6C-172D-4435-9342-D0D96CEAE4D0}" presName="composite" presStyleCnt="0"/>
      <dgm:spPr/>
    </dgm:pt>
    <dgm:pt modelId="{0B5E4600-3845-4273-976E-A9985621632D}" type="pres">
      <dgm:prSet presAssocID="{947EAC6C-172D-4435-9342-D0D96CEAE4D0}" presName="bentUpArrow1" presStyleLbl="alignImgPlace1" presStyleIdx="2" presStyleCnt="3"/>
      <dgm:spPr/>
    </dgm:pt>
    <dgm:pt modelId="{84649F95-64C6-4809-A1AE-80182D7CE129}" type="pres">
      <dgm:prSet presAssocID="{947EAC6C-172D-4435-9342-D0D96CEAE4D0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ADBE1-576E-41DB-B7E3-08A816B1C175}" type="pres">
      <dgm:prSet presAssocID="{947EAC6C-172D-4435-9342-D0D96CEAE4D0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41112-389F-4FAE-A695-81BAF264A8CE}" type="pres">
      <dgm:prSet presAssocID="{5FB78F74-A918-422D-B2B5-9DFFB00F3F56}" presName="sibTrans" presStyleCnt="0"/>
      <dgm:spPr/>
    </dgm:pt>
    <dgm:pt modelId="{09F13448-0D64-4766-901C-9A016D922117}" type="pres">
      <dgm:prSet presAssocID="{54EDBEEE-ADCB-4A38-8DFA-A53C659833C5}" presName="composite" presStyleCnt="0"/>
      <dgm:spPr/>
    </dgm:pt>
    <dgm:pt modelId="{81996A63-AF67-433A-9EDE-AD0FC4829F36}" type="pres">
      <dgm:prSet presAssocID="{54EDBEEE-ADCB-4A38-8DFA-A53C659833C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E2592D-D897-47F1-848E-FB5D43DBCE05}" type="presOf" srcId="{DE23210C-E22B-4FCE-82E6-6C263D5A13AE}" destId="{86039046-0B39-4093-8E78-695407193BB8}" srcOrd="0" destOrd="0" presId="urn:microsoft.com/office/officeart/2005/8/layout/StepDownProcess"/>
    <dgm:cxn modelId="{60D2AD9D-5B07-4556-AF78-B1792D844FD7}" type="presOf" srcId="{72068390-6EDE-4969-A13C-590ADB2D23D0}" destId="{8D28C2A3-94A5-4331-9207-DCF92CEFFABF}" srcOrd="0" destOrd="0" presId="urn:microsoft.com/office/officeart/2005/8/layout/StepDownProcess"/>
    <dgm:cxn modelId="{A5EDC3DA-6C3F-4920-8BD1-A9DACEF30592}" type="presOf" srcId="{D6612E07-7D05-497D-84C3-55A770F33E6B}" destId="{DA91FB42-D5A7-47A5-ACC9-DADD538F2CB8}" srcOrd="0" destOrd="0" presId="urn:microsoft.com/office/officeart/2005/8/layout/StepDownProcess"/>
    <dgm:cxn modelId="{170761F0-13A0-4EDE-985A-77799F8FD279}" srcId="{72068390-6EDE-4969-A13C-590ADB2D23D0}" destId="{D6612E07-7D05-497D-84C3-55A770F33E6B}" srcOrd="0" destOrd="0" parTransId="{0032F313-FB61-4EDB-89F8-64E8A6B9998E}" sibTransId="{7EB4B2C1-55AF-497A-ACB5-32817B91CB6A}"/>
    <dgm:cxn modelId="{97B2504B-6B2B-4967-8F8C-829A7AC7C471}" type="presOf" srcId="{54EDBEEE-ADCB-4A38-8DFA-A53C659833C5}" destId="{81996A63-AF67-433A-9EDE-AD0FC4829F36}" srcOrd="0" destOrd="0" presId="urn:microsoft.com/office/officeart/2005/8/layout/StepDownProcess"/>
    <dgm:cxn modelId="{B51C0653-8B70-43D3-91B6-2FC1A1E96783}" srcId="{72068390-6EDE-4969-A13C-590ADB2D23D0}" destId="{DE23210C-E22B-4FCE-82E6-6C263D5A13AE}" srcOrd="1" destOrd="0" parTransId="{75EC33C8-9AF8-422B-AAFE-94C35C94EEA8}" sibTransId="{2257051F-1A18-46C2-A9DA-934CF67736D1}"/>
    <dgm:cxn modelId="{B4B7DD11-4286-4C2F-82EF-E3D1741ED516}" srcId="{72068390-6EDE-4969-A13C-590ADB2D23D0}" destId="{54EDBEEE-ADCB-4A38-8DFA-A53C659833C5}" srcOrd="3" destOrd="0" parTransId="{515ABCDE-F679-4A94-8301-C319A0F31FC3}" sibTransId="{BC186706-59AF-49E1-9D0E-BE26F61EA6AE}"/>
    <dgm:cxn modelId="{DD255AF8-226E-4322-B415-06C11B0F8A41}" type="presOf" srcId="{947EAC6C-172D-4435-9342-D0D96CEAE4D0}" destId="{84649F95-64C6-4809-A1AE-80182D7CE129}" srcOrd="0" destOrd="0" presId="urn:microsoft.com/office/officeart/2005/8/layout/StepDownProcess"/>
    <dgm:cxn modelId="{CD78C482-5B9A-499D-8E0A-12E9315B2BAE}" srcId="{72068390-6EDE-4969-A13C-590ADB2D23D0}" destId="{947EAC6C-172D-4435-9342-D0D96CEAE4D0}" srcOrd="2" destOrd="0" parTransId="{CAFBBFE7-4F61-4CFC-96CD-EC5A049A9493}" sibTransId="{5FB78F74-A918-422D-B2B5-9DFFB00F3F56}"/>
    <dgm:cxn modelId="{EA3620FC-F3DA-49EB-874C-1F8D281CEB86}" type="presParOf" srcId="{8D28C2A3-94A5-4331-9207-DCF92CEFFABF}" destId="{7560734B-290B-4EB2-8C71-4B5953A184E0}" srcOrd="0" destOrd="0" presId="urn:microsoft.com/office/officeart/2005/8/layout/StepDownProcess"/>
    <dgm:cxn modelId="{ED227050-AB64-473E-B1A4-C202441694A6}" type="presParOf" srcId="{7560734B-290B-4EB2-8C71-4B5953A184E0}" destId="{6BADFCE6-51F0-48AD-A92D-B18F6E97C52B}" srcOrd="0" destOrd="0" presId="urn:microsoft.com/office/officeart/2005/8/layout/StepDownProcess"/>
    <dgm:cxn modelId="{CCC5EBF7-010E-43B9-891A-F3AC27A84D79}" type="presParOf" srcId="{7560734B-290B-4EB2-8C71-4B5953A184E0}" destId="{DA91FB42-D5A7-47A5-ACC9-DADD538F2CB8}" srcOrd="1" destOrd="0" presId="urn:microsoft.com/office/officeart/2005/8/layout/StepDownProcess"/>
    <dgm:cxn modelId="{188AD5B2-10CE-4C94-BA71-12AEBD144FA8}" type="presParOf" srcId="{7560734B-290B-4EB2-8C71-4B5953A184E0}" destId="{F2FCD649-0CCB-4EDE-8C6B-B0966B01CB3E}" srcOrd="2" destOrd="0" presId="urn:microsoft.com/office/officeart/2005/8/layout/StepDownProcess"/>
    <dgm:cxn modelId="{C6987DFB-519F-401A-883B-3E0B76CFAF5B}" type="presParOf" srcId="{8D28C2A3-94A5-4331-9207-DCF92CEFFABF}" destId="{27F6D501-74B9-4B2F-9FBB-777E9B83D0FC}" srcOrd="1" destOrd="0" presId="urn:microsoft.com/office/officeart/2005/8/layout/StepDownProcess"/>
    <dgm:cxn modelId="{D439A6E9-3CBC-4087-8845-8F70D9B0C194}" type="presParOf" srcId="{8D28C2A3-94A5-4331-9207-DCF92CEFFABF}" destId="{62460C5E-06BE-4E30-8390-E97A3D669915}" srcOrd="2" destOrd="0" presId="urn:microsoft.com/office/officeart/2005/8/layout/StepDownProcess"/>
    <dgm:cxn modelId="{7C34452B-34D1-42BE-A124-47267D8FFBC1}" type="presParOf" srcId="{62460C5E-06BE-4E30-8390-E97A3D669915}" destId="{1963E17E-30A8-41EE-A077-4CCD314585EB}" srcOrd="0" destOrd="0" presId="urn:microsoft.com/office/officeart/2005/8/layout/StepDownProcess"/>
    <dgm:cxn modelId="{051D2A47-DB61-4B17-9899-8A4F888C66B2}" type="presParOf" srcId="{62460C5E-06BE-4E30-8390-E97A3D669915}" destId="{86039046-0B39-4093-8E78-695407193BB8}" srcOrd="1" destOrd="0" presId="urn:microsoft.com/office/officeart/2005/8/layout/StepDownProcess"/>
    <dgm:cxn modelId="{CD2ECA4F-9399-401A-96C6-A256767E8EFD}" type="presParOf" srcId="{62460C5E-06BE-4E30-8390-E97A3D669915}" destId="{49F58E32-BDA2-42A9-AAAE-99B80761F5BC}" srcOrd="2" destOrd="0" presId="urn:microsoft.com/office/officeart/2005/8/layout/StepDownProcess"/>
    <dgm:cxn modelId="{B32964A9-73FF-4C15-82F0-91F915F4977C}" type="presParOf" srcId="{8D28C2A3-94A5-4331-9207-DCF92CEFFABF}" destId="{A42E41BF-2B58-4DA7-820C-00B67DAB2890}" srcOrd="3" destOrd="0" presId="urn:microsoft.com/office/officeart/2005/8/layout/StepDownProcess"/>
    <dgm:cxn modelId="{F59AF29E-05DF-482E-90AA-C4D92004811D}" type="presParOf" srcId="{8D28C2A3-94A5-4331-9207-DCF92CEFFABF}" destId="{1F3FDDA1-D4E9-4517-BB26-6B064AF363E6}" srcOrd="4" destOrd="0" presId="urn:microsoft.com/office/officeart/2005/8/layout/StepDownProcess"/>
    <dgm:cxn modelId="{DED946FE-17CC-48D0-B7B6-B82173758D24}" type="presParOf" srcId="{1F3FDDA1-D4E9-4517-BB26-6B064AF363E6}" destId="{0B5E4600-3845-4273-976E-A9985621632D}" srcOrd="0" destOrd="0" presId="urn:microsoft.com/office/officeart/2005/8/layout/StepDownProcess"/>
    <dgm:cxn modelId="{25112EA4-C38D-4781-A646-5E43F3E431E3}" type="presParOf" srcId="{1F3FDDA1-D4E9-4517-BB26-6B064AF363E6}" destId="{84649F95-64C6-4809-A1AE-80182D7CE129}" srcOrd="1" destOrd="0" presId="urn:microsoft.com/office/officeart/2005/8/layout/StepDownProcess"/>
    <dgm:cxn modelId="{89D10201-169D-4C4C-9224-9D7FFBF3F21C}" type="presParOf" srcId="{1F3FDDA1-D4E9-4517-BB26-6B064AF363E6}" destId="{FABADBE1-576E-41DB-B7E3-08A816B1C175}" srcOrd="2" destOrd="0" presId="urn:microsoft.com/office/officeart/2005/8/layout/StepDownProcess"/>
    <dgm:cxn modelId="{073E913E-74F4-42F6-8DA2-F43CCFC3D03C}" type="presParOf" srcId="{8D28C2A3-94A5-4331-9207-DCF92CEFFABF}" destId="{D7441112-389F-4FAE-A695-81BAF264A8CE}" srcOrd="5" destOrd="0" presId="urn:microsoft.com/office/officeart/2005/8/layout/StepDownProcess"/>
    <dgm:cxn modelId="{096BB976-60EE-4D81-BBE4-35FC458ED084}" type="presParOf" srcId="{8D28C2A3-94A5-4331-9207-DCF92CEFFABF}" destId="{09F13448-0D64-4766-901C-9A016D922117}" srcOrd="6" destOrd="0" presId="urn:microsoft.com/office/officeart/2005/8/layout/StepDownProcess"/>
    <dgm:cxn modelId="{22C4CD3E-BDB4-4CE1-9830-08885DB30DA5}" type="presParOf" srcId="{09F13448-0D64-4766-901C-9A016D922117}" destId="{81996A63-AF67-433A-9EDE-AD0FC4829F3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3676A77-1562-46B0-B9C7-3C2538302CEE}" type="doc">
      <dgm:prSet loTypeId="urn:microsoft.com/office/officeart/2005/8/layout/pyramid1" loCatId="pyramid" qsTypeId="urn:microsoft.com/office/officeart/2005/8/quickstyle/simple3" qsCatId="simple" csTypeId="urn:microsoft.com/office/officeart/2005/8/colors/colorful2" csCatId="colorful" phldr="1"/>
      <dgm:spPr/>
    </dgm:pt>
    <dgm:pt modelId="{AC6C9297-5F68-420E-980A-953F917D8128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D7EA26A4-91A7-41C7-ABC6-F34682090337}" type="parTrans" cxnId="{DD4AA0DD-F723-4469-BD81-76CBB0EC3027}">
      <dgm:prSet/>
      <dgm:spPr/>
      <dgm:t>
        <a:bodyPr/>
        <a:lstStyle/>
        <a:p>
          <a:endParaRPr lang="en-US"/>
        </a:p>
      </dgm:t>
    </dgm:pt>
    <dgm:pt modelId="{7661B2E1-BD15-462F-9AE4-F1F0FD91A4FA}" type="sibTrans" cxnId="{DD4AA0DD-F723-4469-BD81-76CBB0EC3027}">
      <dgm:prSet/>
      <dgm:spPr/>
      <dgm:t>
        <a:bodyPr/>
        <a:lstStyle/>
        <a:p>
          <a:endParaRPr lang="en-US"/>
        </a:p>
      </dgm:t>
    </dgm:pt>
    <dgm:pt modelId="{78EABF59-52F9-4215-832A-5E0450B7A120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CEF2B117-42D9-4AFE-9612-22A34D8BF68F}" type="parTrans" cxnId="{93961C9A-EE32-4B19-B820-79B9EFC528F2}">
      <dgm:prSet/>
      <dgm:spPr/>
      <dgm:t>
        <a:bodyPr/>
        <a:lstStyle/>
        <a:p>
          <a:endParaRPr lang="en-US"/>
        </a:p>
      </dgm:t>
    </dgm:pt>
    <dgm:pt modelId="{02045BB5-B5A7-42BE-9B10-5CD8BA384319}" type="sibTrans" cxnId="{93961C9A-EE32-4B19-B820-79B9EFC528F2}">
      <dgm:prSet/>
      <dgm:spPr/>
      <dgm:t>
        <a:bodyPr/>
        <a:lstStyle/>
        <a:p>
          <a:endParaRPr lang="en-US"/>
        </a:p>
      </dgm:t>
    </dgm:pt>
    <dgm:pt modelId="{E38E8140-6BAF-49AC-AA6C-EB7E9A03C982}">
      <dgm:prSet phldrT="[Text]"/>
      <dgm:spPr/>
      <dgm:t>
        <a:bodyPr/>
        <a:lstStyle/>
        <a:p>
          <a:r>
            <a:rPr lang="en-US" dirty="0" smtClean="0"/>
            <a:t>Device Driver</a:t>
          </a:r>
          <a:endParaRPr lang="en-US" dirty="0"/>
        </a:p>
      </dgm:t>
    </dgm:pt>
    <dgm:pt modelId="{26EFC0C2-45F2-44AB-B8C7-64A40FA48803}" type="parTrans" cxnId="{00CB2128-328A-4392-9033-9BCD9A9963D1}">
      <dgm:prSet/>
      <dgm:spPr/>
      <dgm:t>
        <a:bodyPr/>
        <a:lstStyle/>
        <a:p>
          <a:endParaRPr lang="en-US"/>
        </a:p>
      </dgm:t>
    </dgm:pt>
    <dgm:pt modelId="{AAFE4D3A-C6A3-480C-A563-1DFE039BA2CA}" type="sibTrans" cxnId="{00CB2128-328A-4392-9033-9BCD9A9963D1}">
      <dgm:prSet/>
      <dgm:spPr/>
      <dgm:t>
        <a:bodyPr/>
        <a:lstStyle/>
        <a:p>
          <a:endParaRPr lang="en-US"/>
        </a:p>
      </dgm:t>
    </dgm:pt>
    <dgm:pt modelId="{DEA3C7C7-3001-4E2F-A267-138C33CF095C}">
      <dgm:prSet phldrT="[Text]"/>
      <dgm:spPr/>
      <dgm:t>
        <a:bodyPr/>
        <a:lstStyle/>
        <a:p>
          <a:r>
            <a:rPr lang="en-US" dirty="0" smtClean="0"/>
            <a:t>User Programs</a:t>
          </a:r>
          <a:endParaRPr lang="en-US" dirty="0"/>
        </a:p>
      </dgm:t>
    </dgm:pt>
    <dgm:pt modelId="{E2132538-C17C-488A-9275-D1D350D9599F}" type="parTrans" cxnId="{E4CCB4F5-DA20-4FBD-9C91-F8F5AE0FE461}">
      <dgm:prSet/>
      <dgm:spPr/>
      <dgm:t>
        <a:bodyPr/>
        <a:lstStyle/>
        <a:p>
          <a:endParaRPr lang="en-US"/>
        </a:p>
      </dgm:t>
    </dgm:pt>
    <dgm:pt modelId="{84646ECA-0E50-4CB0-A4B1-E0CEC545187E}" type="sibTrans" cxnId="{E4CCB4F5-DA20-4FBD-9C91-F8F5AE0FE461}">
      <dgm:prSet/>
      <dgm:spPr/>
      <dgm:t>
        <a:bodyPr/>
        <a:lstStyle/>
        <a:p>
          <a:endParaRPr lang="en-US"/>
        </a:p>
      </dgm:t>
    </dgm:pt>
    <dgm:pt modelId="{B1F0C34B-B661-4124-BB7A-1C1A6ECEA1C0}" type="pres">
      <dgm:prSet presAssocID="{33676A77-1562-46B0-B9C7-3C2538302CEE}" presName="Name0" presStyleCnt="0">
        <dgm:presLayoutVars>
          <dgm:dir/>
          <dgm:animLvl val="lvl"/>
          <dgm:resizeHandles val="exact"/>
        </dgm:presLayoutVars>
      </dgm:prSet>
      <dgm:spPr/>
    </dgm:pt>
    <dgm:pt modelId="{756AEC11-71F3-436E-88EC-63C844956025}" type="pres">
      <dgm:prSet presAssocID="{AC6C9297-5F68-420E-980A-953F917D8128}" presName="Name8" presStyleCnt="0"/>
      <dgm:spPr/>
    </dgm:pt>
    <dgm:pt modelId="{8BF31147-9DB8-459B-A07E-E9DE9B8B39E0}" type="pres">
      <dgm:prSet presAssocID="{AC6C9297-5F68-420E-980A-953F917D8128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CB458-B8B8-464A-8684-9B194B899AB2}" type="pres">
      <dgm:prSet presAssocID="{AC6C9297-5F68-420E-980A-953F917D812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E0097-C6F8-450C-A20C-1AFA3DB465ED}" type="pres">
      <dgm:prSet presAssocID="{78EABF59-52F9-4215-832A-5E0450B7A120}" presName="Name8" presStyleCnt="0"/>
      <dgm:spPr/>
    </dgm:pt>
    <dgm:pt modelId="{02D486E6-A536-4DC0-9521-AEFDBAA25DCE}" type="pres">
      <dgm:prSet presAssocID="{78EABF59-52F9-4215-832A-5E0450B7A120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8B4F5A-76A8-4CDF-AB74-B3CC369CC48E}" type="pres">
      <dgm:prSet presAssocID="{78EABF59-52F9-4215-832A-5E0450B7A12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6F7AF-04AF-4CA3-8051-0E785CA9776F}" type="pres">
      <dgm:prSet presAssocID="{E38E8140-6BAF-49AC-AA6C-EB7E9A03C982}" presName="Name8" presStyleCnt="0"/>
      <dgm:spPr/>
    </dgm:pt>
    <dgm:pt modelId="{F100F4C7-4931-48E8-B5AF-D5BF81DCF4C9}" type="pres">
      <dgm:prSet presAssocID="{E38E8140-6BAF-49AC-AA6C-EB7E9A03C982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D07E3-90A6-4608-8C71-7A66455C0CB0}" type="pres">
      <dgm:prSet presAssocID="{E38E8140-6BAF-49AC-AA6C-EB7E9A03C98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5BC78-2CF6-46E2-9856-F3326BA7CB4E}" type="pres">
      <dgm:prSet presAssocID="{DEA3C7C7-3001-4E2F-A267-138C33CF095C}" presName="Name8" presStyleCnt="0"/>
      <dgm:spPr/>
    </dgm:pt>
    <dgm:pt modelId="{C967CC16-BBB2-4C2E-9170-7CACCD563666}" type="pres">
      <dgm:prSet presAssocID="{DEA3C7C7-3001-4E2F-A267-138C33CF095C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0E081-BE3F-4443-9AD3-6070D06DC877}" type="pres">
      <dgm:prSet presAssocID="{DEA3C7C7-3001-4E2F-A267-138C33CF095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B56012-DDF0-4425-A4C9-13EC10D81D7A}" type="presOf" srcId="{E38E8140-6BAF-49AC-AA6C-EB7E9A03C982}" destId="{CF7D07E3-90A6-4608-8C71-7A66455C0CB0}" srcOrd="1" destOrd="0" presId="urn:microsoft.com/office/officeart/2005/8/layout/pyramid1"/>
    <dgm:cxn modelId="{00CB2128-328A-4392-9033-9BCD9A9963D1}" srcId="{33676A77-1562-46B0-B9C7-3C2538302CEE}" destId="{E38E8140-6BAF-49AC-AA6C-EB7E9A03C982}" srcOrd="2" destOrd="0" parTransId="{26EFC0C2-45F2-44AB-B8C7-64A40FA48803}" sibTransId="{AAFE4D3A-C6A3-480C-A563-1DFE039BA2CA}"/>
    <dgm:cxn modelId="{CF67D430-241B-451D-84E8-3EACE639CBEC}" type="presOf" srcId="{AC6C9297-5F68-420E-980A-953F917D8128}" destId="{608CB458-B8B8-464A-8684-9B194B899AB2}" srcOrd="1" destOrd="0" presId="urn:microsoft.com/office/officeart/2005/8/layout/pyramid1"/>
    <dgm:cxn modelId="{2B0ADEF7-E21B-4BFE-8C50-F1DD9F62ED3C}" type="presOf" srcId="{DEA3C7C7-3001-4E2F-A267-138C33CF095C}" destId="{C967CC16-BBB2-4C2E-9170-7CACCD563666}" srcOrd="0" destOrd="0" presId="urn:microsoft.com/office/officeart/2005/8/layout/pyramid1"/>
    <dgm:cxn modelId="{DD4AA0DD-F723-4469-BD81-76CBB0EC3027}" srcId="{33676A77-1562-46B0-B9C7-3C2538302CEE}" destId="{AC6C9297-5F68-420E-980A-953F917D8128}" srcOrd="0" destOrd="0" parTransId="{D7EA26A4-91A7-41C7-ABC6-F34682090337}" sibTransId="{7661B2E1-BD15-462F-9AE4-F1F0FD91A4FA}"/>
    <dgm:cxn modelId="{5A6352A5-F5F0-4221-801B-6D4869D514D2}" type="presOf" srcId="{DEA3C7C7-3001-4E2F-A267-138C33CF095C}" destId="{91D0E081-BE3F-4443-9AD3-6070D06DC877}" srcOrd="1" destOrd="0" presId="urn:microsoft.com/office/officeart/2005/8/layout/pyramid1"/>
    <dgm:cxn modelId="{747EEF40-57BB-4FB7-B8D7-C569E341D5C5}" type="presOf" srcId="{AC6C9297-5F68-420E-980A-953F917D8128}" destId="{8BF31147-9DB8-459B-A07E-E9DE9B8B39E0}" srcOrd="0" destOrd="0" presId="urn:microsoft.com/office/officeart/2005/8/layout/pyramid1"/>
    <dgm:cxn modelId="{72791EFD-ECC8-46C1-826E-7888D7E91C47}" type="presOf" srcId="{33676A77-1562-46B0-B9C7-3C2538302CEE}" destId="{B1F0C34B-B661-4124-BB7A-1C1A6ECEA1C0}" srcOrd="0" destOrd="0" presId="urn:microsoft.com/office/officeart/2005/8/layout/pyramid1"/>
    <dgm:cxn modelId="{CB9FBD0F-B330-4FC9-819C-D745BFC9FA48}" type="presOf" srcId="{78EABF59-52F9-4215-832A-5E0450B7A120}" destId="{02D486E6-A536-4DC0-9521-AEFDBAA25DCE}" srcOrd="0" destOrd="0" presId="urn:microsoft.com/office/officeart/2005/8/layout/pyramid1"/>
    <dgm:cxn modelId="{B12BFBE4-B182-4FDC-9148-E397199F2F5F}" type="presOf" srcId="{78EABF59-52F9-4215-832A-5E0450B7A120}" destId="{188B4F5A-76A8-4CDF-AB74-B3CC369CC48E}" srcOrd="1" destOrd="0" presId="urn:microsoft.com/office/officeart/2005/8/layout/pyramid1"/>
    <dgm:cxn modelId="{93961C9A-EE32-4B19-B820-79B9EFC528F2}" srcId="{33676A77-1562-46B0-B9C7-3C2538302CEE}" destId="{78EABF59-52F9-4215-832A-5E0450B7A120}" srcOrd="1" destOrd="0" parTransId="{CEF2B117-42D9-4AFE-9612-22A34D8BF68F}" sibTransId="{02045BB5-B5A7-42BE-9B10-5CD8BA384319}"/>
    <dgm:cxn modelId="{E4CCB4F5-DA20-4FBD-9C91-F8F5AE0FE461}" srcId="{33676A77-1562-46B0-B9C7-3C2538302CEE}" destId="{DEA3C7C7-3001-4E2F-A267-138C33CF095C}" srcOrd="3" destOrd="0" parTransId="{E2132538-C17C-488A-9275-D1D350D9599F}" sibTransId="{84646ECA-0E50-4CB0-A4B1-E0CEC545187E}"/>
    <dgm:cxn modelId="{B15F23C7-CC0E-4942-886D-5B4694F2EDD1}" type="presOf" srcId="{E38E8140-6BAF-49AC-AA6C-EB7E9A03C982}" destId="{F100F4C7-4931-48E8-B5AF-D5BF81DCF4C9}" srcOrd="0" destOrd="0" presId="urn:microsoft.com/office/officeart/2005/8/layout/pyramid1"/>
    <dgm:cxn modelId="{F1E9322B-10FE-499B-9227-3FC20F5A723A}" type="presParOf" srcId="{B1F0C34B-B661-4124-BB7A-1C1A6ECEA1C0}" destId="{756AEC11-71F3-436E-88EC-63C844956025}" srcOrd="0" destOrd="0" presId="urn:microsoft.com/office/officeart/2005/8/layout/pyramid1"/>
    <dgm:cxn modelId="{2F674A28-0DC4-407C-85E6-EDEFFAD60A7B}" type="presParOf" srcId="{756AEC11-71F3-436E-88EC-63C844956025}" destId="{8BF31147-9DB8-459B-A07E-E9DE9B8B39E0}" srcOrd="0" destOrd="0" presId="urn:microsoft.com/office/officeart/2005/8/layout/pyramid1"/>
    <dgm:cxn modelId="{492869A7-FDDE-4EB8-B0A0-B72500079147}" type="presParOf" srcId="{756AEC11-71F3-436E-88EC-63C844956025}" destId="{608CB458-B8B8-464A-8684-9B194B899AB2}" srcOrd="1" destOrd="0" presId="urn:microsoft.com/office/officeart/2005/8/layout/pyramid1"/>
    <dgm:cxn modelId="{536150E7-7665-4988-A4CF-D7F954C308B3}" type="presParOf" srcId="{B1F0C34B-B661-4124-BB7A-1C1A6ECEA1C0}" destId="{BC4E0097-C6F8-450C-A20C-1AFA3DB465ED}" srcOrd="1" destOrd="0" presId="urn:microsoft.com/office/officeart/2005/8/layout/pyramid1"/>
    <dgm:cxn modelId="{E86ADBA9-B9E6-4999-B258-4BA02D1F562E}" type="presParOf" srcId="{BC4E0097-C6F8-450C-A20C-1AFA3DB465ED}" destId="{02D486E6-A536-4DC0-9521-AEFDBAA25DCE}" srcOrd="0" destOrd="0" presId="urn:microsoft.com/office/officeart/2005/8/layout/pyramid1"/>
    <dgm:cxn modelId="{074F5BDA-8BF2-47F0-B437-83697FA7B4B9}" type="presParOf" srcId="{BC4E0097-C6F8-450C-A20C-1AFA3DB465ED}" destId="{188B4F5A-76A8-4CDF-AB74-B3CC369CC48E}" srcOrd="1" destOrd="0" presId="urn:microsoft.com/office/officeart/2005/8/layout/pyramid1"/>
    <dgm:cxn modelId="{B60584B1-DA12-4A78-B981-2384D801DFB5}" type="presParOf" srcId="{B1F0C34B-B661-4124-BB7A-1C1A6ECEA1C0}" destId="{DE36F7AF-04AF-4CA3-8051-0E785CA9776F}" srcOrd="2" destOrd="0" presId="urn:microsoft.com/office/officeart/2005/8/layout/pyramid1"/>
    <dgm:cxn modelId="{4BCE9263-8728-437C-B008-A12433DF2758}" type="presParOf" srcId="{DE36F7AF-04AF-4CA3-8051-0E785CA9776F}" destId="{F100F4C7-4931-48E8-B5AF-D5BF81DCF4C9}" srcOrd="0" destOrd="0" presId="urn:microsoft.com/office/officeart/2005/8/layout/pyramid1"/>
    <dgm:cxn modelId="{6C92673B-0D8B-4A1C-8DD0-00877E684AA0}" type="presParOf" srcId="{DE36F7AF-04AF-4CA3-8051-0E785CA9776F}" destId="{CF7D07E3-90A6-4608-8C71-7A66455C0CB0}" srcOrd="1" destOrd="0" presId="urn:microsoft.com/office/officeart/2005/8/layout/pyramid1"/>
    <dgm:cxn modelId="{82979649-E774-403D-B035-C633BE99E191}" type="presParOf" srcId="{B1F0C34B-B661-4124-BB7A-1C1A6ECEA1C0}" destId="{02A5BC78-2CF6-46E2-9856-F3326BA7CB4E}" srcOrd="3" destOrd="0" presId="urn:microsoft.com/office/officeart/2005/8/layout/pyramid1"/>
    <dgm:cxn modelId="{FD491CBD-B588-474B-8E55-E570770A3A48}" type="presParOf" srcId="{02A5BC78-2CF6-46E2-9856-F3326BA7CB4E}" destId="{C967CC16-BBB2-4C2E-9170-7CACCD563666}" srcOrd="0" destOrd="0" presId="urn:microsoft.com/office/officeart/2005/8/layout/pyramid1"/>
    <dgm:cxn modelId="{BB41F86C-3AA1-430F-948B-79269EB703FD}" type="presParOf" srcId="{02A5BC78-2CF6-46E2-9856-F3326BA7CB4E}" destId="{91D0E081-BE3F-4443-9AD3-6070D06DC87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19BD40-F1D4-43B3-9C80-1015645A29E1}" type="doc">
      <dgm:prSet loTypeId="urn:microsoft.com/office/officeart/2005/8/layout/target1" loCatId="relationship" qsTypeId="urn:microsoft.com/office/officeart/2005/8/quickstyle/simple4" qsCatId="simple" csTypeId="urn:microsoft.com/office/officeart/2005/8/colors/colorful2" csCatId="colorful" phldr="1"/>
      <dgm:spPr/>
    </dgm:pt>
    <dgm:pt modelId="{3ED70C27-6209-495B-8C63-CE3C4DB16FBA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B5C24177-31FB-4929-BFD8-FC1F9F80B3BD}" type="parTrans" cxnId="{E6C25AC5-5532-49DD-9E4D-9178D5190EED}">
      <dgm:prSet/>
      <dgm:spPr/>
      <dgm:t>
        <a:bodyPr/>
        <a:lstStyle/>
        <a:p>
          <a:endParaRPr lang="en-US"/>
        </a:p>
      </dgm:t>
    </dgm:pt>
    <dgm:pt modelId="{29542472-D0EB-4DCA-8562-DFDEC1F19357}" type="sibTrans" cxnId="{E6C25AC5-5532-49DD-9E4D-9178D5190EED}">
      <dgm:prSet/>
      <dgm:spPr/>
      <dgm:t>
        <a:bodyPr/>
        <a:lstStyle/>
        <a:p>
          <a:endParaRPr lang="en-US"/>
        </a:p>
      </dgm:t>
    </dgm:pt>
    <dgm:pt modelId="{2FFAC352-5234-4F6E-9977-207E9D50C869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CE18420A-4A1E-4FB4-AAB6-DEFA0CB632C1}" type="parTrans" cxnId="{9D52AE0D-A9E8-4AC9-8FD6-7D8BF0647AF4}">
      <dgm:prSet/>
      <dgm:spPr/>
      <dgm:t>
        <a:bodyPr/>
        <a:lstStyle/>
        <a:p>
          <a:endParaRPr lang="en-US"/>
        </a:p>
      </dgm:t>
    </dgm:pt>
    <dgm:pt modelId="{7F3C0692-995A-495B-A56A-3D16CD24552B}" type="sibTrans" cxnId="{9D52AE0D-A9E8-4AC9-8FD6-7D8BF0647AF4}">
      <dgm:prSet/>
      <dgm:spPr/>
      <dgm:t>
        <a:bodyPr/>
        <a:lstStyle/>
        <a:p>
          <a:endParaRPr lang="en-US"/>
        </a:p>
      </dgm:t>
    </dgm:pt>
    <dgm:pt modelId="{7CB05366-EEE6-400D-A8D4-37D8A3EF3730}">
      <dgm:prSet phldrT="[Text]"/>
      <dgm:spPr/>
      <dgm:t>
        <a:bodyPr/>
        <a:lstStyle/>
        <a:p>
          <a:r>
            <a:rPr lang="en-US" dirty="0" smtClean="0"/>
            <a:t>Programs</a:t>
          </a:r>
          <a:endParaRPr lang="en-US" dirty="0"/>
        </a:p>
      </dgm:t>
    </dgm:pt>
    <dgm:pt modelId="{2267E343-D000-498B-8EBF-04F2DA88748D}" type="parTrans" cxnId="{1CD94474-D343-4E6C-8FEE-5588AA01E20E}">
      <dgm:prSet/>
      <dgm:spPr/>
      <dgm:t>
        <a:bodyPr/>
        <a:lstStyle/>
        <a:p>
          <a:endParaRPr lang="en-US"/>
        </a:p>
      </dgm:t>
    </dgm:pt>
    <dgm:pt modelId="{D52CACBA-73E7-47F2-9A4C-A2DCD1FB2AB3}" type="sibTrans" cxnId="{1CD94474-D343-4E6C-8FEE-5588AA01E20E}">
      <dgm:prSet/>
      <dgm:spPr/>
      <dgm:t>
        <a:bodyPr/>
        <a:lstStyle/>
        <a:p>
          <a:endParaRPr lang="en-US"/>
        </a:p>
      </dgm:t>
    </dgm:pt>
    <dgm:pt modelId="{D2B1E303-E1E8-4449-B84D-7000FE546C85}">
      <dgm:prSet phldrT="[Text]"/>
      <dgm:spPr/>
      <dgm:t>
        <a:bodyPr/>
        <a:lstStyle/>
        <a:p>
          <a:r>
            <a:rPr lang="en-US" dirty="0" smtClean="0"/>
            <a:t>Device Driver</a:t>
          </a:r>
          <a:endParaRPr lang="en-US" dirty="0"/>
        </a:p>
      </dgm:t>
    </dgm:pt>
    <dgm:pt modelId="{5D67C102-EC43-4627-8466-4141EFDD5534}" type="parTrans" cxnId="{EA549360-EB47-4274-9AEC-346946A05174}">
      <dgm:prSet/>
      <dgm:spPr/>
      <dgm:t>
        <a:bodyPr/>
        <a:lstStyle/>
        <a:p>
          <a:endParaRPr lang="en-US"/>
        </a:p>
      </dgm:t>
    </dgm:pt>
    <dgm:pt modelId="{4C774D50-4C3B-49CA-8DC0-842D1BDAA5FC}" type="sibTrans" cxnId="{EA549360-EB47-4274-9AEC-346946A05174}">
      <dgm:prSet/>
      <dgm:spPr/>
      <dgm:t>
        <a:bodyPr/>
        <a:lstStyle/>
        <a:p>
          <a:endParaRPr lang="en-US"/>
        </a:p>
      </dgm:t>
    </dgm:pt>
    <dgm:pt modelId="{6E998404-7392-411B-952F-152F31119E11}" type="pres">
      <dgm:prSet presAssocID="{0719BD40-F1D4-43B3-9C80-1015645A29E1}" presName="composite" presStyleCnt="0">
        <dgm:presLayoutVars>
          <dgm:chMax val="5"/>
          <dgm:dir/>
          <dgm:resizeHandles val="exact"/>
        </dgm:presLayoutVars>
      </dgm:prSet>
      <dgm:spPr/>
    </dgm:pt>
    <dgm:pt modelId="{8E504D90-FBDB-41A0-B60C-60A2009B6E89}" type="pres">
      <dgm:prSet presAssocID="{3ED70C27-6209-495B-8C63-CE3C4DB16FBA}" presName="circle1" presStyleLbl="lnNode1" presStyleIdx="0" presStyleCnt="4"/>
      <dgm:spPr/>
    </dgm:pt>
    <dgm:pt modelId="{3E2C4D04-E66B-495C-B2DF-DEEA792C458A}" type="pres">
      <dgm:prSet presAssocID="{3ED70C27-6209-495B-8C63-CE3C4DB16FBA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74797-57D8-4033-885F-3FBCEE043F6B}" type="pres">
      <dgm:prSet presAssocID="{3ED70C27-6209-495B-8C63-CE3C4DB16FBA}" presName="line1" presStyleLbl="callout" presStyleIdx="0" presStyleCnt="8"/>
      <dgm:spPr/>
    </dgm:pt>
    <dgm:pt modelId="{158976CD-D9E9-43B9-806C-C80DF9F13C9C}" type="pres">
      <dgm:prSet presAssocID="{3ED70C27-6209-495B-8C63-CE3C4DB16FBA}" presName="d1" presStyleLbl="callout" presStyleIdx="1" presStyleCnt="8"/>
      <dgm:spPr/>
    </dgm:pt>
    <dgm:pt modelId="{59F91C28-068D-4A03-981D-093EA4851B38}" type="pres">
      <dgm:prSet presAssocID="{D2B1E303-E1E8-4449-B84D-7000FE546C85}" presName="circle2" presStyleLbl="lnNode1" presStyleIdx="1" presStyleCnt="4"/>
      <dgm:spPr/>
    </dgm:pt>
    <dgm:pt modelId="{80FFDBF3-9482-4405-A50F-0CE56E20C8C0}" type="pres">
      <dgm:prSet presAssocID="{D2B1E303-E1E8-4449-B84D-7000FE546C85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04DE5-9610-4E3E-A90F-EEC0D985B42B}" type="pres">
      <dgm:prSet presAssocID="{D2B1E303-E1E8-4449-B84D-7000FE546C85}" presName="line2" presStyleLbl="callout" presStyleIdx="2" presStyleCnt="8"/>
      <dgm:spPr/>
    </dgm:pt>
    <dgm:pt modelId="{6CAECBCA-D475-446D-855B-7F12119DBF52}" type="pres">
      <dgm:prSet presAssocID="{D2B1E303-E1E8-4449-B84D-7000FE546C85}" presName="d2" presStyleLbl="callout" presStyleIdx="3" presStyleCnt="8"/>
      <dgm:spPr/>
    </dgm:pt>
    <dgm:pt modelId="{90B6DDA6-03DE-4BEC-9B54-EA6BC75855CD}" type="pres">
      <dgm:prSet presAssocID="{2FFAC352-5234-4F6E-9977-207E9D50C869}" presName="circle3" presStyleLbl="lnNode1" presStyleIdx="2" presStyleCnt="4"/>
      <dgm:spPr/>
    </dgm:pt>
    <dgm:pt modelId="{5202A0F6-231E-4EE8-AE7D-ACC4737942B5}" type="pres">
      <dgm:prSet presAssocID="{2FFAC352-5234-4F6E-9977-207E9D50C869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B5BE7-1AE2-4FDB-8068-F4D5D8F35A6E}" type="pres">
      <dgm:prSet presAssocID="{2FFAC352-5234-4F6E-9977-207E9D50C869}" presName="line3" presStyleLbl="callout" presStyleIdx="4" presStyleCnt="8"/>
      <dgm:spPr/>
    </dgm:pt>
    <dgm:pt modelId="{BA6D4A89-DEDB-4858-8BE2-3188AF95773B}" type="pres">
      <dgm:prSet presAssocID="{2FFAC352-5234-4F6E-9977-207E9D50C869}" presName="d3" presStyleLbl="callout" presStyleIdx="5" presStyleCnt="8"/>
      <dgm:spPr/>
    </dgm:pt>
    <dgm:pt modelId="{89EEAC5F-7BCA-46DD-B6F8-966D84E47982}" type="pres">
      <dgm:prSet presAssocID="{7CB05366-EEE6-400D-A8D4-37D8A3EF3730}" presName="circle4" presStyleLbl="lnNode1" presStyleIdx="3" presStyleCnt="4"/>
      <dgm:spPr/>
    </dgm:pt>
    <dgm:pt modelId="{1AB38A5C-7343-4AB5-BD12-25762B6F2828}" type="pres">
      <dgm:prSet presAssocID="{7CB05366-EEE6-400D-A8D4-37D8A3EF3730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8F189-88A8-4F1D-9A10-62E021D4A435}" type="pres">
      <dgm:prSet presAssocID="{7CB05366-EEE6-400D-A8D4-37D8A3EF3730}" presName="line4" presStyleLbl="callout" presStyleIdx="6" presStyleCnt="8"/>
      <dgm:spPr/>
    </dgm:pt>
    <dgm:pt modelId="{6BE8909C-4F2D-4991-B3CC-3314356ABD28}" type="pres">
      <dgm:prSet presAssocID="{7CB05366-EEE6-400D-A8D4-37D8A3EF3730}" presName="d4" presStyleLbl="callout" presStyleIdx="7" presStyleCnt="8"/>
      <dgm:spPr/>
    </dgm:pt>
  </dgm:ptLst>
  <dgm:cxnLst>
    <dgm:cxn modelId="{78E368C2-AC34-4893-8FE7-1EBC24EF286B}" type="presOf" srcId="{2FFAC352-5234-4F6E-9977-207E9D50C869}" destId="{5202A0F6-231E-4EE8-AE7D-ACC4737942B5}" srcOrd="0" destOrd="0" presId="urn:microsoft.com/office/officeart/2005/8/layout/target1"/>
    <dgm:cxn modelId="{1CD94474-D343-4E6C-8FEE-5588AA01E20E}" srcId="{0719BD40-F1D4-43B3-9C80-1015645A29E1}" destId="{7CB05366-EEE6-400D-A8D4-37D8A3EF3730}" srcOrd="3" destOrd="0" parTransId="{2267E343-D000-498B-8EBF-04F2DA88748D}" sibTransId="{D52CACBA-73E7-47F2-9A4C-A2DCD1FB2AB3}"/>
    <dgm:cxn modelId="{9D52AE0D-A9E8-4AC9-8FD6-7D8BF0647AF4}" srcId="{0719BD40-F1D4-43B3-9C80-1015645A29E1}" destId="{2FFAC352-5234-4F6E-9977-207E9D50C869}" srcOrd="2" destOrd="0" parTransId="{CE18420A-4A1E-4FB4-AAB6-DEFA0CB632C1}" sibTransId="{7F3C0692-995A-495B-A56A-3D16CD24552B}"/>
    <dgm:cxn modelId="{E6C25AC5-5532-49DD-9E4D-9178D5190EED}" srcId="{0719BD40-F1D4-43B3-9C80-1015645A29E1}" destId="{3ED70C27-6209-495B-8C63-CE3C4DB16FBA}" srcOrd="0" destOrd="0" parTransId="{B5C24177-31FB-4929-BFD8-FC1F9F80B3BD}" sibTransId="{29542472-D0EB-4DCA-8562-DFDEC1F19357}"/>
    <dgm:cxn modelId="{EA549360-EB47-4274-9AEC-346946A05174}" srcId="{0719BD40-F1D4-43B3-9C80-1015645A29E1}" destId="{D2B1E303-E1E8-4449-B84D-7000FE546C85}" srcOrd="1" destOrd="0" parTransId="{5D67C102-EC43-4627-8466-4141EFDD5534}" sibTransId="{4C774D50-4C3B-49CA-8DC0-842D1BDAA5FC}"/>
    <dgm:cxn modelId="{299875F5-ACD3-4765-9E54-5035A304E9EE}" type="presOf" srcId="{D2B1E303-E1E8-4449-B84D-7000FE546C85}" destId="{80FFDBF3-9482-4405-A50F-0CE56E20C8C0}" srcOrd="0" destOrd="0" presId="urn:microsoft.com/office/officeart/2005/8/layout/target1"/>
    <dgm:cxn modelId="{BE76ADE1-8E7C-4215-84C2-F8CD4086939D}" type="presOf" srcId="{0719BD40-F1D4-43B3-9C80-1015645A29E1}" destId="{6E998404-7392-411B-952F-152F31119E11}" srcOrd="0" destOrd="0" presId="urn:microsoft.com/office/officeart/2005/8/layout/target1"/>
    <dgm:cxn modelId="{A3B3D9F4-A8CA-46F9-813C-EF7DC6C0808F}" type="presOf" srcId="{7CB05366-EEE6-400D-A8D4-37D8A3EF3730}" destId="{1AB38A5C-7343-4AB5-BD12-25762B6F2828}" srcOrd="0" destOrd="0" presId="urn:microsoft.com/office/officeart/2005/8/layout/target1"/>
    <dgm:cxn modelId="{5F21BC62-0D70-474E-97A1-03C6AE198CA7}" type="presOf" srcId="{3ED70C27-6209-495B-8C63-CE3C4DB16FBA}" destId="{3E2C4D04-E66B-495C-B2DF-DEEA792C458A}" srcOrd="0" destOrd="0" presId="urn:microsoft.com/office/officeart/2005/8/layout/target1"/>
    <dgm:cxn modelId="{C99871FC-FF6E-480F-8D84-DE5A7DB30941}" type="presParOf" srcId="{6E998404-7392-411B-952F-152F31119E11}" destId="{8E504D90-FBDB-41A0-B60C-60A2009B6E89}" srcOrd="0" destOrd="0" presId="urn:microsoft.com/office/officeart/2005/8/layout/target1"/>
    <dgm:cxn modelId="{C9F4353B-08D0-4082-8893-35CD4C165C19}" type="presParOf" srcId="{6E998404-7392-411B-952F-152F31119E11}" destId="{3E2C4D04-E66B-495C-B2DF-DEEA792C458A}" srcOrd="1" destOrd="0" presId="urn:microsoft.com/office/officeart/2005/8/layout/target1"/>
    <dgm:cxn modelId="{02AF590A-BE35-44CE-AA83-BA1F2FA021E4}" type="presParOf" srcId="{6E998404-7392-411B-952F-152F31119E11}" destId="{1B174797-57D8-4033-885F-3FBCEE043F6B}" srcOrd="2" destOrd="0" presId="urn:microsoft.com/office/officeart/2005/8/layout/target1"/>
    <dgm:cxn modelId="{C8774E68-0413-46BE-A307-1668503D108B}" type="presParOf" srcId="{6E998404-7392-411B-952F-152F31119E11}" destId="{158976CD-D9E9-43B9-806C-C80DF9F13C9C}" srcOrd="3" destOrd="0" presId="urn:microsoft.com/office/officeart/2005/8/layout/target1"/>
    <dgm:cxn modelId="{1AD0968C-1DC7-44B5-8775-070F47540ABA}" type="presParOf" srcId="{6E998404-7392-411B-952F-152F31119E11}" destId="{59F91C28-068D-4A03-981D-093EA4851B38}" srcOrd="4" destOrd="0" presId="urn:microsoft.com/office/officeart/2005/8/layout/target1"/>
    <dgm:cxn modelId="{14D5670B-711D-41BB-B32E-2C03072BF31F}" type="presParOf" srcId="{6E998404-7392-411B-952F-152F31119E11}" destId="{80FFDBF3-9482-4405-A50F-0CE56E20C8C0}" srcOrd="5" destOrd="0" presId="urn:microsoft.com/office/officeart/2005/8/layout/target1"/>
    <dgm:cxn modelId="{C3F73170-24A5-46CC-A571-914539D7B63C}" type="presParOf" srcId="{6E998404-7392-411B-952F-152F31119E11}" destId="{DF704DE5-9610-4E3E-A90F-EEC0D985B42B}" srcOrd="6" destOrd="0" presId="urn:microsoft.com/office/officeart/2005/8/layout/target1"/>
    <dgm:cxn modelId="{921D7DB3-CDC8-43DC-B8A1-9364777C90B2}" type="presParOf" srcId="{6E998404-7392-411B-952F-152F31119E11}" destId="{6CAECBCA-D475-446D-855B-7F12119DBF52}" srcOrd="7" destOrd="0" presId="urn:microsoft.com/office/officeart/2005/8/layout/target1"/>
    <dgm:cxn modelId="{A727AACC-B345-41CF-AB29-24BF8D7C9BB4}" type="presParOf" srcId="{6E998404-7392-411B-952F-152F31119E11}" destId="{90B6DDA6-03DE-4BEC-9B54-EA6BC75855CD}" srcOrd="8" destOrd="0" presId="urn:microsoft.com/office/officeart/2005/8/layout/target1"/>
    <dgm:cxn modelId="{8D5462F4-70ED-45DE-BBDC-167D91860BD0}" type="presParOf" srcId="{6E998404-7392-411B-952F-152F31119E11}" destId="{5202A0F6-231E-4EE8-AE7D-ACC4737942B5}" srcOrd="9" destOrd="0" presId="urn:microsoft.com/office/officeart/2005/8/layout/target1"/>
    <dgm:cxn modelId="{3818A61D-E90B-4130-8CF6-57240749FE31}" type="presParOf" srcId="{6E998404-7392-411B-952F-152F31119E11}" destId="{2D0B5BE7-1AE2-4FDB-8068-F4D5D8F35A6E}" srcOrd="10" destOrd="0" presId="urn:microsoft.com/office/officeart/2005/8/layout/target1"/>
    <dgm:cxn modelId="{5DDCD5F3-A30F-43B0-872F-212E89720C25}" type="presParOf" srcId="{6E998404-7392-411B-952F-152F31119E11}" destId="{BA6D4A89-DEDB-4858-8BE2-3188AF95773B}" srcOrd="11" destOrd="0" presId="urn:microsoft.com/office/officeart/2005/8/layout/target1"/>
    <dgm:cxn modelId="{77DCDA31-EFB7-4DF5-911D-DE6849E0A905}" type="presParOf" srcId="{6E998404-7392-411B-952F-152F31119E11}" destId="{89EEAC5F-7BCA-46DD-B6F8-966D84E47982}" srcOrd="12" destOrd="0" presId="urn:microsoft.com/office/officeart/2005/8/layout/target1"/>
    <dgm:cxn modelId="{4B0C8AF8-C132-4AC3-BEA8-7BEB7CEB58DD}" type="presParOf" srcId="{6E998404-7392-411B-952F-152F31119E11}" destId="{1AB38A5C-7343-4AB5-BD12-25762B6F2828}" srcOrd="13" destOrd="0" presId="urn:microsoft.com/office/officeart/2005/8/layout/target1"/>
    <dgm:cxn modelId="{6B82A832-6AF1-430F-A032-E4475E3AFFE8}" type="presParOf" srcId="{6E998404-7392-411B-952F-152F31119E11}" destId="{F938F189-88A8-4F1D-9A10-62E021D4A435}" srcOrd="14" destOrd="0" presId="urn:microsoft.com/office/officeart/2005/8/layout/target1"/>
    <dgm:cxn modelId="{ABED12EB-C175-42C8-801A-80FC147F541B}" type="presParOf" srcId="{6E998404-7392-411B-952F-152F31119E11}" destId="{6BE8909C-4F2D-4991-B3CC-3314356ABD28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8CE99F-4905-4830-9375-49964ED2BF71}" type="doc">
      <dgm:prSet loTypeId="urn:microsoft.com/office/officeart/2005/8/layout/hList7" loCatId="list" qsTypeId="urn:microsoft.com/office/officeart/2005/8/quickstyle/3d1" qsCatId="3D" csTypeId="urn:microsoft.com/office/officeart/2005/8/colors/colorful1" csCatId="colorful" phldr="1"/>
      <dgm:spPr/>
    </dgm:pt>
    <dgm:pt modelId="{32597396-4A99-47C2-9154-ADCAF1D55B6B}">
      <dgm:prSet phldrT="[Text]"/>
      <dgm:spPr/>
      <dgm:t>
        <a:bodyPr/>
        <a:lstStyle/>
        <a:p>
          <a:r>
            <a:rPr lang="en-US" dirty="0" smtClean="0"/>
            <a:t>0x00000000-0x7FFFFFFF</a:t>
          </a:r>
          <a:endParaRPr lang="en-US" dirty="0"/>
        </a:p>
      </dgm:t>
    </dgm:pt>
    <dgm:pt modelId="{83EF8E98-F6C5-44BB-9487-F728C09F2EE1}" type="parTrans" cxnId="{88A7F103-078B-403A-93E6-3F1125750AC9}">
      <dgm:prSet/>
      <dgm:spPr/>
      <dgm:t>
        <a:bodyPr/>
        <a:lstStyle/>
        <a:p>
          <a:endParaRPr lang="en-US"/>
        </a:p>
      </dgm:t>
    </dgm:pt>
    <dgm:pt modelId="{8F420BB6-E862-4617-8487-67EA431DAB49}" type="sibTrans" cxnId="{88A7F103-078B-403A-93E6-3F1125750AC9}">
      <dgm:prSet/>
      <dgm:spPr/>
      <dgm:t>
        <a:bodyPr/>
        <a:lstStyle/>
        <a:p>
          <a:endParaRPr lang="en-US"/>
        </a:p>
      </dgm:t>
    </dgm:pt>
    <dgm:pt modelId="{5CB8C31C-9501-440D-9F57-7B9EA75C406A}">
      <dgm:prSet phldrT="[Text]"/>
      <dgm:spPr/>
      <dgm:t>
        <a:bodyPr/>
        <a:lstStyle/>
        <a:p>
          <a:r>
            <a:rPr lang="en-US" dirty="0" smtClean="0"/>
            <a:t>0X80000000 – 0xFFFFFFFF</a:t>
          </a:r>
          <a:endParaRPr lang="en-US" dirty="0"/>
        </a:p>
      </dgm:t>
    </dgm:pt>
    <dgm:pt modelId="{3D792DC3-CAFE-48D6-8918-5B8A81FBA0B5}" type="parTrans" cxnId="{1BFA9480-CD41-4F05-B27E-44D11015AC82}">
      <dgm:prSet/>
      <dgm:spPr/>
      <dgm:t>
        <a:bodyPr/>
        <a:lstStyle/>
        <a:p>
          <a:endParaRPr lang="en-US"/>
        </a:p>
      </dgm:t>
    </dgm:pt>
    <dgm:pt modelId="{9ECDEE10-CEA0-4941-B081-0A919686F14E}" type="sibTrans" cxnId="{1BFA9480-CD41-4F05-B27E-44D11015AC82}">
      <dgm:prSet/>
      <dgm:spPr/>
      <dgm:t>
        <a:bodyPr/>
        <a:lstStyle/>
        <a:p>
          <a:endParaRPr lang="en-US"/>
        </a:p>
      </dgm:t>
    </dgm:pt>
    <dgm:pt modelId="{AFE3D2C4-A65D-4CE8-BF83-2EDB747C145F}" type="pres">
      <dgm:prSet presAssocID="{098CE99F-4905-4830-9375-49964ED2BF71}" presName="Name0" presStyleCnt="0">
        <dgm:presLayoutVars>
          <dgm:dir/>
          <dgm:resizeHandles val="exact"/>
        </dgm:presLayoutVars>
      </dgm:prSet>
      <dgm:spPr/>
    </dgm:pt>
    <dgm:pt modelId="{8B2C6809-B5F8-479A-92D7-111569A589BD}" type="pres">
      <dgm:prSet presAssocID="{098CE99F-4905-4830-9375-49964ED2BF71}" presName="fgShape" presStyleLbl="fgShp" presStyleIdx="0" presStyleCnt="1"/>
      <dgm:spPr/>
    </dgm:pt>
    <dgm:pt modelId="{14642939-076A-48D3-9E75-D2BE71B8C5A2}" type="pres">
      <dgm:prSet presAssocID="{098CE99F-4905-4830-9375-49964ED2BF71}" presName="linComp" presStyleCnt="0"/>
      <dgm:spPr/>
    </dgm:pt>
    <dgm:pt modelId="{35A583F9-471C-419E-B255-1BD655140F6D}" type="pres">
      <dgm:prSet presAssocID="{32597396-4A99-47C2-9154-ADCAF1D55B6B}" presName="compNode" presStyleCnt="0"/>
      <dgm:spPr/>
    </dgm:pt>
    <dgm:pt modelId="{62623764-6FEB-4CF1-9302-B0750D8D4D48}" type="pres">
      <dgm:prSet presAssocID="{32597396-4A99-47C2-9154-ADCAF1D55B6B}" presName="bkgdShape" presStyleLbl="node1" presStyleIdx="0" presStyleCnt="2" custLinFactNeighborX="328" custLinFactNeighborY="2878"/>
      <dgm:spPr/>
      <dgm:t>
        <a:bodyPr/>
        <a:lstStyle/>
        <a:p>
          <a:endParaRPr lang="en-US"/>
        </a:p>
      </dgm:t>
    </dgm:pt>
    <dgm:pt modelId="{859803D2-C013-463C-B84F-2FFB8D278D9D}" type="pres">
      <dgm:prSet presAssocID="{32597396-4A99-47C2-9154-ADCAF1D55B6B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A3131-8E03-4FE6-A9CD-2A35085CA8DA}" type="pres">
      <dgm:prSet presAssocID="{32597396-4A99-47C2-9154-ADCAF1D55B6B}" presName="invisiNode" presStyleLbl="node1" presStyleIdx="0" presStyleCnt="2"/>
      <dgm:spPr/>
    </dgm:pt>
    <dgm:pt modelId="{097156C8-1530-4A82-8DB8-67E6EAFA9F23}" type="pres">
      <dgm:prSet presAssocID="{32597396-4A99-47C2-9154-ADCAF1D55B6B}" presName="imagNode" presStyleLbl="fgImgPlace1" presStyleIdx="0" presStyleCnt="2" custScaleX="11548" custScaleY="53468" custLinFactX="-421391" custLinFactY="-100000" custLinFactNeighborX="-500000" custLinFactNeighborY="-198424"/>
      <dgm:spPr/>
    </dgm:pt>
    <dgm:pt modelId="{804B549B-1717-4966-B796-36BC1117F188}" type="pres">
      <dgm:prSet presAssocID="{8F420BB6-E862-4617-8487-67EA431DAB4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F9EB03F-E2A4-41D7-AC2A-B2D47D3A2FC6}" type="pres">
      <dgm:prSet presAssocID="{5CB8C31C-9501-440D-9F57-7B9EA75C406A}" presName="compNode" presStyleCnt="0"/>
      <dgm:spPr/>
    </dgm:pt>
    <dgm:pt modelId="{BA5B932C-D3E0-4FCB-99F0-F77210E4167D}" type="pres">
      <dgm:prSet presAssocID="{5CB8C31C-9501-440D-9F57-7B9EA75C406A}" presName="bkgdShape" presStyleLbl="node1" presStyleIdx="1" presStyleCnt="2" custLinFactNeighborX="4535" custLinFactNeighborY="-1554"/>
      <dgm:spPr/>
      <dgm:t>
        <a:bodyPr/>
        <a:lstStyle/>
        <a:p>
          <a:endParaRPr lang="en-US"/>
        </a:p>
      </dgm:t>
    </dgm:pt>
    <dgm:pt modelId="{045111A4-E412-4EB3-B487-36B60AF97E29}" type="pres">
      <dgm:prSet presAssocID="{5CB8C31C-9501-440D-9F57-7B9EA75C406A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4E94D-21FD-4B32-928D-FFF5ED53F599}" type="pres">
      <dgm:prSet presAssocID="{5CB8C31C-9501-440D-9F57-7B9EA75C406A}" presName="invisiNode" presStyleLbl="node1" presStyleIdx="1" presStyleCnt="2"/>
      <dgm:spPr/>
    </dgm:pt>
    <dgm:pt modelId="{D991E4CE-AABE-445C-BD7E-D2B0F95CF2CD}" type="pres">
      <dgm:prSet presAssocID="{5CB8C31C-9501-440D-9F57-7B9EA75C406A}" presName="imagNode" presStyleLbl="fgImgPlace1" presStyleIdx="1" presStyleCnt="2" custFlipHor="1" custScaleX="17069" custScaleY="36037" custLinFactX="300000" custLinFactNeighborX="353266" custLinFactNeighborY="-55870"/>
      <dgm:spPr/>
    </dgm:pt>
  </dgm:ptLst>
  <dgm:cxnLst>
    <dgm:cxn modelId="{1BFA9480-CD41-4F05-B27E-44D11015AC82}" srcId="{098CE99F-4905-4830-9375-49964ED2BF71}" destId="{5CB8C31C-9501-440D-9F57-7B9EA75C406A}" srcOrd="1" destOrd="0" parTransId="{3D792DC3-CAFE-48D6-8918-5B8A81FBA0B5}" sibTransId="{9ECDEE10-CEA0-4941-B081-0A919686F14E}"/>
    <dgm:cxn modelId="{388F92F4-8467-41C6-B38A-1BB89545840C}" type="presOf" srcId="{5CB8C31C-9501-440D-9F57-7B9EA75C406A}" destId="{BA5B932C-D3E0-4FCB-99F0-F77210E4167D}" srcOrd="0" destOrd="0" presId="urn:microsoft.com/office/officeart/2005/8/layout/hList7"/>
    <dgm:cxn modelId="{A8C706C7-2EC7-4C57-A685-34BE1DCCFECB}" type="presOf" srcId="{32597396-4A99-47C2-9154-ADCAF1D55B6B}" destId="{859803D2-C013-463C-B84F-2FFB8D278D9D}" srcOrd="1" destOrd="0" presId="urn:microsoft.com/office/officeart/2005/8/layout/hList7"/>
    <dgm:cxn modelId="{88A7F103-078B-403A-93E6-3F1125750AC9}" srcId="{098CE99F-4905-4830-9375-49964ED2BF71}" destId="{32597396-4A99-47C2-9154-ADCAF1D55B6B}" srcOrd="0" destOrd="0" parTransId="{83EF8E98-F6C5-44BB-9487-F728C09F2EE1}" sibTransId="{8F420BB6-E862-4617-8487-67EA431DAB49}"/>
    <dgm:cxn modelId="{40FFE1D1-7989-44BE-B4D3-C8FB1DEEE6E6}" type="presOf" srcId="{098CE99F-4905-4830-9375-49964ED2BF71}" destId="{AFE3D2C4-A65D-4CE8-BF83-2EDB747C145F}" srcOrd="0" destOrd="0" presId="urn:microsoft.com/office/officeart/2005/8/layout/hList7"/>
    <dgm:cxn modelId="{761DD9DA-2374-4312-8E37-BDC741D5DD50}" type="presOf" srcId="{32597396-4A99-47C2-9154-ADCAF1D55B6B}" destId="{62623764-6FEB-4CF1-9302-B0750D8D4D48}" srcOrd="0" destOrd="0" presId="urn:microsoft.com/office/officeart/2005/8/layout/hList7"/>
    <dgm:cxn modelId="{F72B95A7-F714-49A6-BA84-0308F53B3A64}" type="presOf" srcId="{5CB8C31C-9501-440D-9F57-7B9EA75C406A}" destId="{045111A4-E412-4EB3-B487-36B60AF97E29}" srcOrd="1" destOrd="0" presId="urn:microsoft.com/office/officeart/2005/8/layout/hList7"/>
    <dgm:cxn modelId="{1111DD0F-96EA-4F23-819B-924AE4D93BC8}" type="presOf" srcId="{8F420BB6-E862-4617-8487-67EA431DAB49}" destId="{804B549B-1717-4966-B796-36BC1117F188}" srcOrd="0" destOrd="0" presId="urn:microsoft.com/office/officeart/2005/8/layout/hList7"/>
    <dgm:cxn modelId="{356B6C93-0619-4646-A5D0-714296DD163B}" type="presParOf" srcId="{AFE3D2C4-A65D-4CE8-BF83-2EDB747C145F}" destId="{8B2C6809-B5F8-479A-92D7-111569A589BD}" srcOrd="0" destOrd="0" presId="urn:microsoft.com/office/officeart/2005/8/layout/hList7"/>
    <dgm:cxn modelId="{09603993-3627-4AE2-861F-81808D4AF414}" type="presParOf" srcId="{AFE3D2C4-A65D-4CE8-BF83-2EDB747C145F}" destId="{14642939-076A-48D3-9E75-D2BE71B8C5A2}" srcOrd="1" destOrd="0" presId="urn:microsoft.com/office/officeart/2005/8/layout/hList7"/>
    <dgm:cxn modelId="{FE18E513-91CC-474C-9254-973F016536A8}" type="presParOf" srcId="{14642939-076A-48D3-9E75-D2BE71B8C5A2}" destId="{35A583F9-471C-419E-B255-1BD655140F6D}" srcOrd="0" destOrd="0" presId="urn:microsoft.com/office/officeart/2005/8/layout/hList7"/>
    <dgm:cxn modelId="{E9D4CBEE-ED19-47F0-A91C-2A7733C13725}" type="presParOf" srcId="{35A583F9-471C-419E-B255-1BD655140F6D}" destId="{62623764-6FEB-4CF1-9302-B0750D8D4D48}" srcOrd="0" destOrd="0" presId="urn:microsoft.com/office/officeart/2005/8/layout/hList7"/>
    <dgm:cxn modelId="{5BD4512B-BB94-480A-ABA5-090E17FF0572}" type="presParOf" srcId="{35A583F9-471C-419E-B255-1BD655140F6D}" destId="{859803D2-C013-463C-B84F-2FFB8D278D9D}" srcOrd="1" destOrd="0" presId="urn:microsoft.com/office/officeart/2005/8/layout/hList7"/>
    <dgm:cxn modelId="{606F4523-FE6D-4648-B115-34C137A1B0A9}" type="presParOf" srcId="{35A583F9-471C-419E-B255-1BD655140F6D}" destId="{309A3131-8E03-4FE6-A9CD-2A35085CA8DA}" srcOrd="2" destOrd="0" presId="urn:microsoft.com/office/officeart/2005/8/layout/hList7"/>
    <dgm:cxn modelId="{5E2ABD03-4253-439B-8B6F-E323295241AC}" type="presParOf" srcId="{35A583F9-471C-419E-B255-1BD655140F6D}" destId="{097156C8-1530-4A82-8DB8-67E6EAFA9F23}" srcOrd="3" destOrd="0" presId="urn:microsoft.com/office/officeart/2005/8/layout/hList7"/>
    <dgm:cxn modelId="{CD5FEDAD-CC99-4923-84B9-023A091BA60F}" type="presParOf" srcId="{14642939-076A-48D3-9E75-D2BE71B8C5A2}" destId="{804B549B-1717-4966-B796-36BC1117F188}" srcOrd="1" destOrd="0" presId="urn:microsoft.com/office/officeart/2005/8/layout/hList7"/>
    <dgm:cxn modelId="{FAE46152-8E74-4873-AC2B-049F4D06F3B7}" type="presParOf" srcId="{14642939-076A-48D3-9E75-D2BE71B8C5A2}" destId="{3F9EB03F-E2A4-41D7-AC2A-B2D47D3A2FC6}" srcOrd="2" destOrd="0" presId="urn:microsoft.com/office/officeart/2005/8/layout/hList7"/>
    <dgm:cxn modelId="{2B678611-0D7F-47B5-BF14-752128FF4394}" type="presParOf" srcId="{3F9EB03F-E2A4-41D7-AC2A-B2D47D3A2FC6}" destId="{BA5B932C-D3E0-4FCB-99F0-F77210E4167D}" srcOrd="0" destOrd="0" presId="urn:microsoft.com/office/officeart/2005/8/layout/hList7"/>
    <dgm:cxn modelId="{D68CF480-D053-4FBB-93CB-71D29C925025}" type="presParOf" srcId="{3F9EB03F-E2A4-41D7-AC2A-B2D47D3A2FC6}" destId="{045111A4-E412-4EB3-B487-36B60AF97E29}" srcOrd="1" destOrd="0" presId="urn:microsoft.com/office/officeart/2005/8/layout/hList7"/>
    <dgm:cxn modelId="{8CC35A36-DFDB-4AC1-BFF8-755FC91D7049}" type="presParOf" srcId="{3F9EB03F-E2A4-41D7-AC2A-B2D47D3A2FC6}" destId="{10E4E94D-21FD-4B32-928D-FFF5ED53F599}" srcOrd="2" destOrd="0" presId="urn:microsoft.com/office/officeart/2005/8/layout/hList7"/>
    <dgm:cxn modelId="{1092C7D6-6669-457A-9C5E-F97BA8CA6DFE}" type="presParOf" srcId="{3F9EB03F-E2A4-41D7-AC2A-B2D47D3A2FC6}" destId="{D991E4CE-AABE-445C-BD7E-D2B0F95CF2C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FEC801-E7C0-4A5C-9F4D-969355700E16}" type="doc">
      <dgm:prSet loTypeId="urn:microsoft.com/office/officeart/2005/8/layout/vList5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9709BB-639C-4F5B-85D8-AE9A61B796F1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0EDBF941-D47C-4A16-8381-84FB7EE4157E}" type="parTrans" cxnId="{400EA617-D2D8-4555-8142-809D28F1CEC4}">
      <dgm:prSet/>
      <dgm:spPr/>
      <dgm:t>
        <a:bodyPr/>
        <a:lstStyle/>
        <a:p>
          <a:endParaRPr lang="en-US"/>
        </a:p>
      </dgm:t>
    </dgm:pt>
    <dgm:pt modelId="{DD79AE62-105C-46C4-B956-E3BEA1109B5F}" type="sibTrans" cxnId="{400EA617-D2D8-4555-8142-809D28F1CEC4}">
      <dgm:prSet/>
      <dgm:spPr/>
      <dgm:t>
        <a:bodyPr/>
        <a:lstStyle/>
        <a:p>
          <a:endParaRPr lang="en-US"/>
        </a:p>
      </dgm:t>
    </dgm:pt>
    <dgm:pt modelId="{BAF4B84C-31A5-4A9E-A7FA-08EED72EC71F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Own Processes</a:t>
          </a:r>
          <a:endParaRPr lang="en-US" dirty="0">
            <a:solidFill>
              <a:srgbClr val="00B050"/>
            </a:solidFill>
          </a:endParaRPr>
        </a:p>
      </dgm:t>
    </dgm:pt>
    <dgm:pt modelId="{39463574-0CFD-41FB-992F-90046A99406B}" type="parTrans" cxnId="{CE1514AA-F0D9-4B46-A08A-1033387847A9}">
      <dgm:prSet/>
      <dgm:spPr/>
      <dgm:t>
        <a:bodyPr/>
        <a:lstStyle/>
        <a:p>
          <a:endParaRPr lang="en-US"/>
        </a:p>
      </dgm:t>
    </dgm:pt>
    <dgm:pt modelId="{EBDA0DA2-B0EE-4414-90A2-9C819FF1FC18}" type="sibTrans" cxnId="{CE1514AA-F0D9-4B46-A08A-1033387847A9}">
      <dgm:prSet/>
      <dgm:spPr/>
      <dgm:t>
        <a:bodyPr/>
        <a:lstStyle/>
        <a:p>
          <a:endParaRPr lang="en-US"/>
        </a:p>
      </dgm:t>
    </dgm:pt>
    <dgm:pt modelId="{6B4192D4-0341-4F77-B70F-7A7959C2E20E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Other User’s Processes</a:t>
          </a:r>
          <a:endParaRPr lang="en-US" dirty="0">
            <a:solidFill>
              <a:srgbClr val="FF0000"/>
            </a:solidFill>
          </a:endParaRPr>
        </a:p>
      </dgm:t>
    </dgm:pt>
    <dgm:pt modelId="{CB69BF5D-4245-40B7-B60D-B0437B533BB2}" type="parTrans" cxnId="{E57BD34C-2C44-4D9D-B493-9007C6BBED8F}">
      <dgm:prSet/>
      <dgm:spPr/>
      <dgm:t>
        <a:bodyPr/>
        <a:lstStyle/>
        <a:p>
          <a:endParaRPr lang="en-US"/>
        </a:p>
      </dgm:t>
    </dgm:pt>
    <dgm:pt modelId="{0D9F814F-D0E0-46F4-83CE-0C8B15B71B4B}" type="sibTrans" cxnId="{E57BD34C-2C44-4D9D-B493-9007C6BBED8F}">
      <dgm:prSet/>
      <dgm:spPr/>
      <dgm:t>
        <a:bodyPr/>
        <a:lstStyle/>
        <a:p>
          <a:endParaRPr lang="en-US"/>
        </a:p>
      </dgm:t>
    </dgm:pt>
    <dgm:pt modelId="{F3F4D77A-5337-40AD-B12B-069FC8959FF2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36D5597E-2737-48F2-A66D-EB51FBD513F6}" type="parTrans" cxnId="{71DB4751-7FD4-4E2F-85F4-959210BB7E4B}">
      <dgm:prSet/>
      <dgm:spPr/>
      <dgm:t>
        <a:bodyPr/>
        <a:lstStyle/>
        <a:p>
          <a:endParaRPr lang="en-US"/>
        </a:p>
      </dgm:t>
    </dgm:pt>
    <dgm:pt modelId="{D7F55D97-874A-415E-82D1-2D92D453E550}" type="sibTrans" cxnId="{71DB4751-7FD4-4E2F-85F4-959210BB7E4B}">
      <dgm:prSet/>
      <dgm:spPr/>
      <dgm:t>
        <a:bodyPr/>
        <a:lstStyle/>
        <a:p>
          <a:endParaRPr lang="en-US"/>
        </a:p>
      </dgm:t>
    </dgm:pt>
    <dgm:pt modelId="{EB1F0CC6-066E-4234-AC1D-CA49F69F93C9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Other User’s Processes</a:t>
          </a:r>
          <a:endParaRPr lang="en-US" dirty="0">
            <a:solidFill>
              <a:srgbClr val="00B050"/>
            </a:solidFill>
          </a:endParaRPr>
        </a:p>
      </dgm:t>
    </dgm:pt>
    <dgm:pt modelId="{50EEC0FB-5050-4A3D-B830-4E2FC3C07026}" type="parTrans" cxnId="{2CF51A49-D4E7-4296-94B2-4FF7A148FFD6}">
      <dgm:prSet/>
      <dgm:spPr/>
      <dgm:t>
        <a:bodyPr/>
        <a:lstStyle/>
        <a:p>
          <a:endParaRPr lang="en-US"/>
        </a:p>
      </dgm:t>
    </dgm:pt>
    <dgm:pt modelId="{861D44A3-5C2E-492C-A4D3-EB371B922607}" type="sibTrans" cxnId="{2CF51A49-D4E7-4296-94B2-4FF7A148FFD6}">
      <dgm:prSet/>
      <dgm:spPr/>
      <dgm:t>
        <a:bodyPr/>
        <a:lstStyle/>
        <a:p>
          <a:endParaRPr lang="en-US"/>
        </a:p>
      </dgm:t>
    </dgm:pt>
    <dgm:pt modelId="{48E875EB-63EF-4A82-98DA-FD5759541218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Unrestricted Access</a:t>
          </a:r>
          <a:endParaRPr lang="en-US" dirty="0">
            <a:solidFill>
              <a:srgbClr val="FF0000"/>
            </a:solidFill>
          </a:endParaRPr>
        </a:p>
      </dgm:t>
    </dgm:pt>
    <dgm:pt modelId="{E9B7A13E-1487-4717-BF63-6F5CACBDBE91}" type="parTrans" cxnId="{BFD15859-2BE5-4E1B-8CC7-3F80DD87D27A}">
      <dgm:prSet/>
      <dgm:spPr/>
      <dgm:t>
        <a:bodyPr/>
        <a:lstStyle/>
        <a:p>
          <a:endParaRPr lang="en-US"/>
        </a:p>
      </dgm:t>
    </dgm:pt>
    <dgm:pt modelId="{1022F234-8C14-4612-BE4C-93D819B9D86E}" type="sibTrans" cxnId="{BFD15859-2BE5-4E1B-8CC7-3F80DD87D27A}">
      <dgm:prSet/>
      <dgm:spPr/>
      <dgm:t>
        <a:bodyPr/>
        <a:lstStyle/>
        <a:p>
          <a:endParaRPr lang="en-US"/>
        </a:p>
      </dgm:t>
    </dgm:pt>
    <dgm:pt modelId="{4B46C937-0FBB-4772-97B8-3537782E50FA}">
      <dgm:prSet phldrT="[Text]"/>
      <dgm:spPr>
        <a:gradFill flip="none" rotWithShape="1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NT_AUTHORITY\</a:t>
          </a:r>
        </a:p>
        <a:p>
          <a:r>
            <a:rPr lang="en-US" dirty="0" smtClean="0"/>
            <a:t>SYSTEM</a:t>
          </a:r>
          <a:endParaRPr lang="en-US" dirty="0"/>
        </a:p>
      </dgm:t>
    </dgm:pt>
    <dgm:pt modelId="{468784F1-2D75-4757-A203-DBA2F65D2B9D}" type="parTrans" cxnId="{B1154D2A-59A1-473F-A76A-7A653B3268FD}">
      <dgm:prSet/>
      <dgm:spPr/>
      <dgm:t>
        <a:bodyPr/>
        <a:lstStyle/>
        <a:p>
          <a:endParaRPr lang="en-US"/>
        </a:p>
      </dgm:t>
    </dgm:pt>
    <dgm:pt modelId="{2CAF7FF1-639C-4579-9D03-AA4AD98DA1E1}" type="sibTrans" cxnId="{B1154D2A-59A1-473F-A76A-7A653B3268FD}">
      <dgm:prSet/>
      <dgm:spPr/>
      <dgm:t>
        <a:bodyPr/>
        <a:lstStyle/>
        <a:p>
          <a:endParaRPr lang="en-US"/>
        </a:p>
      </dgm:t>
    </dgm:pt>
    <dgm:pt modelId="{3039203B-C1C3-49F8-8EB0-3504148EB3B9}">
      <dgm:prSet phldrT="[Text]"/>
      <dgm:spPr/>
      <dgm:t>
        <a:bodyPr/>
        <a:lstStyle/>
        <a:p>
          <a:r>
            <a:rPr lang="en-US" dirty="0" smtClean="0"/>
            <a:t>Administrative Access.</a:t>
          </a:r>
          <a:endParaRPr lang="en-US" dirty="0"/>
        </a:p>
      </dgm:t>
    </dgm:pt>
    <dgm:pt modelId="{87CD2C2B-ED71-457E-A82F-457A155773E8}" type="parTrans" cxnId="{416C4787-573E-4C12-BDD6-C426854DF641}">
      <dgm:prSet/>
      <dgm:spPr/>
      <dgm:t>
        <a:bodyPr/>
        <a:lstStyle/>
        <a:p>
          <a:endParaRPr lang="en-US"/>
        </a:p>
      </dgm:t>
    </dgm:pt>
    <dgm:pt modelId="{A2B2E972-591E-4C95-8905-0A63B1BCEEF5}" type="sibTrans" cxnId="{416C4787-573E-4C12-BDD6-C426854DF641}">
      <dgm:prSet/>
      <dgm:spPr/>
      <dgm:t>
        <a:bodyPr/>
        <a:lstStyle/>
        <a:p>
          <a:endParaRPr lang="en-US"/>
        </a:p>
      </dgm:t>
    </dgm:pt>
    <dgm:pt modelId="{325B3B23-A916-40F8-940D-622FDFE38D1A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Unrestricted Access to Local System.</a:t>
          </a:r>
          <a:endParaRPr lang="en-US" dirty="0">
            <a:solidFill>
              <a:srgbClr val="00B050"/>
            </a:solidFill>
          </a:endParaRPr>
        </a:p>
      </dgm:t>
    </dgm:pt>
    <dgm:pt modelId="{6093AE6E-99FF-43D5-AFEF-D68B77CE8A4D}" type="parTrans" cxnId="{E06E4DE7-A964-4ED6-A376-35AC5FD6F0C0}">
      <dgm:prSet/>
      <dgm:spPr/>
      <dgm:t>
        <a:bodyPr/>
        <a:lstStyle/>
        <a:p>
          <a:endParaRPr lang="en-US"/>
        </a:p>
      </dgm:t>
    </dgm:pt>
    <dgm:pt modelId="{5F478ACB-E40D-40E2-953B-E831096FABEA}" type="sibTrans" cxnId="{E06E4DE7-A964-4ED6-A376-35AC5FD6F0C0}">
      <dgm:prSet/>
      <dgm:spPr/>
      <dgm:t>
        <a:bodyPr/>
        <a:lstStyle/>
        <a:p>
          <a:endParaRPr lang="en-US"/>
        </a:p>
      </dgm:t>
    </dgm:pt>
    <dgm:pt modelId="{FF264CF0-5DAA-4BAD-9465-841B18A3B616}">
      <dgm:prSet phldrT="[Text]"/>
      <dgm:spPr/>
      <dgm:t>
        <a:bodyPr/>
        <a:lstStyle/>
        <a:p>
          <a:r>
            <a:rPr lang="en-US" dirty="0" smtClean="0"/>
            <a:t>User Access</a:t>
          </a:r>
          <a:endParaRPr lang="en-US" dirty="0"/>
        </a:p>
      </dgm:t>
    </dgm:pt>
    <dgm:pt modelId="{F88413CB-A28A-4956-9E2B-E472841772C0}" type="parTrans" cxnId="{2E32D8E8-F1BD-417E-A38C-F6D90815257C}">
      <dgm:prSet/>
      <dgm:spPr/>
      <dgm:t>
        <a:bodyPr/>
        <a:lstStyle/>
        <a:p>
          <a:endParaRPr lang="en-US"/>
        </a:p>
      </dgm:t>
    </dgm:pt>
    <dgm:pt modelId="{8CE8F1AC-1459-45E8-8D80-00BA6817817A}" type="sibTrans" cxnId="{2E32D8E8-F1BD-417E-A38C-F6D90815257C}">
      <dgm:prSet/>
      <dgm:spPr/>
      <dgm:t>
        <a:bodyPr/>
        <a:lstStyle/>
        <a:p>
          <a:endParaRPr lang="en-US"/>
        </a:p>
      </dgm:t>
    </dgm:pt>
    <dgm:pt modelId="{E39A2F50-103F-45FC-A953-31C88C39D192}" type="pres">
      <dgm:prSet presAssocID="{F6FEC801-E7C0-4A5C-9F4D-969355700E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DBE155-4F75-49AB-AD59-ADE0D78A42C0}" type="pres">
      <dgm:prSet presAssocID="{E19709BB-639C-4F5B-85D8-AE9A61B796F1}" presName="linNode" presStyleCnt="0"/>
      <dgm:spPr/>
    </dgm:pt>
    <dgm:pt modelId="{BE2CB5CB-EB98-4969-98EA-21DC3501A454}" type="pres">
      <dgm:prSet presAssocID="{E19709BB-639C-4F5B-85D8-AE9A61B796F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B6CBF-6DEF-4539-8FE7-10427DDBEEB2}" type="pres">
      <dgm:prSet presAssocID="{E19709BB-639C-4F5B-85D8-AE9A61B796F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01CCA-5F5B-4429-9564-1FADFB7FD5B1}" type="pres">
      <dgm:prSet presAssocID="{DD79AE62-105C-46C4-B956-E3BEA1109B5F}" presName="sp" presStyleCnt="0"/>
      <dgm:spPr/>
    </dgm:pt>
    <dgm:pt modelId="{133F0BD6-3E18-4B4B-AA1C-59E9834EDDA3}" type="pres">
      <dgm:prSet presAssocID="{F3F4D77A-5337-40AD-B12B-069FC8959FF2}" presName="linNode" presStyleCnt="0"/>
      <dgm:spPr/>
    </dgm:pt>
    <dgm:pt modelId="{15FD28D4-D54A-414A-9BC6-DC6CEA980E4A}" type="pres">
      <dgm:prSet presAssocID="{F3F4D77A-5337-40AD-B12B-069FC8959FF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31366-73C0-4252-97C9-57157B693DA2}" type="pres">
      <dgm:prSet presAssocID="{F3F4D77A-5337-40AD-B12B-069FC8959FF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36FB6-B8B2-42BA-BBD3-860236D81DA6}" type="pres">
      <dgm:prSet presAssocID="{D7F55D97-874A-415E-82D1-2D92D453E550}" presName="sp" presStyleCnt="0"/>
      <dgm:spPr/>
    </dgm:pt>
    <dgm:pt modelId="{FD95318C-96BF-49AA-9C14-A6E7912E8D33}" type="pres">
      <dgm:prSet presAssocID="{4B46C937-0FBB-4772-97B8-3537782E50FA}" presName="linNode" presStyleCnt="0"/>
      <dgm:spPr/>
    </dgm:pt>
    <dgm:pt modelId="{C6E5AF0D-5BF1-4A31-8B7F-96689AABD832}" type="pres">
      <dgm:prSet presAssocID="{4B46C937-0FBB-4772-97B8-3537782E50F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30A95-8CFA-4015-B4D0-07D6117E2BA9}" type="pres">
      <dgm:prSet presAssocID="{4B46C937-0FBB-4772-97B8-3537782E50F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D15859-2BE5-4E1B-8CC7-3F80DD87D27A}" srcId="{F3F4D77A-5337-40AD-B12B-069FC8959FF2}" destId="{48E875EB-63EF-4A82-98DA-FD5759541218}" srcOrd="2" destOrd="0" parTransId="{E9B7A13E-1487-4717-BF63-6F5CACBDBE91}" sibTransId="{1022F234-8C14-4612-BE4C-93D819B9D86E}"/>
    <dgm:cxn modelId="{63EB3BBF-B94C-44BF-9AB2-5EB58E8820A4}" type="presOf" srcId="{325B3B23-A916-40F8-940D-622FDFE38D1A}" destId="{29A30A95-8CFA-4015-B4D0-07D6117E2BA9}" srcOrd="0" destOrd="1" presId="urn:microsoft.com/office/officeart/2005/8/layout/vList5"/>
    <dgm:cxn modelId="{2CF51A49-D4E7-4296-94B2-4FF7A148FFD6}" srcId="{F3F4D77A-5337-40AD-B12B-069FC8959FF2}" destId="{EB1F0CC6-066E-4234-AC1D-CA49F69F93C9}" srcOrd="1" destOrd="0" parTransId="{50EEC0FB-5050-4A3D-B830-4E2FC3C07026}" sibTransId="{861D44A3-5C2E-492C-A4D3-EB371B922607}"/>
    <dgm:cxn modelId="{B1154D2A-59A1-473F-A76A-7A653B3268FD}" srcId="{F6FEC801-E7C0-4A5C-9F4D-969355700E16}" destId="{4B46C937-0FBB-4772-97B8-3537782E50FA}" srcOrd="2" destOrd="0" parTransId="{468784F1-2D75-4757-A203-DBA2F65D2B9D}" sibTransId="{2CAF7FF1-639C-4579-9D03-AA4AD98DA1E1}"/>
    <dgm:cxn modelId="{ECFD065D-CE8C-42D5-8018-290B1F8BE732}" type="presOf" srcId="{E19709BB-639C-4F5B-85D8-AE9A61B796F1}" destId="{BE2CB5CB-EB98-4969-98EA-21DC3501A454}" srcOrd="0" destOrd="0" presId="urn:microsoft.com/office/officeart/2005/8/layout/vList5"/>
    <dgm:cxn modelId="{DE57C472-F675-4213-843D-7D5C3B91ACAC}" type="presOf" srcId="{F6FEC801-E7C0-4A5C-9F4D-969355700E16}" destId="{E39A2F50-103F-45FC-A953-31C88C39D192}" srcOrd="0" destOrd="0" presId="urn:microsoft.com/office/officeart/2005/8/layout/vList5"/>
    <dgm:cxn modelId="{E06E4DE7-A964-4ED6-A376-35AC5FD6F0C0}" srcId="{4B46C937-0FBB-4772-97B8-3537782E50FA}" destId="{325B3B23-A916-40F8-940D-622FDFE38D1A}" srcOrd="1" destOrd="0" parTransId="{6093AE6E-99FF-43D5-AFEF-D68B77CE8A4D}" sibTransId="{5F478ACB-E40D-40E2-953B-E831096FABEA}"/>
    <dgm:cxn modelId="{400EA617-D2D8-4555-8142-809D28F1CEC4}" srcId="{F6FEC801-E7C0-4A5C-9F4D-969355700E16}" destId="{E19709BB-639C-4F5B-85D8-AE9A61B796F1}" srcOrd="0" destOrd="0" parTransId="{0EDBF941-D47C-4A16-8381-84FB7EE4157E}" sibTransId="{DD79AE62-105C-46C4-B956-E3BEA1109B5F}"/>
    <dgm:cxn modelId="{E15CA730-32A8-42CE-AB1F-DF8BFD9ED3CB}" type="presOf" srcId="{6B4192D4-0341-4F77-B70F-7A7959C2E20E}" destId="{0FBB6CBF-6DEF-4539-8FE7-10427DDBEEB2}" srcOrd="0" destOrd="1" presId="urn:microsoft.com/office/officeart/2005/8/layout/vList5"/>
    <dgm:cxn modelId="{2E32D8E8-F1BD-417E-A38C-F6D90815257C}" srcId="{F3F4D77A-5337-40AD-B12B-069FC8959FF2}" destId="{FF264CF0-5DAA-4BAD-9465-841B18A3B616}" srcOrd="0" destOrd="0" parTransId="{F88413CB-A28A-4956-9E2B-E472841772C0}" sibTransId="{8CE8F1AC-1459-45E8-8D80-00BA6817817A}"/>
    <dgm:cxn modelId="{CE1514AA-F0D9-4B46-A08A-1033387847A9}" srcId="{E19709BB-639C-4F5B-85D8-AE9A61B796F1}" destId="{BAF4B84C-31A5-4A9E-A7FA-08EED72EC71F}" srcOrd="0" destOrd="0" parTransId="{39463574-0CFD-41FB-992F-90046A99406B}" sibTransId="{EBDA0DA2-B0EE-4414-90A2-9C819FF1FC18}"/>
    <dgm:cxn modelId="{416C4787-573E-4C12-BDD6-C426854DF641}" srcId="{4B46C937-0FBB-4772-97B8-3537782E50FA}" destId="{3039203B-C1C3-49F8-8EB0-3504148EB3B9}" srcOrd="0" destOrd="0" parTransId="{87CD2C2B-ED71-457E-A82F-457A155773E8}" sibTransId="{A2B2E972-591E-4C95-8905-0A63B1BCEEF5}"/>
    <dgm:cxn modelId="{6E268467-EED4-4F6C-B774-4BCCD1B279C4}" type="presOf" srcId="{F3F4D77A-5337-40AD-B12B-069FC8959FF2}" destId="{15FD28D4-D54A-414A-9BC6-DC6CEA980E4A}" srcOrd="0" destOrd="0" presId="urn:microsoft.com/office/officeart/2005/8/layout/vList5"/>
    <dgm:cxn modelId="{D0AC6D12-3848-4E63-AAB2-F4E3A7A3EDD6}" type="presOf" srcId="{FF264CF0-5DAA-4BAD-9465-841B18A3B616}" destId="{81931366-73C0-4252-97C9-57157B693DA2}" srcOrd="0" destOrd="0" presId="urn:microsoft.com/office/officeart/2005/8/layout/vList5"/>
    <dgm:cxn modelId="{E57BD34C-2C44-4D9D-B493-9007C6BBED8F}" srcId="{E19709BB-639C-4F5B-85D8-AE9A61B796F1}" destId="{6B4192D4-0341-4F77-B70F-7A7959C2E20E}" srcOrd="1" destOrd="0" parTransId="{CB69BF5D-4245-40B7-B60D-B0437B533BB2}" sibTransId="{0D9F814F-D0E0-46F4-83CE-0C8B15B71B4B}"/>
    <dgm:cxn modelId="{2CE730A4-C152-4D82-A102-A31C46FB683E}" type="presOf" srcId="{4B46C937-0FBB-4772-97B8-3537782E50FA}" destId="{C6E5AF0D-5BF1-4A31-8B7F-96689AABD832}" srcOrd="0" destOrd="0" presId="urn:microsoft.com/office/officeart/2005/8/layout/vList5"/>
    <dgm:cxn modelId="{3C981ECD-6294-4D12-9BB3-14B7F081DE6D}" type="presOf" srcId="{BAF4B84C-31A5-4A9E-A7FA-08EED72EC71F}" destId="{0FBB6CBF-6DEF-4539-8FE7-10427DDBEEB2}" srcOrd="0" destOrd="0" presId="urn:microsoft.com/office/officeart/2005/8/layout/vList5"/>
    <dgm:cxn modelId="{EF8C1A5A-ED89-431B-BB65-0756013EA9B2}" type="presOf" srcId="{48E875EB-63EF-4A82-98DA-FD5759541218}" destId="{81931366-73C0-4252-97C9-57157B693DA2}" srcOrd="0" destOrd="2" presId="urn:microsoft.com/office/officeart/2005/8/layout/vList5"/>
    <dgm:cxn modelId="{71DB4751-7FD4-4E2F-85F4-959210BB7E4B}" srcId="{F6FEC801-E7C0-4A5C-9F4D-969355700E16}" destId="{F3F4D77A-5337-40AD-B12B-069FC8959FF2}" srcOrd="1" destOrd="0" parTransId="{36D5597E-2737-48F2-A66D-EB51FBD513F6}" sibTransId="{D7F55D97-874A-415E-82D1-2D92D453E550}"/>
    <dgm:cxn modelId="{7BBD07DB-D702-4D8A-B52D-FFF54F9E7523}" type="presOf" srcId="{3039203B-C1C3-49F8-8EB0-3504148EB3B9}" destId="{29A30A95-8CFA-4015-B4D0-07D6117E2BA9}" srcOrd="0" destOrd="0" presId="urn:microsoft.com/office/officeart/2005/8/layout/vList5"/>
    <dgm:cxn modelId="{6A4F6DC7-7E06-48D6-83B4-705496BD6CEB}" type="presOf" srcId="{EB1F0CC6-066E-4234-AC1D-CA49F69F93C9}" destId="{81931366-73C0-4252-97C9-57157B693DA2}" srcOrd="0" destOrd="1" presId="urn:microsoft.com/office/officeart/2005/8/layout/vList5"/>
    <dgm:cxn modelId="{A01AB6D6-D29B-406C-979F-6FCD48438EA5}" type="presParOf" srcId="{E39A2F50-103F-45FC-A953-31C88C39D192}" destId="{02DBE155-4F75-49AB-AD59-ADE0D78A42C0}" srcOrd="0" destOrd="0" presId="urn:microsoft.com/office/officeart/2005/8/layout/vList5"/>
    <dgm:cxn modelId="{21B87574-56FC-4167-8B51-A8AEE95986FC}" type="presParOf" srcId="{02DBE155-4F75-49AB-AD59-ADE0D78A42C0}" destId="{BE2CB5CB-EB98-4969-98EA-21DC3501A454}" srcOrd="0" destOrd="0" presId="urn:microsoft.com/office/officeart/2005/8/layout/vList5"/>
    <dgm:cxn modelId="{E08C72C3-6669-407C-90B1-104FF3AD0E40}" type="presParOf" srcId="{02DBE155-4F75-49AB-AD59-ADE0D78A42C0}" destId="{0FBB6CBF-6DEF-4539-8FE7-10427DDBEEB2}" srcOrd="1" destOrd="0" presId="urn:microsoft.com/office/officeart/2005/8/layout/vList5"/>
    <dgm:cxn modelId="{F2064562-0090-46A0-B9D9-7FC71400D08A}" type="presParOf" srcId="{E39A2F50-103F-45FC-A953-31C88C39D192}" destId="{29401CCA-5F5B-4429-9564-1FADFB7FD5B1}" srcOrd="1" destOrd="0" presId="urn:microsoft.com/office/officeart/2005/8/layout/vList5"/>
    <dgm:cxn modelId="{593A7F64-0704-4980-8567-37A0BC520752}" type="presParOf" srcId="{E39A2F50-103F-45FC-A953-31C88C39D192}" destId="{133F0BD6-3E18-4B4B-AA1C-59E9834EDDA3}" srcOrd="2" destOrd="0" presId="urn:microsoft.com/office/officeart/2005/8/layout/vList5"/>
    <dgm:cxn modelId="{F07E84EB-03B6-439B-8A4A-3DDFFA413E5B}" type="presParOf" srcId="{133F0BD6-3E18-4B4B-AA1C-59E9834EDDA3}" destId="{15FD28D4-D54A-414A-9BC6-DC6CEA980E4A}" srcOrd="0" destOrd="0" presId="urn:microsoft.com/office/officeart/2005/8/layout/vList5"/>
    <dgm:cxn modelId="{E5AB8DD3-9B57-4866-9E3A-7E85CC0460D0}" type="presParOf" srcId="{133F0BD6-3E18-4B4B-AA1C-59E9834EDDA3}" destId="{81931366-73C0-4252-97C9-57157B693DA2}" srcOrd="1" destOrd="0" presId="urn:microsoft.com/office/officeart/2005/8/layout/vList5"/>
    <dgm:cxn modelId="{CC30D5A7-5E47-43AA-9E6B-A4F32AD920B0}" type="presParOf" srcId="{E39A2F50-103F-45FC-A953-31C88C39D192}" destId="{AAD36FB6-B8B2-42BA-BBD3-860236D81DA6}" srcOrd="3" destOrd="0" presId="urn:microsoft.com/office/officeart/2005/8/layout/vList5"/>
    <dgm:cxn modelId="{5526A20F-68DB-4995-90DE-67B3FEAC656C}" type="presParOf" srcId="{E39A2F50-103F-45FC-A953-31C88C39D192}" destId="{FD95318C-96BF-49AA-9C14-A6E7912E8D33}" srcOrd="4" destOrd="0" presId="urn:microsoft.com/office/officeart/2005/8/layout/vList5"/>
    <dgm:cxn modelId="{062EE8D5-2092-4666-B747-56367BA483B7}" type="presParOf" srcId="{FD95318C-96BF-49AA-9C14-A6E7912E8D33}" destId="{C6E5AF0D-5BF1-4A31-8B7F-96689AABD832}" srcOrd="0" destOrd="0" presId="urn:microsoft.com/office/officeart/2005/8/layout/vList5"/>
    <dgm:cxn modelId="{BF5E037E-D9D0-45D3-8F52-ED3E38AB1B79}" type="presParOf" srcId="{FD95318C-96BF-49AA-9C14-A6E7912E8D33}" destId="{29A30A95-8CFA-4015-B4D0-07D6117E2B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A03B37-ECFE-44B7-8BA8-B812AA60CB84}" type="doc">
      <dgm:prSet loTypeId="urn:microsoft.com/office/officeart/2005/8/layout/radial4" loCatId="relationship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C41BD43-120F-40DF-9498-E3F46D05E93F}">
      <dgm:prSet phldrT="[Text]"/>
      <dgm:spPr/>
      <dgm:t>
        <a:bodyPr/>
        <a:lstStyle/>
        <a:p>
          <a:r>
            <a:rPr lang="en-US" dirty="0" smtClean="0"/>
            <a:t>Malware</a:t>
          </a:r>
          <a:endParaRPr lang="en-US" dirty="0"/>
        </a:p>
      </dgm:t>
    </dgm:pt>
    <dgm:pt modelId="{91BEB5FE-F4B3-405B-A635-C7D0112C53D4}" type="parTrans" cxnId="{AE42FEC1-EC16-46A3-A164-FB6DF67315C3}">
      <dgm:prSet/>
      <dgm:spPr/>
      <dgm:t>
        <a:bodyPr/>
        <a:lstStyle/>
        <a:p>
          <a:endParaRPr lang="en-US"/>
        </a:p>
      </dgm:t>
    </dgm:pt>
    <dgm:pt modelId="{1B68A1E1-F4E2-4BC5-96A3-F6ECBE5F0AD3}" type="sibTrans" cxnId="{AE42FEC1-EC16-46A3-A164-FB6DF67315C3}">
      <dgm:prSet/>
      <dgm:spPr/>
      <dgm:t>
        <a:bodyPr/>
        <a:lstStyle/>
        <a:p>
          <a:endParaRPr lang="en-US"/>
        </a:p>
      </dgm:t>
    </dgm:pt>
    <dgm:pt modelId="{3D4CD885-F290-41C9-B588-88336B09FC14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18900000" scaled="1"/>
          <a:tileRect/>
        </a:gradFill>
      </dgm:spPr>
      <dgm:t>
        <a:bodyPr/>
        <a:lstStyle/>
        <a:p>
          <a:r>
            <a:rPr lang="en-US" dirty="0" smtClean="0"/>
            <a:t>Malicious</a:t>
          </a:r>
          <a:endParaRPr lang="en-US" dirty="0"/>
        </a:p>
      </dgm:t>
    </dgm:pt>
    <dgm:pt modelId="{8FC11377-43A5-4F9E-9D43-F5C06BE9A547}" type="parTrans" cxnId="{271529E9-7F87-4610-ACB2-844A0B379BB4}">
      <dgm:prSet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lin ang="10800000" scaled="1"/>
          <a:tileRect/>
        </a:gradFill>
      </dgm:spPr>
      <dgm:t>
        <a:bodyPr/>
        <a:lstStyle/>
        <a:p>
          <a:endParaRPr lang="en-US"/>
        </a:p>
      </dgm:t>
    </dgm:pt>
    <dgm:pt modelId="{6E5D564B-6A1A-4258-8F7E-F9249F133FA2}" type="sibTrans" cxnId="{271529E9-7F87-4610-ACB2-844A0B379BB4}">
      <dgm:prSet/>
      <dgm:spPr/>
      <dgm:t>
        <a:bodyPr/>
        <a:lstStyle/>
        <a:p>
          <a:endParaRPr lang="en-US"/>
        </a:p>
      </dgm:t>
    </dgm:pt>
    <dgm:pt modelId="{0347F3CE-3C92-4C36-BEBC-7FB93F39D268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E4396586-DF98-459B-908E-A268384EADB6}" type="parTrans" cxnId="{E9E5F42E-BFC6-4637-8C02-C6E85F956000}">
      <dgm:prSet/>
      <dgm:spPr/>
      <dgm:t>
        <a:bodyPr/>
        <a:lstStyle/>
        <a:p>
          <a:endParaRPr lang="en-US"/>
        </a:p>
      </dgm:t>
    </dgm:pt>
    <dgm:pt modelId="{E527AAF3-36BC-4998-8B4C-A29C5B7C59B3}" type="sibTrans" cxnId="{E9E5F42E-BFC6-4637-8C02-C6E85F956000}">
      <dgm:prSet/>
      <dgm:spPr/>
      <dgm:t>
        <a:bodyPr/>
        <a:lstStyle/>
        <a:p>
          <a:endParaRPr lang="en-US"/>
        </a:p>
      </dgm:t>
    </dgm:pt>
    <dgm:pt modelId="{90F2AF19-37AA-41F3-864D-9A2D36C3205D}" type="pres">
      <dgm:prSet presAssocID="{C5A03B37-ECFE-44B7-8BA8-B812AA60CB8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F65277-6332-43AE-97D9-45FD6EBF58EE}" type="pres">
      <dgm:prSet presAssocID="{BC41BD43-120F-40DF-9498-E3F46D05E93F}" presName="centerShape" presStyleLbl="node0" presStyleIdx="0" presStyleCnt="1"/>
      <dgm:spPr/>
      <dgm:t>
        <a:bodyPr/>
        <a:lstStyle/>
        <a:p>
          <a:endParaRPr lang="en-US"/>
        </a:p>
      </dgm:t>
    </dgm:pt>
    <dgm:pt modelId="{8D770456-149F-462B-976F-0B5BD6F3D5CC}" type="pres">
      <dgm:prSet presAssocID="{8FC11377-43A5-4F9E-9D43-F5C06BE9A547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E10D96C-CA3E-46C3-92AE-8CDDED5696F1}" type="pres">
      <dgm:prSet presAssocID="{3D4CD885-F290-41C9-B588-88336B09FC1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3FDEB-CA39-4A17-8917-3FBE6053B801}" type="pres">
      <dgm:prSet presAssocID="{E4396586-DF98-459B-908E-A268384EADB6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1A571C06-DBEE-4A07-9AFE-73281C059407}" type="pres">
      <dgm:prSet presAssocID="{0347F3CE-3C92-4C36-BEBC-7FB93F39D26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3C50D7-580E-47D2-A593-2D5316EB344D}" type="presOf" srcId="{C5A03B37-ECFE-44B7-8BA8-B812AA60CB84}" destId="{90F2AF19-37AA-41F3-864D-9A2D36C3205D}" srcOrd="0" destOrd="0" presId="urn:microsoft.com/office/officeart/2005/8/layout/radial4"/>
    <dgm:cxn modelId="{6A8E82B0-6774-472B-A075-CAB34D806529}" type="presOf" srcId="{E4396586-DF98-459B-908E-A268384EADB6}" destId="{2B03FDEB-CA39-4A17-8917-3FBE6053B801}" srcOrd="0" destOrd="0" presId="urn:microsoft.com/office/officeart/2005/8/layout/radial4"/>
    <dgm:cxn modelId="{4E9BF853-AE23-4F15-9CB5-56DD576419AE}" type="presOf" srcId="{BC41BD43-120F-40DF-9498-E3F46D05E93F}" destId="{78F65277-6332-43AE-97D9-45FD6EBF58EE}" srcOrd="0" destOrd="0" presId="urn:microsoft.com/office/officeart/2005/8/layout/radial4"/>
    <dgm:cxn modelId="{E9E5F42E-BFC6-4637-8C02-C6E85F956000}" srcId="{BC41BD43-120F-40DF-9498-E3F46D05E93F}" destId="{0347F3CE-3C92-4C36-BEBC-7FB93F39D268}" srcOrd="1" destOrd="0" parTransId="{E4396586-DF98-459B-908E-A268384EADB6}" sibTransId="{E527AAF3-36BC-4998-8B4C-A29C5B7C59B3}"/>
    <dgm:cxn modelId="{70C10A6D-45FD-4C97-9A76-1B3BEFF911E8}" type="presOf" srcId="{3D4CD885-F290-41C9-B588-88336B09FC14}" destId="{AE10D96C-CA3E-46C3-92AE-8CDDED5696F1}" srcOrd="0" destOrd="0" presId="urn:microsoft.com/office/officeart/2005/8/layout/radial4"/>
    <dgm:cxn modelId="{AE42FEC1-EC16-46A3-A164-FB6DF67315C3}" srcId="{C5A03B37-ECFE-44B7-8BA8-B812AA60CB84}" destId="{BC41BD43-120F-40DF-9498-E3F46D05E93F}" srcOrd="0" destOrd="0" parTransId="{91BEB5FE-F4B3-405B-A635-C7D0112C53D4}" sibTransId="{1B68A1E1-F4E2-4BC5-96A3-F6ECBE5F0AD3}"/>
    <dgm:cxn modelId="{DA09F4E1-72C4-4E1D-BC5D-EE5697D243EC}" type="presOf" srcId="{0347F3CE-3C92-4C36-BEBC-7FB93F39D268}" destId="{1A571C06-DBEE-4A07-9AFE-73281C059407}" srcOrd="0" destOrd="0" presId="urn:microsoft.com/office/officeart/2005/8/layout/radial4"/>
    <dgm:cxn modelId="{AAB7DFB8-EFF2-4DF0-BE28-A0A41B12B4E6}" type="presOf" srcId="{8FC11377-43A5-4F9E-9D43-F5C06BE9A547}" destId="{8D770456-149F-462B-976F-0B5BD6F3D5CC}" srcOrd="0" destOrd="0" presId="urn:microsoft.com/office/officeart/2005/8/layout/radial4"/>
    <dgm:cxn modelId="{271529E9-7F87-4610-ACB2-844A0B379BB4}" srcId="{BC41BD43-120F-40DF-9498-E3F46D05E93F}" destId="{3D4CD885-F290-41C9-B588-88336B09FC14}" srcOrd="0" destOrd="0" parTransId="{8FC11377-43A5-4F9E-9D43-F5C06BE9A547}" sibTransId="{6E5D564B-6A1A-4258-8F7E-F9249F133FA2}"/>
    <dgm:cxn modelId="{440BC595-89AA-4C55-959E-899BC5530AC9}" type="presParOf" srcId="{90F2AF19-37AA-41F3-864D-9A2D36C3205D}" destId="{78F65277-6332-43AE-97D9-45FD6EBF58EE}" srcOrd="0" destOrd="0" presId="urn:microsoft.com/office/officeart/2005/8/layout/radial4"/>
    <dgm:cxn modelId="{E5CFC232-B9F9-4065-9C4D-036B9E9BC7C6}" type="presParOf" srcId="{90F2AF19-37AA-41F3-864D-9A2D36C3205D}" destId="{8D770456-149F-462B-976F-0B5BD6F3D5CC}" srcOrd="1" destOrd="0" presId="urn:microsoft.com/office/officeart/2005/8/layout/radial4"/>
    <dgm:cxn modelId="{EE3A3EC9-F610-4057-B504-6CA200BE9F52}" type="presParOf" srcId="{90F2AF19-37AA-41F3-864D-9A2D36C3205D}" destId="{AE10D96C-CA3E-46C3-92AE-8CDDED5696F1}" srcOrd="2" destOrd="0" presId="urn:microsoft.com/office/officeart/2005/8/layout/radial4"/>
    <dgm:cxn modelId="{C544B531-84CF-464C-94DF-836618D685EA}" type="presParOf" srcId="{90F2AF19-37AA-41F3-864D-9A2D36C3205D}" destId="{2B03FDEB-CA39-4A17-8917-3FBE6053B801}" srcOrd="3" destOrd="0" presId="urn:microsoft.com/office/officeart/2005/8/layout/radial4"/>
    <dgm:cxn modelId="{84FF4AA1-682A-447C-920C-B78762E75291}" type="presParOf" srcId="{90F2AF19-37AA-41F3-864D-9A2D36C3205D}" destId="{1A571C06-DBEE-4A07-9AFE-73281C05940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4508AE-A48D-4BC9-8F4D-D847B7E2CACA}" type="doc">
      <dgm:prSet loTypeId="urn:microsoft.com/office/officeart/2005/8/layout/hProcess7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AE4DD9-9C84-4414-95FF-2DA9CCAAF0D5}">
      <dgm:prSet phldrT="[Text]"/>
      <dgm:spPr/>
      <dgm:t>
        <a:bodyPr/>
        <a:lstStyle/>
        <a:p>
          <a:r>
            <a:rPr lang="en-US" dirty="0" smtClean="0"/>
            <a:t>1948</a:t>
          </a:r>
          <a:endParaRPr lang="en-US" dirty="0"/>
        </a:p>
      </dgm:t>
    </dgm:pt>
    <dgm:pt modelId="{6F44D27D-0643-4010-BB6F-F1C802B7D859}" type="parTrans" cxnId="{255A5472-8B9A-41DD-90F9-36F0CCAF4FCC}">
      <dgm:prSet/>
      <dgm:spPr/>
      <dgm:t>
        <a:bodyPr/>
        <a:lstStyle/>
        <a:p>
          <a:endParaRPr lang="en-US"/>
        </a:p>
      </dgm:t>
    </dgm:pt>
    <dgm:pt modelId="{53845B53-1D58-48DC-BA07-54EA13DBF822}" type="sibTrans" cxnId="{255A5472-8B9A-41DD-90F9-36F0CCAF4FCC}">
      <dgm:prSet/>
      <dgm:spPr/>
      <dgm:t>
        <a:bodyPr/>
        <a:lstStyle/>
        <a:p>
          <a:endParaRPr lang="en-US"/>
        </a:p>
      </dgm:t>
    </dgm:pt>
    <dgm:pt modelId="{7D9C87CE-896F-45DB-86D8-FFDE03BF84DC}">
      <dgm:prSet phldrT="[Text]"/>
      <dgm:spPr/>
      <dgm:t>
        <a:bodyPr/>
        <a:lstStyle/>
        <a:p>
          <a:r>
            <a:rPr lang="en-US" dirty="0" smtClean="0"/>
            <a:t>1970</a:t>
          </a:r>
          <a:endParaRPr lang="en-US" dirty="0"/>
        </a:p>
      </dgm:t>
    </dgm:pt>
    <dgm:pt modelId="{3FC922FC-3C28-4842-A836-8D712BC42EC8}" type="parTrans" cxnId="{0352B0DA-4F89-4A0C-BF81-9A6DA2E6793A}">
      <dgm:prSet/>
      <dgm:spPr/>
      <dgm:t>
        <a:bodyPr/>
        <a:lstStyle/>
        <a:p>
          <a:endParaRPr lang="en-US"/>
        </a:p>
      </dgm:t>
    </dgm:pt>
    <dgm:pt modelId="{2604AFA9-4E07-4A9E-9222-1A96604516D0}" type="sibTrans" cxnId="{0352B0DA-4F89-4A0C-BF81-9A6DA2E6793A}">
      <dgm:prSet/>
      <dgm:spPr/>
      <dgm:t>
        <a:bodyPr/>
        <a:lstStyle/>
        <a:p>
          <a:endParaRPr lang="en-US"/>
        </a:p>
      </dgm:t>
    </dgm:pt>
    <dgm:pt modelId="{C852095C-1EAE-49E6-AD2C-63A65C0A19BE}">
      <dgm:prSet phldrT="[Text]" custT="1"/>
      <dgm:spPr/>
      <dgm:t>
        <a:bodyPr/>
        <a:lstStyle/>
        <a:p>
          <a:r>
            <a:rPr lang="en-US" sz="3200" dirty="0" smtClean="0"/>
            <a:t>Creeper</a:t>
          </a:r>
        </a:p>
        <a:p>
          <a:r>
            <a:rPr lang="en-US" sz="1800" b="1" dirty="0" smtClean="0"/>
            <a:t>-</a:t>
          </a:r>
          <a:r>
            <a:rPr lang="en-US" sz="1200" b="1" dirty="0" smtClean="0"/>
            <a:t>PDP-10 </a:t>
          </a:r>
        </a:p>
        <a:p>
          <a:r>
            <a:rPr lang="en-US" sz="1400" dirty="0" smtClean="0"/>
            <a:t>-Bob Thomas</a:t>
          </a:r>
        </a:p>
        <a:p>
          <a:r>
            <a:rPr lang="en-US" sz="1400" dirty="0" smtClean="0">
              <a:solidFill>
                <a:schemeClr val="tx2">
                  <a:lumMod val="75000"/>
                </a:schemeClr>
              </a:solidFill>
            </a:rPr>
            <a:t>-</a:t>
          </a:r>
          <a:r>
            <a:rPr lang="en-US" sz="1600" b="1" u="sng" dirty="0" smtClean="0">
              <a:solidFill>
                <a:schemeClr val="tx2">
                  <a:lumMod val="75000"/>
                </a:schemeClr>
              </a:solidFill>
            </a:rPr>
            <a:t>Reaper</a:t>
          </a:r>
          <a:endParaRPr lang="en-US" sz="1400" b="1" u="sng" dirty="0">
            <a:solidFill>
              <a:schemeClr val="tx2">
                <a:lumMod val="75000"/>
              </a:schemeClr>
            </a:solidFill>
          </a:endParaRPr>
        </a:p>
      </dgm:t>
    </dgm:pt>
    <dgm:pt modelId="{F76C1D77-0DE2-4EDE-A33A-49BE27139C36}" type="parTrans" cxnId="{9B769477-A02A-46A2-B9FF-B2DFA44DFAD4}">
      <dgm:prSet/>
      <dgm:spPr/>
      <dgm:t>
        <a:bodyPr/>
        <a:lstStyle/>
        <a:p>
          <a:endParaRPr lang="en-US"/>
        </a:p>
      </dgm:t>
    </dgm:pt>
    <dgm:pt modelId="{B33CFEE3-9EEB-41D2-89E9-5DF11DB4F976}" type="sibTrans" cxnId="{9B769477-A02A-46A2-B9FF-B2DFA44DFAD4}">
      <dgm:prSet/>
      <dgm:spPr/>
      <dgm:t>
        <a:bodyPr/>
        <a:lstStyle/>
        <a:p>
          <a:endParaRPr lang="en-US"/>
        </a:p>
      </dgm:t>
    </dgm:pt>
    <dgm:pt modelId="{2E29E813-56DC-4D8E-B644-6C43B432088C}">
      <dgm:prSet phldrT="[Text]"/>
      <dgm:spPr/>
      <dgm:t>
        <a:bodyPr/>
        <a:lstStyle/>
        <a:p>
          <a:r>
            <a:rPr lang="en-US" dirty="0" smtClean="0"/>
            <a:t>1975</a:t>
          </a:r>
          <a:endParaRPr lang="en-US" dirty="0"/>
        </a:p>
      </dgm:t>
    </dgm:pt>
    <dgm:pt modelId="{D2437351-0DCC-498B-A235-3DD9A12F3B9D}" type="parTrans" cxnId="{8BF471FE-EE0E-47A7-9C2B-C200C6AF8B70}">
      <dgm:prSet/>
      <dgm:spPr/>
      <dgm:t>
        <a:bodyPr/>
        <a:lstStyle/>
        <a:p>
          <a:endParaRPr lang="en-US"/>
        </a:p>
      </dgm:t>
    </dgm:pt>
    <dgm:pt modelId="{6CCAE659-E670-4EBB-8631-CE42E9FA7974}" type="sibTrans" cxnId="{8BF471FE-EE0E-47A7-9C2B-C200C6AF8B70}">
      <dgm:prSet/>
      <dgm:spPr/>
      <dgm:t>
        <a:bodyPr/>
        <a:lstStyle/>
        <a:p>
          <a:endParaRPr lang="en-US"/>
        </a:p>
      </dgm:t>
    </dgm:pt>
    <dgm:pt modelId="{BC826EB1-B8B3-4849-B483-4248C43D293E}">
      <dgm:prSet phldrT="[Text]" custT="1"/>
      <dgm:spPr/>
      <dgm:t>
        <a:bodyPr/>
        <a:lstStyle/>
        <a:p>
          <a:r>
            <a:rPr lang="en-US" sz="2500" dirty="0" smtClean="0"/>
            <a:t>The Shockwave Rider</a:t>
          </a:r>
        </a:p>
        <a:p>
          <a:r>
            <a:rPr lang="en-US" sz="1400" b="1" dirty="0" smtClean="0"/>
            <a:t>-Xerox</a:t>
          </a:r>
        </a:p>
        <a:p>
          <a:r>
            <a:rPr lang="en-US" sz="1400" b="1" dirty="0" smtClean="0"/>
            <a:t>- </a:t>
          </a:r>
          <a:r>
            <a:rPr lang="en-US" sz="1400" b="0" dirty="0" smtClean="0"/>
            <a:t>John Shock &amp; John </a:t>
          </a:r>
          <a:r>
            <a:rPr lang="en-US" sz="1400" b="0" dirty="0" err="1" smtClean="0"/>
            <a:t>Hepps</a:t>
          </a:r>
          <a:endParaRPr lang="en-US" sz="1400" b="0" dirty="0" smtClean="0"/>
        </a:p>
      </dgm:t>
    </dgm:pt>
    <dgm:pt modelId="{AF5E52E6-1F56-45D3-94EE-166760BE1C11}" type="parTrans" cxnId="{75BC1114-1A0B-4AAD-84BB-607DF4B5287F}">
      <dgm:prSet/>
      <dgm:spPr/>
      <dgm:t>
        <a:bodyPr/>
        <a:lstStyle/>
        <a:p>
          <a:endParaRPr lang="en-US"/>
        </a:p>
      </dgm:t>
    </dgm:pt>
    <dgm:pt modelId="{F47D9F47-CC13-4105-AC97-10068A4A5474}" type="sibTrans" cxnId="{75BC1114-1A0B-4AAD-84BB-607DF4B5287F}">
      <dgm:prSet/>
      <dgm:spPr/>
      <dgm:t>
        <a:bodyPr/>
        <a:lstStyle/>
        <a:p>
          <a:endParaRPr lang="en-US"/>
        </a:p>
      </dgm:t>
    </dgm:pt>
    <dgm:pt modelId="{02916999-93B4-40C5-AC3F-2AD3538A17FA}">
      <dgm:prSet phldrT="[Text]" custT="1"/>
      <dgm:spPr/>
      <dgm:t>
        <a:bodyPr/>
        <a:lstStyle/>
        <a:p>
          <a:r>
            <a:rPr lang="en-US" sz="2300" dirty="0" smtClean="0"/>
            <a:t>Self-Reproducing Automata</a:t>
          </a:r>
        </a:p>
        <a:p>
          <a:r>
            <a:rPr lang="en-US" sz="2300" dirty="0" smtClean="0"/>
            <a:t>-</a:t>
          </a:r>
          <a:r>
            <a:rPr lang="en-US" sz="1400" dirty="0" smtClean="0"/>
            <a:t>John Von Neumann</a:t>
          </a:r>
          <a:endParaRPr lang="en-US" sz="2300" dirty="0"/>
        </a:p>
      </dgm:t>
    </dgm:pt>
    <dgm:pt modelId="{B506DCEB-26C6-4F64-9A69-1222D3A85466}" type="parTrans" cxnId="{E04750A7-A7D8-4C44-BC17-0CB5538FE4D0}">
      <dgm:prSet/>
      <dgm:spPr/>
      <dgm:t>
        <a:bodyPr/>
        <a:lstStyle/>
        <a:p>
          <a:endParaRPr lang="en-US"/>
        </a:p>
      </dgm:t>
    </dgm:pt>
    <dgm:pt modelId="{A9D6304B-9953-4A1A-93BC-A195B1C3B43B}" type="sibTrans" cxnId="{E04750A7-A7D8-4C44-BC17-0CB5538FE4D0}">
      <dgm:prSet/>
      <dgm:spPr/>
      <dgm:t>
        <a:bodyPr/>
        <a:lstStyle/>
        <a:p>
          <a:endParaRPr lang="en-US"/>
        </a:p>
      </dgm:t>
    </dgm:pt>
    <dgm:pt modelId="{3D193DBD-7BE1-4A50-9602-E3318386FF55}" type="pres">
      <dgm:prSet presAssocID="{4A4508AE-A48D-4BC9-8F4D-D847B7E2CA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FE51D8-80FC-4201-8F2F-35C83BB0DC03}" type="pres">
      <dgm:prSet presAssocID="{29AE4DD9-9C84-4414-95FF-2DA9CCAAF0D5}" presName="compositeNode" presStyleCnt="0">
        <dgm:presLayoutVars>
          <dgm:bulletEnabled val="1"/>
        </dgm:presLayoutVars>
      </dgm:prSet>
      <dgm:spPr/>
    </dgm:pt>
    <dgm:pt modelId="{7C8B9C64-F27D-43A9-9C89-BE0994E17C83}" type="pres">
      <dgm:prSet presAssocID="{29AE4DD9-9C84-4414-95FF-2DA9CCAAF0D5}" presName="bgRect" presStyleLbl="node1" presStyleIdx="0" presStyleCnt="3"/>
      <dgm:spPr/>
      <dgm:t>
        <a:bodyPr/>
        <a:lstStyle/>
        <a:p>
          <a:endParaRPr lang="en-US"/>
        </a:p>
      </dgm:t>
    </dgm:pt>
    <dgm:pt modelId="{551D04A7-5F4A-42A9-8A17-EE00DEBADE09}" type="pres">
      <dgm:prSet presAssocID="{29AE4DD9-9C84-4414-95FF-2DA9CCAAF0D5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03A7D-0AC5-4EE9-AB1D-4CF062D86FDD}" type="pres">
      <dgm:prSet presAssocID="{29AE4DD9-9C84-4414-95FF-2DA9CCAAF0D5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BB67D-B8F9-4EA9-B1E9-B25F47A461C4}" type="pres">
      <dgm:prSet presAssocID="{53845B53-1D58-48DC-BA07-54EA13DBF822}" presName="hSp" presStyleCnt="0"/>
      <dgm:spPr/>
    </dgm:pt>
    <dgm:pt modelId="{DDB6F17D-1441-424E-8400-35FF91160AEF}" type="pres">
      <dgm:prSet presAssocID="{53845B53-1D58-48DC-BA07-54EA13DBF822}" presName="vProcSp" presStyleCnt="0"/>
      <dgm:spPr/>
    </dgm:pt>
    <dgm:pt modelId="{24F670C7-4694-4B6E-9CE9-A0EE7EF20257}" type="pres">
      <dgm:prSet presAssocID="{53845B53-1D58-48DC-BA07-54EA13DBF822}" presName="vSp1" presStyleCnt="0"/>
      <dgm:spPr/>
    </dgm:pt>
    <dgm:pt modelId="{FDE885C2-F748-40CB-9060-BF8CC3A5FA6D}" type="pres">
      <dgm:prSet presAssocID="{53845B53-1D58-48DC-BA07-54EA13DBF822}" presName="simulatedConn" presStyleLbl="solidFgAcc1" presStyleIdx="0" presStyleCnt="2"/>
      <dgm:spPr/>
    </dgm:pt>
    <dgm:pt modelId="{6322D455-68C2-4138-ABC1-92CFA0EFB804}" type="pres">
      <dgm:prSet presAssocID="{53845B53-1D58-48DC-BA07-54EA13DBF822}" presName="vSp2" presStyleCnt="0"/>
      <dgm:spPr/>
    </dgm:pt>
    <dgm:pt modelId="{66F68178-3F2E-4BB9-B5BC-84DCD5E8A9AD}" type="pres">
      <dgm:prSet presAssocID="{53845B53-1D58-48DC-BA07-54EA13DBF822}" presName="sibTrans" presStyleCnt="0"/>
      <dgm:spPr/>
    </dgm:pt>
    <dgm:pt modelId="{1F82EC72-EFF8-45C6-BAD0-B0A47D71D46B}" type="pres">
      <dgm:prSet presAssocID="{7D9C87CE-896F-45DB-86D8-FFDE03BF84DC}" presName="compositeNode" presStyleCnt="0">
        <dgm:presLayoutVars>
          <dgm:bulletEnabled val="1"/>
        </dgm:presLayoutVars>
      </dgm:prSet>
      <dgm:spPr/>
    </dgm:pt>
    <dgm:pt modelId="{069F00C8-33F1-4850-9928-478183FBF5B9}" type="pres">
      <dgm:prSet presAssocID="{7D9C87CE-896F-45DB-86D8-FFDE03BF84DC}" presName="bgRect" presStyleLbl="node1" presStyleIdx="1" presStyleCnt="3"/>
      <dgm:spPr/>
      <dgm:t>
        <a:bodyPr/>
        <a:lstStyle/>
        <a:p>
          <a:endParaRPr lang="en-US"/>
        </a:p>
      </dgm:t>
    </dgm:pt>
    <dgm:pt modelId="{45F3A3C6-7EDB-46F0-95D4-0D79F3B7F76B}" type="pres">
      <dgm:prSet presAssocID="{7D9C87CE-896F-45DB-86D8-FFDE03BF84D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8AD36-64EA-4069-9FDC-88DC21001C29}" type="pres">
      <dgm:prSet presAssocID="{7D9C87CE-896F-45DB-86D8-FFDE03BF84D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68F88-9C2E-47E2-814C-B8EADE38B6BF}" type="pres">
      <dgm:prSet presAssocID="{2604AFA9-4E07-4A9E-9222-1A96604516D0}" presName="hSp" presStyleCnt="0"/>
      <dgm:spPr/>
    </dgm:pt>
    <dgm:pt modelId="{D5B87FB3-7259-4BA2-BDC4-42AE4094F0ED}" type="pres">
      <dgm:prSet presAssocID="{2604AFA9-4E07-4A9E-9222-1A96604516D0}" presName="vProcSp" presStyleCnt="0"/>
      <dgm:spPr/>
    </dgm:pt>
    <dgm:pt modelId="{11DC129F-5188-40E5-B1F5-F958565722EE}" type="pres">
      <dgm:prSet presAssocID="{2604AFA9-4E07-4A9E-9222-1A96604516D0}" presName="vSp1" presStyleCnt="0"/>
      <dgm:spPr/>
    </dgm:pt>
    <dgm:pt modelId="{286D7B13-2AE7-4C2F-AC6C-AE996FB331F7}" type="pres">
      <dgm:prSet presAssocID="{2604AFA9-4E07-4A9E-9222-1A96604516D0}" presName="simulatedConn" presStyleLbl="solidFgAcc1" presStyleIdx="1" presStyleCnt="2"/>
      <dgm:spPr/>
    </dgm:pt>
    <dgm:pt modelId="{CF656DCE-65F8-4752-AC7B-D7F81262D1B9}" type="pres">
      <dgm:prSet presAssocID="{2604AFA9-4E07-4A9E-9222-1A96604516D0}" presName="vSp2" presStyleCnt="0"/>
      <dgm:spPr/>
    </dgm:pt>
    <dgm:pt modelId="{986AF24C-90DF-43A4-B010-41B23F9F5999}" type="pres">
      <dgm:prSet presAssocID="{2604AFA9-4E07-4A9E-9222-1A96604516D0}" presName="sibTrans" presStyleCnt="0"/>
      <dgm:spPr/>
    </dgm:pt>
    <dgm:pt modelId="{F39297D8-F480-4BDA-A5BC-0C4A098C5606}" type="pres">
      <dgm:prSet presAssocID="{2E29E813-56DC-4D8E-B644-6C43B432088C}" presName="compositeNode" presStyleCnt="0">
        <dgm:presLayoutVars>
          <dgm:bulletEnabled val="1"/>
        </dgm:presLayoutVars>
      </dgm:prSet>
      <dgm:spPr/>
    </dgm:pt>
    <dgm:pt modelId="{950FA05E-0907-4380-9776-CE3EEFE74155}" type="pres">
      <dgm:prSet presAssocID="{2E29E813-56DC-4D8E-B644-6C43B432088C}" presName="bgRect" presStyleLbl="node1" presStyleIdx="2" presStyleCnt="3"/>
      <dgm:spPr/>
      <dgm:t>
        <a:bodyPr/>
        <a:lstStyle/>
        <a:p>
          <a:endParaRPr lang="en-US"/>
        </a:p>
      </dgm:t>
    </dgm:pt>
    <dgm:pt modelId="{F9BF3999-89D9-440D-AAD4-9B12AAED0A6D}" type="pres">
      <dgm:prSet presAssocID="{2E29E813-56DC-4D8E-B644-6C43B432088C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3A5EB-65CD-4589-B205-6AABFF37DC50}" type="pres">
      <dgm:prSet presAssocID="{2E29E813-56DC-4D8E-B644-6C43B432088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769477-A02A-46A2-B9FF-B2DFA44DFAD4}" srcId="{7D9C87CE-896F-45DB-86D8-FFDE03BF84DC}" destId="{C852095C-1EAE-49E6-AD2C-63A65C0A19BE}" srcOrd="0" destOrd="0" parTransId="{F76C1D77-0DE2-4EDE-A33A-49BE27139C36}" sibTransId="{B33CFEE3-9EEB-41D2-89E9-5DF11DB4F976}"/>
    <dgm:cxn modelId="{709B138F-D79C-4E70-A2F1-374AD11ACDC0}" type="presOf" srcId="{02916999-93B4-40C5-AC3F-2AD3538A17FA}" destId="{F9D03A7D-0AC5-4EE9-AB1D-4CF062D86FDD}" srcOrd="0" destOrd="0" presId="urn:microsoft.com/office/officeart/2005/8/layout/hProcess7"/>
    <dgm:cxn modelId="{E04750A7-A7D8-4C44-BC17-0CB5538FE4D0}" srcId="{29AE4DD9-9C84-4414-95FF-2DA9CCAAF0D5}" destId="{02916999-93B4-40C5-AC3F-2AD3538A17FA}" srcOrd="0" destOrd="0" parTransId="{B506DCEB-26C6-4F64-9A69-1222D3A85466}" sibTransId="{A9D6304B-9953-4A1A-93BC-A195B1C3B43B}"/>
    <dgm:cxn modelId="{4F01106D-57B0-4C13-B7AC-73188CBF36F4}" type="presOf" srcId="{C852095C-1EAE-49E6-AD2C-63A65C0A19BE}" destId="{8938AD36-64EA-4069-9FDC-88DC21001C29}" srcOrd="0" destOrd="0" presId="urn:microsoft.com/office/officeart/2005/8/layout/hProcess7"/>
    <dgm:cxn modelId="{255A5472-8B9A-41DD-90F9-36F0CCAF4FCC}" srcId="{4A4508AE-A48D-4BC9-8F4D-D847B7E2CACA}" destId="{29AE4DD9-9C84-4414-95FF-2DA9CCAAF0D5}" srcOrd="0" destOrd="0" parTransId="{6F44D27D-0643-4010-BB6F-F1C802B7D859}" sibTransId="{53845B53-1D58-48DC-BA07-54EA13DBF822}"/>
    <dgm:cxn modelId="{75BC1114-1A0B-4AAD-84BB-607DF4B5287F}" srcId="{2E29E813-56DC-4D8E-B644-6C43B432088C}" destId="{BC826EB1-B8B3-4849-B483-4248C43D293E}" srcOrd="0" destOrd="0" parTransId="{AF5E52E6-1F56-45D3-94EE-166760BE1C11}" sibTransId="{F47D9F47-CC13-4105-AC97-10068A4A5474}"/>
    <dgm:cxn modelId="{0098BF5F-46EC-415E-88A2-B808B3B8AE69}" type="presOf" srcId="{7D9C87CE-896F-45DB-86D8-FFDE03BF84DC}" destId="{069F00C8-33F1-4850-9928-478183FBF5B9}" srcOrd="0" destOrd="0" presId="urn:microsoft.com/office/officeart/2005/8/layout/hProcess7"/>
    <dgm:cxn modelId="{8BF471FE-EE0E-47A7-9C2B-C200C6AF8B70}" srcId="{4A4508AE-A48D-4BC9-8F4D-D847B7E2CACA}" destId="{2E29E813-56DC-4D8E-B644-6C43B432088C}" srcOrd="2" destOrd="0" parTransId="{D2437351-0DCC-498B-A235-3DD9A12F3B9D}" sibTransId="{6CCAE659-E670-4EBB-8631-CE42E9FA7974}"/>
    <dgm:cxn modelId="{96A61E40-A4FB-4CBC-98F7-C402A98806F0}" type="presOf" srcId="{2E29E813-56DC-4D8E-B644-6C43B432088C}" destId="{F9BF3999-89D9-440D-AAD4-9B12AAED0A6D}" srcOrd="1" destOrd="0" presId="urn:microsoft.com/office/officeart/2005/8/layout/hProcess7"/>
    <dgm:cxn modelId="{EA81F5C6-99E6-4761-807F-FF733A2F5B64}" type="presOf" srcId="{29AE4DD9-9C84-4414-95FF-2DA9CCAAF0D5}" destId="{551D04A7-5F4A-42A9-8A17-EE00DEBADE09}" srcOrd="1" destOrd="0" presId="urn:microsoft.com/office/officeart/2005/8/layout/hProcess7"/>
    <dgm:cxn modelId="{AE06F1A1-B5E8-4AE7-A1D2-3F7374B6C28D}" type="presOf" srcId="{2E29E813-56DC-4D8E-B644-6C43B432088C}" destId="{950FA05E-0907-4380-9776-CE3EEFE74155}" srcOrd="0" destOrd="0" presId="urn:microsoft.com/office/officeart/2005/8/layout/hProcess7"/>
    <dgm:cxn modelId="{0C90E710-A860-4471-82E9-34B7575F7B00}" type="presOf" srcId="{4A4508AE-A48D-4BC9-8F4D-D847B7E2CACA}" destId="{3D193DBD-7BE1-4A50-9602-E3318386FF55}" srcOrd="0" destOrd="0" presId="urn:microsoft.com/office/officeart/2005/8/layout/hProcess7"/>
    <dgm:cxn modelId="{F33F5D98-3926-4A01-8566-ED44F51E3376}" type="presOf" srcId="{7D9C87CE-896F-45DB-86D8-FFDE03BF84DC}" destId="{45F3A3C6-7EDB-46F0-95D4-0D79F3B7F76B}" srcOrd="1" destOrd="0" presId="urn:microsoft.com/office/officeart/2005/8/layout/hProcess7"/>
    <dgm:cxn modelId="{C0246F94-77D3-4109-A11B-C4BEBEECD954}" type="presOf" srcId="{29AE4DD9-9C84-4414-95FF-2DA9CCAAF0D5}" destId="{7C8B9C64-F27D-43A9-9C89-BE0994E17C83}" srcOrd="0" destOrd="0" presId="urn:microsoft.com/office/officeart/2005/8/layout/hProcess7"/>
    <dgm:cxn modelId="{94FD05DE-0B50-4A1A-BF5F-CE15B75BBD65}" type="presOf" srcId="{BC826EB1-B8B3-4849-B483-4248C43D293E}" destId="{8403A5EB-65CD-4589-B205-6AABFF37DC50}" srcOrd="0" destOrd="0" presId="urn:microsoft.com/office/officeart/2005/8/layout/hProcess7"/>
    <dgm:cxn modelId="{0352B0DA-4F89-4A0C-BF81-9A6DA2E6793A}" srcId="{4A4508AE-A48D-4BC9-8F4D-D847B7E2CACA}" destId="{7D9C87CE-896F-45DB-86D8-FFDE03BF84DC}" srcOrd="1" destOrd="0" parTransId="{3FC922FC-3C28-4842-A836-8D712BC42EC8}" sibTransId="{2604AFA9-4E07-4A9E-9222-1A96604516D0}"/>
    <dgm:cxn modelId="{723B7017-EE6C-4651-B193-1A380D9C6C17}" type="presParOf" srcId="{3D193DBD-7BE1-4A50-9602-E3318386FF55}" destId="{3FFE51D8-80FC-4201-8F2F-35C83BB0DC03}" srcOrd="0" destOrd="0" presId="urn:microsoft.com/office/officeart/2005/8/layout/hProcess7"/>
    <dgm:cxn modelId="{924CD74B-7832-44F3-9E0C-4CD890BE0AC2}" type="presParOf" srcId="{3FFE51D8-80FC-4201-8F2F-35C83BB0DC03}" destId="{7C8B9C64-F27D-43A9-9C89-BE0994E17C83}" srcOrd="0" destOrd="0" presId="urn:microsoft.com/office/officeart/2005/8/layout/hProcess7"/>
    <dgm:cxn modelId="{5456C83D-1F4D-474B-9E02-B3B8B97FDBA5}" type="presParOf" srcId="{3FFE51D8-80FC-4201-8F2F-35C83BB0DC03}" destId="{551D04A7-5F4A-42A9-8A17-EE00DEBADE09}" srcOrd="1" destOrd="0" presId="urn:microsoft.com/office/officeart/2005/8/layout/hProcess7"/>
    <dgm:cxn modelId="{2F357B1E-6648-46D5-B846-B07B2F00B7DF}" type="presParOf" srcId="{3FFE51D8-80FC-4201-8F2F-35C83BB0DC03}" destId="{F9D03A7D-0AC5-4EE9-AB1D-4CF062D86FDD}" srcOrd="2" destOrd="0" presId="urn:microsoft.com/office/officeart/2005/8/layout/hProcess7"/>
    <dgm:cxn modelId="{F763ABC4-B570-49C5-A46B-34BBB27767F3}" type="presParOf" srcId="{3D193DBD-7BE1-4A50-9602-E3318386FF55}" destId="{8DBBB67D-B8F9-4EA9-B1E9-B25F47A461C4}" srcOrd="1" destOrd="0" presId="urn:microsoft.com/office/officeart/2005/8/layout/hProcess7"/>
    <dgm:cxn modelId="{1C71D3CB-806B-42BF-B954-A52A9562890A}" type="presParOf" srcId="{3D193DBD-7BE1-4A50-9602-E3318386FF55}" destId="{DDB6F17D-1441-424E-8400-35FF91160AEF}" srcOrd="2" destOrd="0" presId="urn:microsoft.com/office/officeart/2005/8/layout/hProcess7"/>
    <dgm:cxn modelId="{BDA54AD5-17A9-4020-BD3E-101105E66602}" type="presParOf" srcId="{DDB6F17D-1441-424E-8400-35FF91160AEF}" destId="{24F670C7-4694-4B6E-9CE9-A0EE7EF20257}" srcOrd="0" destOrd="0" presId="urn:microsoft.com/office/officeart/2005/8/layout/hProcess7"/>
    <dgm:cxn modelId="{23EFF53D-80D4-44FE-9C21-ED4D17717A73}" type="presParOf" srcId="{DDB6F17D-1441-424E-8400-35FF91160AEF}" destId="{FDE885C2-F748-40CB-9060-BF8CC3A5FA6D}" srcOrd="1" destOrd="0" presId="urn:microsoft.com/office/officeart/2005/8/layout/hProcess7"/>
    <dgm:cxn modelId="{CD668D72-BC06-4276-9918-0546B5CABE7F}" type="presParOf" srcId="{DDB6F17D-1441-424E-8400-35FF91160AEF}" destId="{6322D455-68C2-4138-ABC1-92CFA0EFB804}" srcOrd="2" destOrd="0" presId="urn:microsoft.com/office/officeart/2005/8/layout/hProcess7"/>
    <dgm:cxn modelId="{5C52362F-0943-4281-BEEC-232993AD814E}" type="presParOf" srcId="{3D193DBD-7BE1-4A50-9602-E3318386FF55}" destId="{66F68178-3F2E-4BB9-B5BC-84DCD5E8A9AD}" srcOrd="3" destOrd="0" presId="urn:microsoft.com/office/officeart/2005/8/layout/hProcess7"/>
    <dgm:cxn modelId="{E41B2425-0CBC-4E18-96FF-7F1EF1125680}" type="presParOf" srcId="{3D193DBD-7BE1-4A50-9602-E3318386FF55}" destId="{1F82EC72-EFF8-45C6-BAD0-B0A47D71D46B}" srcOrd="4" destOrd="0" presId="urn:microsoft.com/office/officeart/2005/8/layout/hProcess7"/>
    <dgm:cxn modelId="{9817E646-A923-43F1-834A-98E15F485884}" type="presParOf" srcId="{1F82EC72-EFF8-45C6-BAD0-B0A47D71D46B}" destId="{069F00C8-33F1-4850-9928-478183FBF5B9}" srcOrd="0" destOrd="0" presId="urn:microsoft.com/office/officeart/2005/8/layout/hProcess7"/>
    <dgm:cxn modelId="{8721EBF3-92F2-4BAC-8146-229084E447B1}" type="presParOf" srcId="{1F82EC72-EFF8-45C6-BAD0-B0A47D71D46B}" destId="{45F3A3C6-7EDB-46F0-95D4-0D79F3B7F76B}" srcOrd="1" destOrd="0" presId="urn:microsoft.com/office/officeart/2005/8/layout/hProcess7"/>
    <dgm:cxn modelId="{9C969F80-EDF9-4B61-85E1-4E2899C247AB}" type="presParOf" srcId="{1F82EC72-EFF8-45C6-BAD0-B0A47D71D46B}" destId="{8938AD36-64EA-4069-9FDC-88DC21001C29}" srcOrd="2" destOrd="0" presId="urn:microsoft.com/office/officeart/2005/8/layout/hProcess7"/>
    <dgm:cxn modelId="{1E3D4015-6CD3-4DE2-9ADD-71AFA6B3DE0B}" type="presParOf" srcId="{3D193DBD-7BE1-4A50-9602-E3318386FF55}" destId="{5BF68F88-9C2E-47E2-814C-B8EADE38B6BF}" srcOrd="5" destOrd="0" presId="urn:microsoft.com/office/officeart/2005/8/layout/hProcess7"/>
    <dgm:cxn modelId="{E72C2359-18FC-4E69-BBB7-8DEA1940D384}" type="presParOf" srcId="{3D193DBD-7BE1-4A50-9602-E3318386FF55}" destId="{D5B87FB3-7259-4BA2-BDC4-42AE4094F0ED}" srcOrd="6" destOrd="0" presId="urn:microsoft.com/office/officeart/2005/8/layout/hProcess7"/>
    <dgm:cxn modelId="{0697B5C9-EC64-4195-A46D-884320DDD1AD}" type="presParOf" srcId="{D5B87FB3-7259-4BA2-BDC4-42AE4094F0ED}" destId="{11DC129F-5188-40E5-B1F5-F958565722EE}" srcOrd="0" destOrd="0" presId="urn:microsoft.com/office/officeart/2005/8/layout/hProcess7"/>
    <dgm:cxn modelId="{FBD62D11-15DD-45BC-B98A-A19EC5ED10DA}" type="presParOf" srcId="{D5B87FB3-7259-4BA2-BDC4-42AE4094F0ED}" destId="{286D7B13-2AE7-4C2F-AC6C-AE996FB331F7}" srcOrd="1" destOrd="0" presId="urn:microsoft.com/office/officeart/2005/8/layout/hProcess7"/>
    <dgm:cxn modelId="{7ADCE216-4505-499A-BCBC-CD09D4F6CBEA}" type="presParOf" srcId="{D5B87FB3-7259-4BA2-BDC4-42AE4094F0ED}" destId="{CF656DCE-65F8-4752-AC7B-D7F81262D1B9}" srcOrd="2" destOrd="0" presId="urn:microsoft.com/office/officeart/2005/8/layout/hProcess7"/>
    <dgm:cxn modelId="{05213C93-60A9-4776-89F3-26D655099376}" type="presParOf" srcId="{3D193DBD-7BE1-4A50-9602-E3318386FF55}" destId="{986AF24C-90DF-43A4-B010-41B23F9F5999}" srcOrd="7" destOrd="0" presId="urn:microsoft.com/office/officeart/2005/8/layout/hProcess7"/>
    <dgm:cxn modelId="{5F823F8B-E9A3-4CB9-922B-F6E2B70FE59A}" type="presParOf" srcId="{3D193DBD-7BE1-4A50-9602-E3318386FF55}" destId="{F39297D8-F480-4BDA-A5BC-0C4A098C5606}" srcOrd="8" destOrd="0" presId="urn:microsoft.com/office/officeart/2005/8/layout/hProcess7"/>
    <dgm:cxn modelId="{0D9EE50F-B227-4FF9-946C-5774E32B47D1}" type="presParOf" srcId="{F39297D8-F480-4BDA-A5BC-0C4A098C5606}" destId="{950FA05E-0907-4380-9776-CE3EEFE74155}" srcOrd="0" destOrd="0" presId="urn:microsoft.com/office/officeart/2005/8/layout/hProcess7"/>
    <dgm:cxn modelId="{8B7BFDC1-817A-4B4E-B0F2-AB647B5ABF63}" type="presParOf" srcId="{F39297D8-F480-4BDA-A5BC-0C4A098C5606}" destId="{F9BF3999-89D9-440D-AAD4-9B12AAED0A6D}" srcOrd="1" destOrd="0" presId="urn:microsoft.com/office/officeart/2005/8/layout/hProcess7"/>
    <dgm:cxn modelId="{25A6C272-BE44-477C-87F5-19C55DA5438C}" type="presParOf" srcId="{F39297D8-F480-4BDA-A5BC-0C4A098C5606}" destId="{8403A5EB-65CD-4589-B205-6AABFF37DC5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09FC86-BEB7-43A5-AF3C-5A0EF9BA502F}" type="doc">
      <dgm:prSet loTypeId="urn:microsoft.com/office/officeart/2005/8/layout/hProcess7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AEBE34-387A-4FAF-9B16-213880A16EFA}">
      <dgm:prSet phldrT="[Text]"/>
      <dgm:spPr/>
      <dgm:t>
        <a:bodyPr/>
        <a:lstStyle/>
        <a:p>
          <a:r>
            <a:rPr lang="en-US" dirty="0" smtClean="0"/>
            <a:t>1986</a:t>
          </a:r>
          <a:endParaRPr lang="en-US" dirty="0"/>
        </a:p>
      </dgm:t>
    </dgm:pt>
    <dgm:pt modelId="{9E29F96D-E07B-4510-A00E-3A49FDC286F2}" type="parTrans" cxnId="{14EED216-5032-4E71-BECB-CFDBBD1F2A09}">
      <dgm:prSet/>
      <dgm:spPr/>
      <dgm:t>
        <a:bodyPr/>
        <a:lstStyle/>
        <a:p>
          <a:endParaRPr lang="en-US"/>
        </a:p>
      </dgm:t>
    </dgm:pt>
    <dgm:pt modelId="{E9277255-A0FA-463B-B9C2-5E227D3E012C}" type="sibTrans" cxnId="{14EED216-5032-4E71-BECB-CFDBBD1F2A09}">
      <dgm:prSet/>
      <dgm:spPr/>
      <dgm:t>
        <a:bodyPr/>
        <a:lstStyle/>
        <a:p>
          <a:endParaRPr lang="en-US"/>
        </a:p>
      </dgm:t>
    </dgm:pt>
    <dgm:pt modelId="{ABEEA206-D9D4-4410-ABE9-BB6AC9AFE002}">
      <dgm:prSet phldrT="[Text]" custT="1"/>
      <dgm:spPr/>
      <dgm:t>
        <a:bodyPr/>
        <a:lstStyle/>
        <a:p>
          <a:r>
            <a:rPr lang="en-US" sz="4500" dirty="0" smtClean="0"/>
            <a:t>Brain</a:t>
          </a:r>
          <a:endParaRPr lang="en-US" sz="4500" dirty="0"/>
        </a:p>
      </dgm:t>
    </dgm:pt>
    <dgm:pt modelId="{0E67E9FD-30F3-4872-9460-90D309B65F1A}" type="parTrans" cxnId="{04AE560D-8645-4EF0-AE10-DD12C0D241B5}">
      <dgm:prSet/>
      <dgm:spPr/>
      <dgm:t>
        <a:bodyPr/>
        <a:lstStyle/>
        <a:p>
          <a:endParaRPr lang="en-US"/>
        </a:p>
      </dgm:t>
    </dgm:pt>
    <dgm:pt modelId="{5DFE691B-BB57-44B9-9C4D-CB92354C4E07}" type="sibTrans" cxnId="{04AE560D-8645-4EF0-AE10-DD12C0D241B5}">
      <dgm:prSet/>
      <dgm:spPr/>
      <dgm:t>
        <a:bodyPr/>
        <a:lstStyle/>
        <a:p>
          <a:endParaRPr lang="en-US"/>
        </a:p>
      </dgm:t>
    </dgm:pt>
    <dgm:pt modelId="{85DE727D-051F-49A2-96EA-3C03AD5942C7}">
      <dgm:prSet phldrT="[Text]"/>
      <dgm:spPr/>
      <dgm:t>
        <a:bodyPr/>
        <a:lstStyle/>
        <a:p>
          <a:r>
            <a:rPr lang="en-US" dirty="0" smtClean="0"/>
            <a:t>1988</a:t>
          </a:r>
          <a:endParaRPr lang="en-US" dirty="0"/>
        </a:p>
      </dgm:t>
    </dgm:pt>
    <dgm:pt modelId="{6A1870D9-5125-4A1D-AF55-1231635F949F}" type="parTrans" cxnId="{10513872-2019-4D19-B08D-53146D22D234}">
      <dgm:prSet/>
      <dgm:spPr/>
      <dgm:t>
        <a:bodyPr/>
        <a:lstStyle/>
        <a:p>
          <a:endParaRPr lang="en-US"/>
        </a:p>
      </dgm:t>
    </dgm:pt>
    <dgm:pt modelId="{C0F70208-4334-48F7-BBFE-658320A0E8DA}" type="sibTrans" cxnId="{10513872-2019-4D19-B08D-53146D22D234}">
      <dgm:prSet/>
      <dgm:spPr/>
      <dgm:t>
        <a:bodyPr/>
        <a:lstStyle/>
        <a:p>
          <a:endParaRPr lang="en-US"/>
        </a:p>
      </dgm:t>
    </dgm:pt>
    <dgm:pt modelId="{F56153E6-330F-4791-8250-D76F785A5983}">
      <dgm:prSet phldrT="[Text]"/>
      <dgm:spPr/>
      <dgm:t>
        <a:bodyPr/>
        <a:lstStyle/>
        <a:p>
          <a:r>
            <a:rPr lang="en-US" sz="4200" dirty="0" smtClean="0"/>
            <a:t>Morris</a:t>
          </a:r>
          <a:endParaRPr lang="en-US" sz="4200" dirty="0"/>
        </a:p>
      </dgm:t>
    </dgm:pt>
    <dgm:pt modelId="{1DBB018E-CBD9-4AE3-85B9-7060D85D17F0}" type="parTrans" cxnId="{8E55F5BA-122C-4216-A49E-FB650C7C455A}">
      <dgm:prSet/>
      <dgm:spPr/>
      <dgm:t>
        <a:bodyPr/>
        <a:lstStyle/>
        <a:p>
          <a:endParaRPr lang="en-US"/>
        </a:p>
      </dgm:t>
    </dgm:pt>
    <dgm:pt modelId="{47C92A51-6E4B-4B35-978A-76C12949CB3A}" type="sibTrans" cxnId="{8E55F5BA-122C-4216-A49E-FB650C7C455A}">
      <dgm:prSet/>
      <dgm:spPr/>
      <dgm:t>
        <a:bodyPr/>
        <a:lstStyle/>
        <a:p>
          <a:endParaRPr lang="en-US"/>
        </a:p>
      </dgm:t>
    </dgm:pt>
    <dgm:pt modelId="{87B8C737-D4B4-4EBE-9C31-85DC9C983FD6}">
      <dgm:prSet phldrT="[Text]"/>
      <dgm:spPr/>
      <dgm:t>
        <a:bodyPr/>
        <a:lstStyle/>
        <a:p>
          <a:r>
            <a:rPr lang="en-US" dirty="0" smtClean="0"/>
            <a:t>1995</a:t>
          </a:r>
          <a:endParaRPr lang="en-US" dirty="0"/>
        </a:p>
      </dgm:t>
    </dgm:pt>
    <dgm:pt modelId="{B4D403C3-F9F9-4373-BE0D-DA2D96EFA29D}" type="parTrans" cxnId="{C48A5B65-895E-49DD-84DA-3D4819AFDB96}">
      <dgm:prSet/>
      <dgm:spPr/>
      <dgm:t>
        <a:bodyPr/>
        <a:lstStyle/>
        <a:p>
          <a:endParaRPr lang="en-US"/>
        </a:p>
      </dgm:t>
    </dgm:pt>
    <dgm:pt modelId="{DF503884-217C-48CE-A09D-E9F16B29B4A2}" type="sibTrans" cxnId="{C48A5B65-895E-49DD-84DA-3D4819AFDB96}">
      <dgm:prSet/>
      <dgm:spPr/>
      <dgm:t>
        <a:bodyPr/>
        <a:lstStyle/>
        <a:p>
          <a:endParaRPr lang="en-US"/>
        </a:p>
      </dgm:t>
    </dgm:pt>
    <dgm:pt modelId="{1984E93A-71C5-4BC0-AC8B-F2E1DF618958}">
      <dgm:prSet phldrT="[Text]"/>
      <dgm:spPr/>
      <dgm:t>
        <a:bodyPr/>
        <a:lstStyle/>
        <a:p>
          <a:r>
            <a:rPr lang="en-US" dirty="0" smtClean="0"/>
            <a:t>1981</a:t>
          </a:r>
          <a:endParaRPr lang="en-US" dirty="0"/>
        </a:p>
      </dgm:t>
    </dgm:pt>
    <dgm:pt modelId="{891F4068-DD98-4CD5-9A3F-C15A2EB02517}" type="parTrans" cxnId="{C90E411F-2095-43C6-B6B5-AAE4E4FBF144}">
      <dgm:prSet/>
      <dgm:spPr/>
      <dgm:t>
        <a:bodyPr/>
        <a:lstStyle/>
        <a:p>
          <a:endParaRPr lang="en-US"/>
        </a:p>
      </dgm:t>
    </dgm:pt>
    <dgm:pt modelId="{C0EE25B1-4AD7-4514-9DC2-D052DF9AA04F}" type="sibTrans" cxnId="{C90E411F-2095-43C6-B6B5-AAE4E4FBF144}">
      <dgm:prSet/>
      <dgm:spPr/>
      <dgm:t>
        <a:bodyPr/>
        <a:lstStyle/>
        <a:p>
          <a:endParaRPr lang="en-US"/>
        </a:p>
      </dgm:t>
    </dgm:pt>
    <dgm:pt modelId="{54FC0777-B3BD-46D7-A70A-D61A0988892C}">
      <dgm:prSet phldrT="[Text]"/>
      <dgm:spPr/>
      <dgm:t>
        <a:bodyPr/>
        <a:lstStyle/>
        <a:p>
          <a:r>
            <a:rPr lang="en-US" sz="3600" dirty="0" smtClean="0"/>
            <a:t>Elk-Cloner</a:t>
          </a:r>
          <a:endParaRPr lang="en-US" sz="3600" dirty="0"/>
        </a:p>
      </dgm:t>
    </dgm:pt>
    <dgm:pt modelId="{81230924-0904-4D44-AB23-16D88DABC5D4}" type="parTrans" cxnId="{A4B478B8-A62C-476B-AAB2-C6BE6FE906AB}">
      <dgm:prSet/>
      <dgm:spPr/>
      <dgm:t>
        <a:bodyPr/>
        <a:lstStyle/>
        <a:p>
          <a:endParaRPr lang="en-US"/>
        </a:p>
      </dgm:t>
    </dgm:pt>
    <dgm:pt modelId="{E1B97548-95E1-4C56-A9C8-B9F51CB7FAF0}" type="sibTrans" cxnId="{A4B478B8-A62C-476B-AAB2-C6BE6FE906AB}">
      <dgm:prSet/>
      <dgm:spPr/>
      <dgm:t>
        <a:bodyPr/>
        <a:lstStyle/>
        <a:p>
          <a:endParaRPr lang="en-US"/>
        </a:p>
      </dgm:t>
    </dgm:pt>
    <dgm:pt modelId="{68F27E1F-C1F5-4C23-BD6A-C371A899AE58}">
      <dgm:prSet phldrT="[Text]" custT="1"/>
      <dgm:spPr/>
      <dgm:t>
        <a:bodyPr/>
        <a:lstStyle/>
        <a:p>
          <a:r>
            <a:rPr lang="en-US" sz="1400" b="1" dirty="0" smtClean="0"/>
            <a:t>Apple DOS 3.3</a:t>
          </a:r>
          <a:endParaRPr lang="en-US" sz="2800" b="1" dirty="0"/>
        </a:p>
      </dgm:t>
    </dgm:pt>
    <dgm:pt modelId="{77FBF58C-B7BF-4C86-9455-A7076F4A26B3}" type="parTrans" cxnId="{923AE14C-2810-411F-B152-2B4EF7300AF8}">
      <dgm:prSet/>
      <dgm:spPr/>
      <dgm:t>
        <a:bodyPr/>
        <a:lstStyle/>
        <a:p>
          <a:endParaRPr lang="en-US"/>
        </a:p>
      </dgm:t>
    </dgm:pt>
    <dgm:pt modelId="{EE3AE61F-3AC5-4AE1-9189-81249E50C653}" type="sibTrans" cxnId="{923AE14C-2810-411F-B152-2B4EF7300AF8}">
      <dgm:prSet/>
      <dgm:spPr/>
      <dgm:t>
        <a:bodyPr/>
        <a:lstStyle/>
        <a:p>
          <a:endParaRPr lang="en-US"/>
        </a:p>
      </dgm:t>
    </dgm:pt>
    <dgm:pt modelId="{26E119F9-E76E-4253-B242-7E1012A857B5}">
      <dgm:prSet phldrT="[Text]" custT="1"/>
      <dgm:spPr/>
      <dgm:t>
        <a:bodyPr/>
        <a:lstStyle/>
        <a:p>
          <a:r>
            <a:rPr lang="en-US" sz="1600" dirty="0" smtClean="0"/>
            <a:t>15 year old</a:t>
          </a:r>
          <a:endParaRPr lang="en-US" sz="1600" dirty="0"/>
        </a:p>
      </dgm:t>
    </dgm:pt>
    <dgm:pt modelId="{EEB2CF91-1151-48C0-A519-475AEAF0F680}" type="parTrans" cxnId="{0101DEAB-4169-445C-9713-0D2F06C8ADEA}">
      <dgm:prSet/>
      <dgm:spPr/>
      <dgm:t>
        <a:bodyPr/>
        <a:lstStyle/>
        <a:p>
          <a:endParaRPr lang="en-US"/>
        </a:p>
      </dgm:t>
    </dgm:pt>
    <dgm:pt modelId="{ED51511B-07CB-4683-AC6E-6E052CBBF140}" type="sibTrans" cxnId="{0101DEAB-4169-445C-9713-0D2F06C8ADEA}">
      <dgm:prSet/>
      <dgm:spPr/>
      <dgm:t>
        <a:bodyPr/>
        <a:lstStyle/>
        <a:p>
          <a:endParaRPr lang="en-US"/>
        </a:p>
      </dgm:t>
    </dgm:pt>
    <dgm:pt modelId="{321CDEDF-652D-43C1-A451-3897EF23EA47}">
      <dgm:prSet phldrT="[Text]" custT="1"/>
      <dgm:spPr/>
      <dgm:t>
        <a:bodyPr/>
        <a:lstStyle/>
        <a:p>
          <a:r>
            <a:rPr lang="en-US" sz="1600" dirty="0" err="1" smtClean="0"/>
            <a:t>Alvi</a:t>
          </a:r>
          <a:r>
            <a:rPr lang="en-US" sz="1600" dirty="0" smtClean="0"/>
            <a:t> Brothers</a:t>
          </a:r>
          <a:endParaRPr lang="en-US" sz="4500" dirty="0"/>
        </a:p>
      </dgm:t>
    </dgm:pt>
    <dgm:pt modelId="{43754582-30ED-45A1-B329-43001F14EA7E}" type="parTrans" cxnId="{FA047D2E-A262-4BA5-91F7-9C9408BACC66}">
      <dgm:prSet/>
      <dgm:spPr/>
      <dgm:t>
        <a:bodyPr/>
        <a:lstStyle/>
        <a:p>
          <a:endParaRPr lang="en-US"/>
        </a:p>
      </dgm:t>
    </dgm:pt>
    <dgm:pt modelId="{5B20F92E-1D30-4C5E-AF8C-57D6DAFB51FB}" type="sibTrans" cxnId="{FA047D2E-A262-4BA5-91F7-9C9408BACC66}">
      <dgm:prSet/>
      <dgm:spPr/>
      <dgm:t>
        <a:bodyPr/>
        <a:lstStyle/>
        <a:p>
          <a:endParaRPr lang="en-US"/>
        </a:p>
      </dgm:t>
    </dgm:pt>
    <dgm:pt modelId="{57055387-083A-441D-A17B-D13BF79580B6}">
      <dgm:prSet phldrT="[Text]" custT="1"/>
      <dgm:spPr/>
      <dgm:t>
        <a:bodyPr/>
        <a:lstStyle/>
        <a:p>
          <a:r>
            <a:rPr lang="en-US" sz="1400" b="1" dirty="0" smtClean="0"/>
            <a:t>PC-DOS</a:t>
          </a:r>
          <a:endParaRPr lang="en-US" sz="4400" b="1" dirty="0"/>
        </a:p>
      </dgm:t>
    </dgm:pt>
    <dgm:pt modelId="{2E6474D1-4365-4D3F-B3EB-41F249C9A1A8}" type="parTrans" cxnId="{93E51EE1-4A52-4571-96F8-06F9D2B51B17}">
      <dgm:prSet/>
      <dgm:spPr/>
      <dgm:t>
        <a:bodyPr/>
        <a:lstStyle/>
        <a:p>
          <a:endParaRPr lang="en-US"/>
        </a:p>
      </dgm:t>
    </dgm:pt>
    <dgm:pt modelId="{DECA7B6C-393A-4DAC-A443-C9ECC89C76EE}" type="sibTrans" cxnId="{93E51EE1-4A52-4571-96F8-06F9D2B51B17}">
      <dgm:prSet/>
      <dgm:spPr/>
      <dgm:t>
        <a:bodyPr/>
        <a:lstStyle/>
        <a:p>
          <a:endParaRPr lang="en-US"/>
        </a:p>
      </dgm:t>
    </dgm:pt>
    <dgm:pt modelId="{61D46BE6-94A2-447D-A2B8-7ADFE32EE0C8}">
      <dgm:prSet phldrT="[Text]" custT="1"/>
      <dgm:spPr/>
      <dgm:t>
        <a:bodyPr/>
        <a:lstStyle/>
        <a:p>
          <a:r>
            <a:rPr lang="en-US" sz="1600" dirty="0" smtClean="0"/>
            <a:t>Robert Morris</a:t>
          </a:r>
          <a:endParaRPr lang="en-US" sz="1600" dirty="0"/>
        </a:p>
      </dgm:t>
    </dgm:pt>
    <dgm:pt modelId="{DD92DF76-2FB5-4FAC-852C-091F57D285C2}" type="parTrans" cxnId="{531E057C-2E56-484E-9722-420C5C7D5F23}">
      <dgm:prSet/>
      <dgm:spPr/>
      <dgm:t>
        <a:bodyPr/>
        <a:lstStyle/>
        <a:p>
          <a:endParaRPr lang="en-US"/>
        </a:p>
      </dgm:t>
    </dgm:pt>
    <dgm:pt modelId="{A40F80E7-4B5C-46B5-BA63-C37E8D623D46}" type="sibTrans" cxnId="{531E057C-2E56-484E-9722-420C5C7D5F23}">
      <dgm:prSet/>
      <dgm:spPr/>
      <dgm:t>
        <a:bodyPr/>
        <a:lstStyle/>
        <a:p>
          <a:endParaRPr lang="en-US"/>
        </a:p>
      </dgm:t>
    </dgm:pt>
    <dgm:pt modelId="{A0DBDFDD-36CE-4EF3-9D00-43DEF4EAB5B0}">
      <dgm:prSet phldrT="[Text]" custT="1"/>
      <dgm:spPr/>
      <dgm:t>
        <a:bodyPr/>
        <a:lstStyle/>
        <a:p>
          <a:r>
            <a:rPr lang="en-US" sz="1600" b="1" dirty="0" smtClean="0"/>
            <a:t>UNIX Finger service</a:t>
          </a:r>
          <a:endParaRPr lang="en-US" sz="1600" b="1" dirty="0"/>
        </a:p>
      </dgm:t>
    </dgm:pt>
    <dgm:pt modelId="{CB12F3E8-5734-4EDE-9F63-95B3C5FD5119}" type="parTrans" cxnId="{995CB6FD-2D9C-4A61-88B2-0FE6D5F1B55F}">
      <dgm:prSet/>
      <dgm:spPr/>
      <dgm:t>
        <a:bodyPr/>
        <a:lstStyle/>
        <a:p>
          <a:endParaRPr lang="en-US"/>
        </a:p>
      </dgm:t>
    </dgm:pt>
    <dgm:pt modelId="{27D6BBB7-A1A7-4738-AA22-7486FE4578E0}" type="sibTrans" cxnId="{995CB6FD-2D9C-4A61-88B2-0FE6D5F1B55F}">
      <dgm:prSet/>
      <dgm:spPr/>
      <dgm:t>
        <a:bodyPr/>
        <a:lstStyle/>
        <a:p>
          <a:endParaRPr lang="en-US"/>
        </a:p>
      </dgm:t>
    </dgm:pt>
    <dgm:pt modelId="{C5D9AB62-5FC6-44A8-A7FE-8801964E7CA0}">
      <dgm:prSet phldrT="[Text]"/>
      <dgm:spPr/>
      <dgm:t>
        <a:bodyPr/>
        <a:lstStyle/>
        <a:p>
          <a:r>
            <a:rPr lang="en-US" sz="2900" dirty="0" smtClean="0"/>
            <a:t>Concept</a:t>
          </a:r>
          <a:endParaRPr lang="en-US" sz="2900" dirty="0"/>
        </a:p>
      </dgm:t>
    </dgm:pt>
    <dgm:pt modelId="{FEFFB8E3-0663-4889-B182-9793CF7C260D}" type="parTrans" cxnId="{2B4FD47C-67DB-436E-8EF0-0E14B930641A}">
      <dgm:prSet/>
      <dgm:spPr/>
      <dgm:t>
        <a:bodyPr/>
        <a:lstStyle/>
        <a:p>
          <a:endParaRPr lang="en-US"/>
        </a:p>
      </dgm:t>
    </dgm:pt>
    <dgm:pt modelId="{3B2D5804-A281-4FE9-ADE1-673CF4992D20}" type="sibTrans" cxnId="{2B4FD47C-67DB-436E-8EF0-0E14B930641A}">
      <dgm:prSet/>
      <dgm:spPr/>
      <dgm:t>
        <a:bodyPr/>
        <a:lstStyle/>
        <a:p>
          <a:endParaRPr lang="en-US"/>
        </a:p>
      </dgm:t>
    </dgm:pt>
    <dgm:pt modelId="{07B17445-0AEF-44DA-90A2-194748C7AC3F}">
      <dgm:prSet phldrT="[Text]" custT="1"/>
      <dgm:spPr/>
      <dgm:t>
        <a:bodyPr/>
        <a:lstStyle/>
        <a:p>
          <a:r>
            <a:rPr lang="en-US" sz="1600" b="1" dirty="0" smtClean="0"/>
            <a:t>MS Word</a:t>
          </a:r>
          <a:endParaRPr lang="en-US" sz="2000" b="1" dirty="0"/>
        </a:p>
      </dgm:t>
    </dgm:pt>
    <dgm:pt modelId="{021E435C-08D8-4C8C-9764-C69E1F017048}" type="parTrans" cxnId="{C041341B-6EDF-47D5-931B-FF84CB6153BC}">
      <dgm:prSet/>
      <dgm:spPr/>
      <dgm:t>
        <a:bodyPr/>
        <a:lstStyle/>
        <a:p>
          <a:endParaRPr lang="en-US"/>
        </a:p>
      </dgm:t>
    </dgm:pt>
    <dgm:pt modelId="{53094FEB-98D5-4F7A-BB1A-1FC4AC6F9E39}" type="sibTrans" cxnId="{C041341B-6EDF-47D5-931B-FF84CB6153BC}">
      <dgm:prSet/>
      <dgm:spPr/>
      <dgm:t>
        <a:bodyPr/>
        <a:lstStyle/>
        <a:p>
          <a:endParaRPr lang="en-US"/>
        </a:p>
      </dgm:t>
    </dgm:pt>
    <dgm:pt modelId="{F134C4D3-2C8C-4050-A421-1B3BD189BA78}">
      <dgm:prSet phldrT="[Text]" custT="1"/>
      <dgm:spPr/>
      <dgm:t>
        <a:bodyPr/>
        <a:lstStyle/>
        <a:p>
          <a:r>
            <a:rPr lang="en-US" sz="1600" dirty="0" smtClean="0"/>
            <a:t>Macro Virus</a:t>
          </a:r>
          <a:endParaRPr lang="en-US" sz="2000" dirty="0"/>
        </a:p>
      </dgm:t>
    </dgm:pt>
    <dgm:pt modelId="{02C1DB67-1359-4F64-AC2C-3FAFDB26E455}" type="parTrans" cxnId="{D3F371F8-C6E6-4B42-B0AE-560139086787}">
      <dgm:prSet/>
      <dgm:spPr/>
      <dgm:t>
        <a:bodyPr/>
        <a:lstStyle/>
        <a:p>
          <a:endParaRPr lang="en-US"/>
        </a:p>
      </dgm:t>
    </dgm:pt>
    <dgm:pt modelId="{A8FB40EE-B745-4045-BAE2-982A00AD71B3}" type="sibTrans" cxnId="{D3F371F8-C6E6-4B42-B0AE-560139086787}">
      <dgm:prSet/>
      <dgm:spPr/>
      <dgm:t>
        <a:bodyPr/>
        <a:lstStyle/>
        <a:p>
          <a:endParaRPr lang="en-US"/>
        </a:p>
      </dgm:t>
    </dgm:pt>
    <dgm:pt modelId="{E1562D6C-E329-407C-8EF8-DCAB10C1F8F9}" type="pres">
      <dgm:prSet presAssocID="{4E09FC86-BEB7-43A5-AF3C-5A0EF9BA50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551C0-E05B-41D8-B03A-FFBB68EEE678}" type="pres">
      <dgm:prSet presAssocID="{1984E93A-71C5-4BC0-AC8B-F2E1DF618958}" presName="compositeNode" presStyleCnt="0">
        <dgm:presLayoutVars>
          <dgm:bulletEnabled val="1"/>
        </dgm:presLayoutVars>
      </dgm:prSet>
      <dgm:spPr/>
    </dgm:pt>
    <dgm:pt modelId="{53E97C0C-D998-4417-8790-C5C8FE671ECC}" type="pres">
      <dgm:prSet presAssocID="{1984E93A-71C5-4BC0-AC8B-F2E1DF618958}" presName="bgRect" presStyleLbl="node1" presStyleIdx="0" presStyleCnt="4"/>
      <dgm:spPr/>
      <dgm:t>
        <a:bodyPr/>
        <a:lstStyle/>
        <a:p>
          <a:endParaRPr lang="en-US"/>
        </a:p>
      </dgm:t>
    </dgm:pt>
    <dgm:pt modelId="{BD6C4328-C5C2-49B7-A277-FA17F7B88A95}" type="pres">
      <dgm:prSet presAssocID="{1984E93A-71C5-4BC0-AC8B-F2E1DF618958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AE116-4BC2-4852-B776-056B2C35DCC7}" type="pres">
      <dgm:prSet presAssocID="{1984E93A-71C5-4BC0-AC8B-F2E1DF618958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11F90-4EEB-4B46-B51A-64D138DC8C29}" type="pres">
      <dgm:prSet presAssocID="{C0EE25B1-4AD7-4514-9DC2-D052DF9AA04F}" presName="hSp" presStyleCnt="0"/>
      <dgm:spPr/>
    </dgm:pt>
    <dgm:pt modelId="{44AE3040-E49D-49D8-87C3-15F9C2062881}" type="pres">
      <dgm:prSet presAssocID="{C0EE25B1-4AD7-4514-9DC2-D052DF9AA04F}" presName="vProcSp" presStyleCnt="0"/>
      <dgm:spPr/>
    </dgm:pt>
    <dgm:pt modelId="{EA832297-EDBB-45AF-8922-F0450919B6AA}" type="pres">
      <dgm:prSet presAssocID="{C0EE25B1-4AD7-4514-9DC2-D052DF9AA04F}" presName="vSp1" presStyleCnt="0"/>
      <dgm:spPr/>
    </dgm:pt>
    <dgm:pt modelId="{EEF111FF-1FDB-4CA2-913E-6B351AF023B5}" type="pres">
      <dgm:prSet presAssocID="{C0EE25B1-4AD7-4514-9DC2-D052DF9AA04F}" presName="simulatedConn" presStyleLbl="solidFgAcc1" presStyleIdx="0" presStyleCnt="3"/>
      <dgm:spPr/>
    </dgm:pt>
    <dgm:pt modelId="{F6E53587-98D2-4538-B01B-108DF703BF51}" type="pres">
      <dgm:prSet presAssocID="{C0EE25B1-4AD7-4514-9DC2-D052DF9AA04F}" presName="vSp2" presStyleCnt="0"/>
      <dgm:spPr/>
    </dgm:pt>
    <dgm:pt modelId="{AD1FBCB9-AE1A-4D27-BA0A-FE9736DD7B12}" type="pres">
      <dgm:prSet presAssocID="{C0EE25B1-4AD7-4514-9DC2-D052DF9AA04F}" presName="sibTrans" presStyleCnt="0"/>
      <dgm:spPr/>
    </dgm:pt>
    <dgm:pt modelId="{3A29B01D-797C-4356-BCEA-7C89AA748737}" type="pres">
      <dgm:prSet presAssocID="{B3AEBE34-387A-4FAF-9B16-213880A16EFA}" presName="compositeNode" presStyleCnt="0">
        <dgm:presLayoutVars>
          <dgm:bulletEnabled val="1"/>
        </dgm:presLayoutVars>
      </dgm:prSet>
      <dgm:spPr/>
    </dgm:pt>
    <dgm:pt modelId="{C499E15D-2916-4D5A-9117-04D667A95897}" type="pres">
      <dgm:prSet presAssocID="{B3AEBE34-387A-4FAF-9B16-213880A16EFA}" presName="bgRect" presStyleLbl="node1" presStyleIdx="1" presStyleCnt="4"/>
      <dgm:spPr/>
      <dgm:t>
        <a:bodyPr/>
        <a:lstStyle/>
        <a:p>
          <a:endParaRPr lang="en-US"/>
        </a:p>
      </dgm:t>
    </dgm:pt>
    <dgm:pt modelId="{DAA0EB68-6CF7-453F-909D-9C5FD0CE690C}" type="pres">
      <dgm:prSet presAssocID="{B3AEBE34-387A-4FAF-9B16-213880A16EFA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3A33B-53E8-4BAE-8906-578CF1B1A34F}" type="pres">
      <dgm:prSet presAssocID="{B3AEBE34-387A-4FAF-9B16-213880A16EFA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2D998-FEBC-4337-819D-2E4806FA715B}" type="pres">
      <dgm:prSet presAssocID="{E9277255-A0FA-463B-B9C2-5E227D3E012C}" presName="hSp" presStyleCnt="0"/>
      <dgm:spPr/>
    </dgm:pt>
    <dgm:pt modelId="{7CF8084B-50A9-4D09-AD12-990F43E391BB}" type="pres">
      <dgm:prSet presAssocID="{E9277255-A0FA-463B-B9C2-5E227D3E012C}" presName="vProcSp" presStyleCnt="0"/>
      <dgm:spPr/>
    </dgm:pt>
    <dgm:pt modelId="{950E7B07-2AB7-4DE4-906B-4D3842402432}" type="pres">
      <dgm:prSet presAssocID="{E9277255-A0FA-463B-B9C2-5E227D3E012C}" presName="vSp1" presStyleCnt="0"/>
      <dgm:spPr/>
    </dgm:pt>
    <dgm:pt modelId="{BD15AC12-91E5-4450-AAF6-A48EF791D577}" type="pres">
      <dgm:prSet presAssocID="{E9277255-A0FA-463B-B9C2-5E227D3E012C}" presName="simulatedConn" presStyleLbl="solidFgAcc1" presStyleIdx="1" presStyleCnt="3"/>
      <dgm:spPr/>
    </dgm:pt>
    <dgm:pt modelId="{A3FC29F6-FD94-4792-87C0-128D1540F45D}" type="pres">
      <dgm:prSet presAssocID="{E9277255-A0FA-463B-B9C2-5E227D3E012C}" presName="vSp2" presStyleCnt="0"/>
      <dgm:spPr/>
    </dgm:pt>
    <dgm:pt modelId="{92722DC3-4917-4084-928B-5D3A2D306613}" type="pres">
      <dgm:prSet presAssocID="{E9277255-A0FA-463B-B9C2-5E227D3E012C}" presName="sibTrans" presStyleCnt="0"/>
      <dgm:spPr/>
    </dgm:pt>
    <dgm:pt modelId="{DC91DA50-EBE0-4D3D-9FD1-662EF79758AC}" type="pres">
      <dgm:prSet presAssocID="{85DE727D-051F-49A2-96EA-3C03AD5942C7}" presName="compositeNode" presStyleCnt="0">
        <dgm:presLayoutVars>
          <dgm:bulletEnabled val="1"/>
        </dgm:presLayoutVars>
      </dgm:prSet>
      <dgm:spPr/>
    </dgm:pt>
    <dgm:pt modelId="{7864CA00-F1A5-48E4-94E9-5901FACE6B23}" type="pres">
      <dgm:prSet presAssocID="{85DE727D-051F-49A2-96EA-3C03AD5942C7}" presName="bgRect" presStyleLbl="node1" presStyleIdx="2" presStyleCnt="4"/>
      <dgm:spPr/>
      <dgm:t>
        <a:bodyPr/>
        <a:lstStyle/>
        <a:p>
          <a:endParaRPr lang="en-US"/>
        </a:p>
      </dgm:t>
    </dgm:pt>
    <dgm:pt modelId="{32EC7873-EFD3-4781-9B93-6542C02A0C3A}" type="pres">
      <dgm:prSet presAssocID="{85DE727D-051F-49A2-96EA-3C03AD5942C7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39858-A4A8-42BA-9F03-059AC0A40FC2}" type="pres">
      <dgm:prSet presAssocID="{85DE727D-051F-49A2-96EA-3C03AD5942C7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B59AB-B41A-4183-8F05-58895239B94E}" type="pres">
      <dgm:prSet presAssocID="{C0F70208-4334-48F7-BBFE-658320A0E8DA}" presName="hSp" presStyleCnt="0"/>
      <dgm:spPr/>
    </dgm:pt>
    <dgm:pt modelId="{0701AE41-8B37-452D-B8FD-E5BD1017D335}" type="pres">
      <dgm:prSet presAssocID="{C0F70208-4334-48F7-BBFE-658320A0E8DA}" presName="vProcSp" presStyleCnt="0"/>
      <dgm:spPr/>
    </dgm:pt>
    <dgm:pt modelId="{384CF213-732E-48D6-AC18-EB62A64804FD}" type="pres">
      <dgm:prSet presAssocID="{C0F70208-4334-48F7-BBFE-658320A0E8DA}" presName="vSp1" presStyleCnt="0"/>
      <dgm:spPr/>
    </dgm:pt>
    <dgm:pt modelId="{608C6BFA-2991-41EF-BF9F-0BCB27F7C897}" type="pres">
      <dgm:prSet presAssocID="{C0F70208-4334-48F7-BBFE-658320A0E8DA}" presName="simulatedConn" presStyleLbl="solidFgAcc1" presStyleIdx="2" presStyleCnt="3"/>
      <dgm:spPr/>
    </dgm:pt>
    <dgm:pt modelId="{5A5F5E3F-3044-4385-AED1-A105D2FBCFD0}" type="pres">
      <dgm:prSet presAssocID="{C0F70208-4334-48F7-BBFE-658320A0E8DA}" presName="vSp2" presStyleCnt="0"/>
      <dgm:spPr/>
    </dgm:pt>
    <dgm:pt modelId="{0739A620-10B8-4E6A-BB96-D6C22587987B}" type="pres">
      <dgm:prSet presAssocID="{C0F70208-4334-48F7-BBFE-658320A0E8DA}" presName="sibTrans" presStyleCnt="0"/>
      <dgm:spPr/>
    </dgm:pt>
    <dgm:pt modelId="{8EEE81AA-28E3-48DF-9070-E699BDB3990A}" type="pres">
      <dgm:prSet presAssocID="{87B8C737-D4B4-4EBE-9C31-85DC9C983FD6}" presName="compositeNode" presStyleCnt="0">
        <dgm:presLayoutVars>
          <dgm:bulletEnabled val="1"/>
        </dgm:presLayoutVars>
      </dgm:prSet>
      <dgm:spPr/>
    </dgm:pt>
    <dgm:pt modelId="{BCF046AC-D91A-4C13-B672-C8A26E1EA13F}" type="pres">
      <dgm:prSet presAssocID="{87B8C737-D4B4-4EBE-9C31-85DC9C983FD6}" presName="bgRect" presStyleLbl="node1" presStyleIdx="3" presStyleCnt="4"/>
      <dgm:spPr/>
      <dgm:t>
        <a:bodyPr/>
        <a:lstStyle/>
        <a:p>
          <a:endParaRPr lang="en-US"/>
        </a:p>
      </dgm:t>
    </dgm:pt>
    <dgm:pt modelId="{7D75A975-D71C-413C-A00B-EC38AEB68AE5}" type="pres">
      <dgm:prSet presAssocID="{87B8C737-D4B4-4EBE-9C31-85DC9C983FD6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BFC7F-865A-4B70-BD53-C9F4EA39EB44}" type="pres">
      <dgm:prSet presAssocID="{87B8C737-D4B4-4EBE-9C31-85DC9C983FD6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F0B042-F6AA-49EC-85BD-D9E277B288BA}" type="presOf" srcId="{F56153E6-330F-4791-8250-D76F785A5983}" destId="{32939858-A4A8-42BA-9F03-059AC0A40FC2}" srcOrd="0" destOrd="0" presId="urn:microsoft.com/office/officeart/2005/8/layout/hProcess7"/>
    <dgm:cxn modelId="{01C31F48-F5BF-4E00-B810-DCFF5C6216FC}" type="presOf" srcId="{C5D9AB62-5FC6-44A8-A7FE-8801964E7CA0}" destId="{5E0BFC7F-865A-4B70-BD53-C9F4EA39EB44}" srcOrd="0" destOrd="0" presId="urn:microsoft.com/office/officeart/2005/8/layout/hProcess7"/>
    <dgm:cxn modelId="{9B307786-C1BB-465D-996F-9E146D520D45}" type="presOf" srcId="{ABEEA206-D9D4-4410-ABE9-BB6AC9AFE002}" destId="{A6A3A33B-53E8-4BAE-8906-578CF1B1A34F}" srcOrd="0" destOrd="0" presId="urn:microsoft.com/office/officeart/2005/8/layout/hProcess7"/>
    <dgm:cxn modelId="{AF3BCD68-E6E5-42DD-A194-0E70549D21CF}" type="presOf" srcId="{4E09FC86-BEB7-43A5-AF3C-5A0EF9BA502F}" destId="{E1562D6C-E329-407C-8EF8-DCAB10C1F8F9}" srcOrd="0" destOrd="0" presId="urn:microsoft.com/office/officeart/2005/8/layout/hProcess7"/>
    <dgm:cxn modelId="{04AE560D-8645-4EF0-AE10-DD12C0D241B5}" srcId="{B3AEBE34-387A-4FAF-9B16-213880A16EFA}" destId="{ABEEA206-D9D4-4410-ABE9-BB6AC9AFE002}" srcOrd="0" destOrd="0" parTransId="{0E67E9FD-30F3-4872-9460-90D309B65F1A}" sibTransId="{5DFE691B-BB57-44B9-9C4D-CB92354C4E07}"/>
    <dgm:cxn modelId="{C041341B-6EDF-47D5-931B-FF84CB6153BC}" srcId="{C5D9AB62-5FC6-44A8-A7FE-8801964E7CA0}" destId="{07B17445-0AEF-44DA-90A2-194748C7AC3F}" srcOrd="0" destOrd="0" parTransId="{021E435C-08D8-4C8C-9764-C69E1F017048}" sibTransId="{53094FEB-98D5-4F7A-BB1A-1FC4AC6F9E39}"/>
    <dgm:cxn modelId="{E1D82658-F010-4391-A61D-A7EB2F5BB35D}" type="presOf" srcId="{B3AEBE34-387A-4FAF-9B16-213880A16EFA}" destId="{C499E15D-2916-4D5A-9117-04D667A95897}" srcOrd="0" destOrd="0" presId="urn:microsoft.com/office/officeart/2005/8/layout/hProcess7"/>
    <dgm:cxn modelId="{FA047D2E-A262-4BA5-91F7-9C9408BACC66}" srcId="{ABEEA206-D9D4-4410-ABE9-BB6AC9AFE002}" destId="{321CDEDF-652D-43C1-A451-3897EF23EA47}" srcOrd="1" destOrd="0" parTransId="{43754582-30ED-45A1-B329-43001F14EA7E}" sibTransId="{5B20F92E-1D30-4C5E-AF8C-57D6DAFB51FB}"/>
    <dgm:cxn modelId="{923AE14C-2810-411F-B152-2B4EF7300AF8}" srcId="{54FC0777-B3BD-46D7-A70A-D61A0988892C}" destId="{68F27E1F-C1F5-4C23-BD6A-C371A899AE58}" srcOrd="0" destOrd="0" parTransId="{77FBF58C-B7BF-4C86-9455-A7076F4A26B3}" sibTransId="{EE3AE61F-3AC5-4AE1-9189-81249E50C653}"/>
    <dgm:cxn modelId="{C90E411F-2095-43C6-B6B5-AAE4E4FBF144}" srcId="{4E09FC86-BEB7-43A5-AF3C-5A0EF9BA502F}" destId="{1984E93A-71C5-4BC0-AC8B-F2E1DF618958}" srcOrd="0" destOrd="0" parTransId="{891F4068-DD98-4CD5-9A3F-C15A2EB02517}" sibTransId="{C0EE25B1-4AD7-4514-9DC2-D052DF9AA04F}"/>
    <dgm:cxn modelId="{E33211D2-0EC0-4858-B577-EC9AB07ADC01}" type="presOf" srcId="{1984E93A-71C5-4BC0-AC8B-F2E1DF618958}" destId="{53E97C0C-D998-4417-8790-C5C8FE671ECC}" srcOrd="0" destOrd="0" presId="urn:microsoft.com/office/officeart/2005/8/layout/hProcess7"/>
    <dgm:cxn modelId="{C48A5B65-895E-49DD-84DA-3D4819AFDB96}" srcId="{4E09FC86-BEB7-43A5-AF3C-5A0EF9BA502F}" destId="{87B8C737-D4B4-4EBE-9C31-85DC9C983FD6}" srcOrd="3" destOrd="0" parTransId="{B4D403C3-F9F9-4373-BE0D-DA2D96EFA29D}" sibTransId="{DF503884-217C-48CE-A09D-E9F16B29B4A2}"/>
    <dgm:cxn modelId="{05DF966F-5C25-4770-B218-6B01211B3A30}" type="presOf" srcId="{26E119F9-E76E-4253-B242-7E1012A857B5}" destId="{17DAE116-4BC2-4852-B776-056B2C35DCC7}" srcOrd="0" destOrd="2" presId="urn:microsoft.com/office/officeart/2005/8/layout/hProcess7"/>
    <dgm:cxn modelId="{A1D46533-237D-415C-AAD8-93103C542B35}" type="presOf" srcId="{87B8C737-D4B4-4EBE-9C31-85DC9C983FD6}" destId="{BCF046AC-D91A-4C13-B672-C8A26E1EA13F}" srcOrd="0" destOrd="0" presId="urn:microsoft.com/office/officeart/2005/8/layout/hProcess7"/>
    <dgm:cxn modelId="{995CB6FD-2D9C-4A61-88B2-0FE6D5F1B55F}" srcId="{F56153E6-330F-4791-8250-D76F785A5983}" destId="{A0DBDFDD-36CE-4EF3-9D00-43DEF4EAB5B0}" srcOrd="0" destOrd="0" parTransId="{CB12F3E8-5734-4EDE-9F63-95B3C5FD5119}" sibTransId="{27D6BBB7-A1A7-4738-AA22-7486FE4578E0}"/>
    <dgm:cxn modelId="{C04EED3B-C8F2-4A9A-BE21-107767AE778D}" type="presOf" srcId="{B3AEBE34-387A-4FAF-9B16-213880A16EFA}" destId="{DAA0EB68-6CF7-453F-909D-9C5FD0CE690C}" srcOrd="1" destOrd="0" presId="urn:microsoft.com/office/officeart/2005/8/layout/hProcess7"/>
    <dgm:cxn modelId="{2B4FD47C-67DB-436E-8EF0-0E14B930641A}" srcId="{87B8C737-D4B4-4EBE-9C31-85DC9C983FD6}" destId="{C5D9AB62-5FC6-44A8-A7FE-8801964E7CA0}" srcOrd="0" destOrd="0" parTransId="{FEFFB8E3-0663-4889-B182-9793CF7C260D}" sibTransId="{3B2D5804-A281-4FE9-ADE1-673CF4992D20}"/>
    <dgm:cxn modelId="{9C9DDA2E-D98F-4FA6-AC7D-226504675819}" type="presOf" srcId="{A0DBDFDD-36CE-4EF3-9D00-43DEF4EAB5B0}" destId="{32939858-A4A8-42BA-9F03-059AC0A40FC2}" srcOrd="0" destOrd="1" presId="urn:microsoft.com/office/officeart/2005/8/layout/hProcess7"/>
    <dgm:cxn modelId="{14EED216-5032-4E71-BECB-CFDBBD1F2A09}" srcId="{4E09FC86-BEB7-43A5-AF3C-5A0EF9BA502F}" destId="{B3AEBE34-387A-4FAF-9B16-213880A16EFA}" srcOrd="1" destOrd="0" parTransId="{9E29F96D-E07B-4510-A00E-3A49FDC286F2}" sibTransId="{E9277255-A0FA-463B-B9C2-5E227D3E012C}"/>
    <dgm:cxn modelId="{D3F371F8-C6E6-4B42-B0AE-560139086787}" srcId="{C5D9AB62-5FC6-44A8-A7FE-8801964E7CA0}" destId="{F134C4D3-2C8C-4050-A421-1B3BD189BA78}" srcOrd="1" destOrd="0" parTransId="{02C1DB67-1359-4F64-AC2C-3FAFDB26E455}" sibTransId="{A8FB40EE-B745-4045-BAE2-982A00AD71B3}"/>
    <dgm:cxn modelId="{1E98CDCB-0351-420C-8436-318F5F874C7D}" type="presOf" srcId="{85DE727D-051F-49A2-96EA-3C03AD5942C7}" destId="{7864CA00-F1A5-48E4-94E9-5901FACE6B23}" srcOrd="0" destOrd="0" presId="urn:microsoft.com/office/officeart/2005/8/layout/hProcess7"/>
    <dgm:cxn modelId="{73E356ED-6E10-4790-9430-B6579F84448F}" type="presOf" srcId="{54FC0777-B3BD-46D7-A70A-D61A0988892C}" destId="{17DAE116-4BC2-4852-B776-056B2C35DCC7}" srcOrd="0" destOrd="0" presId="urn:microsoft.com/office/officeart/2005/8/layout/hProcess7"/>
    <dgm:cxn modelId="{08219E19-88BA-4D09-BBB3-F790EA74BB67}" type="presOf" srcId="{87B8C737-D4B4-4EBE-9C31-85DC9C983FD6}" destId="{7D75A975-D71C-413C-A00B-EC38AEB68AE5}" srcOrd="1" destOrd="0" presId="urn:microsoft.com/office/officeart/2005/8/layout/hProcess7"/>
    <dgm:cxn modelId="{8E55F5BA-122C-4216-A49E-FB650C7C455A}" srcId="{85DE727D-051F-49A2-96EA-3C03AD5942C7}" destId="{F56153E6-330F-4791-8250-D76F785A5983}" srcOrd="0" destOrd="0" parTransId="{1DBB018E-CBD9-4AE3-85B9-7060D85D17F0}" sibTransId="{47C92A51-6E4B-4B35-978A-76C12949CB3A}"/>
    <dgm:cxn modelId="{93E51EE1-4A52-4571-96F8-06F9D2B51B17}" srcId="{ABEEA206-D9D4-4410-ABE9-BB6AC9AFE002}" destId="{57055387-083A-441D-A17B-D13BF79580B6}" srcOrd="0" destOrd="0" parTransId="{2E6474D1-4365-4D3F-B3EB-41F249C9A1A8}" sibTransId="{DECA7B6C-393A-4DAC-A443-C9ECC89C76EE}"/>
    <dgm:cxn modelId="{0101DEAB-4169-445C-9713-0D2F06C8ADEA}" srcId="{54FC0777-B3BD-46D7-A70A-D61A0988892C}" destId="{26E119F9-E76E-4253-B242-7E1012A857B5}" srcOrd="1" destOrd="0" parTransId="{EEB2CF91-1151-48C0-A519-475AEAF0F680}" sibTransId="{ED51511B-07CB-4683-AC6E-6E052CBBF140}"/>
    <dgm:cxn modelId="{D4C60308-AD9A-46BD-B4F4-FC18E6E37FEC}" type="presOf" srcId="{07B17445-0AEF-44DA-90A2-194748C7AC3F}" destId="{5E0BFC7F-865A-4B70-BD53-C9F4EA39EB44}" srcOrd="0" destOrd="1" presId="urn:microsoft.com/office/officeart/2005/8/layout/hProcess7"/>
    <dgm:cxn modelId="{EDA69AE0-46EA-41C3-9EE8-4785F56AEE84}" type="presOf" srcId="{1984E93A-71C5-4BC0-AC8B-F2E1DF618958}" destId="{BD6C4328-C5C2-49B7-A277-FA17F7B88A95}" srcOrd="1" destOrd="0" presId="urn:microsoft.com/office/officeart/2005/8/layout/hProcess7"/>
    <dgm:cxn modelId="{474D540D-1F95-4B59-B7BF-D75598FDAAE4}" type="presOf" srcId="{F134C4D3-2C8C-4050-A421-1B3BD189BA78}" destId="{5E0BFC7F-865A-4B70-BD53-C9F4EA39EB44}" srcOrd="0" destOrd="2" presId="urn:microsoft.com/office/officeart/2005/8/layout/hProcess7"/>
    <dgm:cxn modelId="{5D7FADC7-54B3-4E8B-B138-378C74C4D96F}" type="presOf" srcId="{61D46BE6-94A2-447D-A2B8-7ADFE32EE0C8}" destId="{32939858-A4A8-42BA-9F03-059AC0A40FC2}" srcOrd="0" destOrd="2" presId="urn:microsoft.com/office/officeart/2005/8/layout/hProcess7"/>
    <dgm:cxn modelId="{A4B478B8-A62C-476B-AAB2-C6BE6FE906AB}" srcId="{1984E93A-71C5-4BC0-AC8B-F2E1DF618958}" destId="{54FC0777-B3BD-46D7-A70A-D61A0988892C}" srcOrd="0" destOrd="0" parTransId="{81230924-0904-4D44-AB23-16D88DABC5D4}" sibTransId="{E1B97548-95E1-4C56-A9C8-B9F51CB7FAF0}"/>
    <dgm:cxn modelId="{C399B86D-F35C-417C-A013-21981C4C4D16}" type="presOf" srcId="{85DE727D-051F-49A2-96EA-3C03AD5942C7}" destId="{32EC7873-EFD3-4781-9B93-6542C02A0C3A}" srcOrd="1" destOrd="0" presId="urn:microsoft.com/office/officeart/2005/8/layout/hProcess7"/>
    <dgm:cxn modelId="{946061EF-821A-45B3-982B-93C687BD60A0}" type="presOf" srcId="{321CDEDF-652D-43C1-A451-3897EF23EA47}" destId="{A6A3A33B-53E8-4BAE-8906-578CF1B1A34F}" srcOrd="0" destOrd="2" presId="urn:microsoft.com/office/officeart/2005/8/layout/hProcess7"/>
    <dgm:cxn modelId="{531E057C-2E56-484E-9722-420C5C7D5F23}" srcId="{F56153E6-330F-4791-8250-D76F785A5983}" destId="{61D46BE6-94A2-447D-A2B8-7ADFE32EE0C8}" srcOrd="1" destOrd="0" parTransId="{DD92DF76-2FB5-4FAC-852C-091F57D285C2}" sibTransId="{A40F80E7-4B5C-46B5-BA63-C37E8D623D46}"/>
    <dgm:cxn modelId="{7B5E2431-7FFC-4B2B-B5AA-F85A67C4D786}" type="presOf" srcId="{68F27E1F-C1F5-4C23-BD6A-C371A899AE58}" destId="{17DAE116-4BC2-4852-B776-056B2C35DCC7}" srcOrd="0" destOrd="1" presId="urn:microsoft.com/office/officeart/2005/8/layout/hProcess7"/>
    <dgm:cxn modelId="{D4786D4B-0716-494D-A494-20969572F6E7}" type="presOf" srcId="{57055387-083A-441D-A17B-D13BF79580B6}" destId="{A6A3A33B-53E8-4BAE-8906-578CF1B1A34F}" srcOrd="0" destOrd="1" presId="urn:microsoft.com/office/officeart/2005/8/layout/hProcess7"/>
    <dgm:cxn modelId="{10513872-2019-4D19-B08D-53146D22D234}" srcId="{4E09FC86-BEB7-43A5-AF3C-5A0EF9BA502F}" destId="{85DE727D-051F-49A2-96EA-3C03AD5942C7}" srcOrd="2" destOrd="0" parTransId="{6A1870D9-5125-4A1D-AF55-1231635F949F}" sibTransId="{C0F70208-4334-48F7-BBFE-658320A0E8DA}"/>
    <dgm:cxn modelId="{B4AEB43F-EE0D-4962-9B05-A1D1F97E358F}" type="presParOf" srcId="{E1562D6C-E329-407C-8EF8-DCAB10C1F8F9}" destId="{B14551C0-E05B-41D8-B03A-FFBB68EEE678}" srcOrd="0" destOrd="0" presId="urn:microsoft.com/office/officeart/2005/8/layout/hProcess7"/>
    <dgm:cxn modelId="{B100FF9C-071D-4785-82AB-BB26F9B82C3E}" type="presParOf" srcId="{B14551C0-E05B-41D8-B03A-FFBB68EEE678}" destId="{53E97C0C-D998-4417-8790-C5C8FE671ECC}" srcOrd="0" destOrd="0" presId="urn:microsoft.com/office/officeart/2005/8/layout/hProcess7"/>
    <dgm:cxn modelId="{127963F6-06BC-43EC-A02F-8497ECE763DC}" type="presParOf" srcId="{B14551C0-E05B-41D8-B03A-FFBB68EEE678}" destId="{BD6C4328-C5C2-49B7-A277-FA17F7B88A95}" srcOrd="1" destOrd="0" presId="urn:microsoft.com/office/officeart/2005/8/layout/hProcess7"/>
    <dgm:cxn modelId="{BAF55044-4AA4-4D0C-8CC1-EE84B4CFA2BE}" type="presParOf" srcId="{B14551C0-E05B-41D8-B03A-FFBB68EEE678}" destId="{17DAE116-4BC2-4852-B776-056B2C35DCC7}" srcOrd="2" destOrd="0" presId="urn:microsoft.com/office/officeart/2005/8/layout/hProcess7"/>
    <dgm:cxn modelId="{B03DFAFC-30E9-4EF8-8D44-BF053E608B31}" type="presParOf" srcId="{E1562D6C-E329-407C-8EF8-DCAB10C1F8F9}" destId="{48F11F90-4EEB-4B46-B51A-64D138DC8C29}" srcOrd="1" destOrd="0" presId="urn:microsoft.com/office/officeart/2005/8/layout/hProcess7"/>
    <dgm:cxn modelId="{634CE7D3-04A8-41F5-B558-E1DC8E3647F9}" type="presParOf" srcId="{E1562D6C-E329-407C-8EF8-DCAB10C1F8F9}" destId="{44AE3040-E49D-49D8-87C3-15F9C2062881}" srcOrd="2" destOrd="0" presId="urn:microsoft.com/office/officeart/2005/8/layout/hProcess7"/>
    <dgm:cxn modelId="{3B4C564D-145B-44DD-9F6D-5D62A1134DA9}" type="presParOf" srcId="{44AE3040-E49D-49D8-87C3-15F9C2062881}" destId="{EA832297-EDBB-45AF-8922-F0450919B6AA}" srcOrd="0" destOrd="0" presId="urn:microsoft.com/office/officeart/2005/8/layout/hProcess7"/>
    <dgm:cxn modelId="{DE31F5F9-4171-4533-B281-530783C9FB9A}" type="presParOf" srcId="{44AE3040-E49D-49D8-87C3-15F9C2062881}" destId="{EEF111FF-1FDB-4CA2-913E-6B351AF023B5}" srcOrd="1" destOrd="0" presId="urn:microsoft.com/office/officeart/2005/8/layout/hProcess7"/>
    <dgm:cxn modelId="{2B97E305-1AE1-492C-BCD5-DA4F27D6E142}" type="presParOf" srcId="{44AE3040-E49D-49D8-87C3-15F9C2062881}" destId="{F6E53587-98D2-4538-B01B-108DF703BF51}" srcOrd="2" destOrd="0" presId="urn:microsoft.com/office/officeart/2005/8/layout/hProcess7"/>
    <dgm:cxn modelId="{78F864C1-E99E-4158-9047-6FAC22B08199}" type="presParOf" srcId="{E1562D6C-E329-407C-8EF8-DCAB10C1F8F9}" destId="{AD1FBCB9-AE1A-4D27-BA0A-FE9736DD7B12}" srcOrd="3" destOrd="0" presId="urn:microsoft.com/office/officeart/2005/8/layout/hProcess7"/>
    <dgm:cxn modelId="{7DE3EEF5-92CD-4172-A3E4-1FC3959EE704}" type="presParOf" srcId="{E1562D6C-E329-407C-8EF8-DCAB10C1F8F9}" destId="{3A29B01D-797C-4356-BCEA-7C89AA748737}" srcOrd="4" destOrd="0" presId="urn:microsoft.com/office/officeart/2005/8/layout/hProcess7"/>
    <dgm:cxn modelId="{96A7BB9A-8EF7-4756-AA4E-E38A8EDA5E62}" type="presParOf" srcId="{3A29B01D-797C-4356-BCEA-7C89AA748737}" destId="{C499E15D-2916-4D5A-9117-04D667A95897}" srcOrd="0" destOrd="0" presId="urn:microsoft.com/office/officeart/2005/8/layout/hProcess7"/>
    <dgm:cxn modelId="{6C379CEE-EB64-4AEB-ADE6-CDBAA2B60D40}" type="presParOf" srcId="{3A29B01D-797C-4356-BCEA-7C89AA748737}" destId="{DAA0EB68-6CF7-453F-909D-9C5FD0CE690C}" srcOrd="1" destOrd="0" presId="urn:microsoft.com/office/officeart/2005/8/layout/hProcess7"/>
    <dgm:cxn modelId="{3F562364-1BD8-43FD-BF00-3C18DE11525C}" type="presParOf" srcId="{3A29B01D-797C-4356-BCEA-7C89AA748737}" destId="{A6A3A33B-53E8-4BAE-8906-578CF1B1A34F}" srcOrd="2" destOrd="0" presId="urn:microsoft.com/office/officeart/2005/8/layout/hProcess7"/>
    <dgm:cxn modelId="{0A184B18-0244-4392-A411-016177196AD1}" type="presParOf" srcId="{E1562D6C-E329-407C-8EF8-DCAB10C1F8F9}" destId="{8552D998-FEBC-4337-819D-2E4806FA715B}" srcOrd="5" destOrd="0" presId="urn:microsoft.com/office/officeart/2005/8/layout/hProcess7"/>
    <dgm:cxn modelId="{865C79D0-DC57-4EAA-B62E-5DC8484FC63F}" type="presParOf" srcId="{E1562D6C-E329-407C-8EF8-DCAB10C1F8F9}" destId="{7CF8084B-50A9-4D09-AD12-990F43E391BB}" srcOrd="6" destOrd="0" presId="urn:microsoft.com/office/officeart/2005/8/layout/hProcess7"/>
    <dgm:cxn modelId="{CFD4CB44-321E-4CF6-A009-D41B9CC94149}" type="presParOf" srcId="{7CF8084B-50A9-4D09-AD12-990F43E391BB}" destId="{950E7B07-2AB7-4DE4-906B-4D3842402432}" srcOrd="0" destOrd="0" presId="urn:microsoft.com/office/officeart/2005/8/layout/hProcess7"/>
    <dgm:cxn modelId="{2F90164D-0A41-472C-ACC2-90E64F77F8B6}" type="presParOf" srcId="{7CF8084B-50A9-4D09-AD12-990F43E391BB}" destId="{BD15AC12-91E5-4450-AAF6-A48EF791D577}" srcOrd="1" destOrd="0" presId="urn:microsoft.com/office/officeart/2005/8/layout/hProcess7"/>
    <dgm:cxn modelId="{FE921C2B-054B-483A-BD31-8126C1B92816}" type="presParOf" srcId="{7CF8084B-50A9-4D09-AD12-990F43E391BB}" destId="{A3FC29F6-FD94-4792-87C0-128D1540F45D}" srcOrd="2" destOrd="0" presId="urn:microsoft.com/office/officeart/2005/8/layout/hProcess7"/>
    <dgm:cxn modelId="{DF2C2BEA-1586-4E39-971A-D28E3E700EDE}" type="presParOf" srcId="{E1562D6C-E329-407C-8EF8-DCAB10C1F8F9}" destId="{92722DC3-4917-4084-928B-5D3A2D306613}" srcOrd="7" destOrd="0" presId="urn:microsoft.com/office/officeart/2005/8/layout/hProcess7"/>
    <dgm:cxn modelId="{40D0EA52-3F71-4A60-8A5D-CAE1DC06698C}" type="presParOf" srcId="{E1562D6C-E329-407C-8EF8-DCAB10C1F8F9}" destId="{DC91DA50-EBE0-4D3D-9FD1-662EF79758AC}" srcOrd="8" destOrd="0" presId="urn:microsoft.com/office/officeart/2005/8/layout/hProcess7"/>
    <dgm:cxn modelId="{B18DB71F-639D-47FE-A36C-052243D0FB27}" type="presParOf" srcId="{DC91DA50-EBE0-4D3D-9FD1-662EF79758AC}" destId="{7864CA00-F1A5-48E4-94E9-5901FACE6B23}" srcOrd="0" destOrd="0" presId="urn:microsoft.com/office/officeart/2005/8/layout/hProcess7"/>
    <dgm:cxn modelId="{26F78DBF-24A7-4AE0-A14D-7179C430E37D}" type="presParOf" srcId="{DC91DA50-EBE0-4D3D-9FD1-662EF79758AC}" destId="{32EC7873-EFD3-4781-9B93-6542C02A0C3A}" srcOrd="1" destOrd="0" presId="urn:microsoft.com/office/officeart/2005/8/layout/hProcess7"/>
    <dgm:cxn modelId="{83CE9BA5-E1B5-470D-A27D-A0E712A7BF68}" type="presParOf" srcId="{DC91DA50-EBE0-4D3D-9FD1-662EF79758AC}" destId="{32939858-A4A8-42BA-9F03-059AC0A40FC2}" srcOrd="2" destOrd="0" presId="urn:microsoft.com/office/officeart/2005/8/layout/hProcess7"/>
    <dgm:cxn modelId="{16B33609-E87E-4C9D-BD28-3845FBAB9116}" type="presParOf" srcId="{E1562D6C-E329-407C-8EF8-DCAB10C1F8F9}" destId="{362B59AB-B41A-4183-8F05-58895239B94E}" srcOrd="9" destOrd="0" presId="urn:microsoft.com/office/officeart/2005/8/layout/hProcess7"/>
    <dgm:cxn modelId="{F1329E4C-6CFA-4E0D-B484-579CF97F9155}" type="presParOf" srcId="{E1562D6C-E329-407C-8EF8-DCAB10C1F8F9}" destId="{0701AE41-8B37-452D-B8FD-E5BD1017D335}" srcOrd="10" destOrd="0" presId="urn:microsoft.com/office/officeart/2005/8/layout/hProcess7"/>
    <dgm:cxn modelId="{9DE7E815-F6A4-4D83-B0FA-20376B5685C7}" type="presParOf" srcId="{0701AE41-8B37-452D-B8FD-E5BD1017D335}" destId="{384CF213-732E-48D6-AC18-EB62A64804FD}" srcOrd="0" destOrd="0" presId="urn:microsoft.com/office/officeart/2005/8/layout/hProcess7"/>
    <dgm:cxn modelId="{19DC7538-A547-420F-90C9-C5E3196738AD}" type="presParOf" srcId="{0701AE41-8B37-452D-B8FD-E5BD1017D335}" destId="{608C6BFA-2991-41EF-BF9F-0BCB27F7C897}" srcOrd="1" destOrd="0" presId="urn:microsoft.com/office/officeart/2005/8/layout/hProcess7"/>
    <dgm:cxn modelId="{64AF1AC9-23CD-4550-B8BF-F08D61536CF9}" type="presParOf" srcId="{0701AE41-8B37-452D-B8FD-E5BD1017D335}" destId="{5A5F5E3F-3044-4385-AED1-A105D2FBCFD0}" srcOrd="2" destOrd="0" presId="urn:microsoft.com/office/officeart/2005/8/layout/hProcess7"/>
    <dgm:cxn modelId="{28E8D85C-8E5B-4F07-90FE-AD59B74BC5FD}" type="presParOf" srcId="{E1562D6C-E329-407C-8EF8-DCAB10C1F8F9}" destId="{0739A620-10B8-4E6A-BB96-D6C22587987B}" srcOrd="11" destOrd="0" presId="urn:microsoft.com/office/officeart/2005/8/layout/hProcess7"/>
    <dgm:cxn modelId="{9CC9FA72-F4E3-4521-A5D7-AC8F70C5312E}" type="presParOf" srcId="{E1562D6C-E329-407C-8EF8-DCAB10C1F8F9}" destId="{8EEE81AA-28E3-48DF-9070-E699BDB3990A}" srcOrd="12" destOrd="0" presId="urn:microsoft.com/office/officeart/2005/8/layout/hProcess7"/>
    <dgm:cxn modelId="{CB1FCA19-A2F5-45E4-8E7D-0664CFB94D35}" type="presParOf" srcId="{8EEE81AA-28E3-48DF-9070-E699BDB3990A}" destId="{BCF046AC-D91A-4C13-B672-C8A26E1EA13F}" srcOrd="0" destOrd="0" presId="urn:microsoft.com/office/officeart/2005/8/layout/hProcess7"/>
    <dgm:cxn modelId="{D52496A6-E462-4C86-B6E6-5C180E5C4A29}" type="presParOf" srcId="{8EEE81AA-28E3-48DF-9070-E699BDB3990A}" destId="{7D75A975-D71C-413C-A00B-EC38AEB68AE5}" srcOrd="1" destOrd="0" presId="urn:microsoft.com/office/officeart/2005/8/layout/hProcess7"/>
    <dgm:cxn modelId="{96DC9348-F293-4F52-9D75-632513DF0EEA}" type="presParOf" srcId="{8EEE81AA-28E3-48DF-9070-E699BDB3990A}" destId="{5E0BFC7F-865A-4B70-BD53-C9F4EA39EB4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09FC86-BEB7-43A5-AF3C-5A0EF9BA502F}" type="doc">
      <dgm:prSet loTypeId="urn:microsoft.com/office/officeart/2005/8/layout/hProcess7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AEBE34-387A-4FAF-9B16-213880A16EFA}">
      <dgm:prSet phldrT="[Text]"/>
      <dgm:spPr/>
      <dgm:t>
        <a:bodyPr/>
        <a:lstStyle/>
        <a:p>
          <a:r>
            <a:rPr lang="en-US" dirty="0" smtClean="0"/>
            <a:t>2007 - 2008</a:t>
          </a:r>
          <a:endParaRPr lang="en-US" dirty="0"/>
        </a:p>
      </dgm:t>
    </dgm:pt>
    <dgm:pt modelId="{9E29F96D-E07B-4510-A00E-3A49FDC286F2}" type="parTrans" cxnId="{14EED216-5032-4E71-BECB-CFDBBD1F2A09}">
      <dgm:prSet/>
      <dgm:spPr/>
      <dgm:t>
        <a:bodyPr/>
        <a:lstStyle/>
        <a:p>
          <a:endParaRPr lang="en-US"/>
        </a:p>
      </dgm:t>
    </dgm:pt>
    <dgm:pt modelId="{E9277255-A0FA-463B-B9C2-5E227D3E012C}" type="sibTrans" cxnId="{14EED216-5032-4E71-BECB-CFDBBD1F2A09}">
      <dgm:prSet/>
      <dgm:spPr/>
      <dgm:t>
        <a:bodyPr/>
        <a:lstStyle/>
        <a:p>
          <a:endParaRPr lang="en-US"/>
        </a:p>
      </dgm:t>
    </dgm:pt>
    <dgm:pt modelId="{ABEEA206-D9D4-4410-ABE9-BB6AC9AFE002}">
      <dgm:prSet phldrT="[Text]" custT="1"/>
      <dgm:spPr/>
      <dgm:t>
        <a:bodyPr/>
        <a:lstStyle/>
        <a:p>
          <a:r>
            <a:rPr lang="en-US" sz="2400" dirty="0" smtClean="0"/>
            <a:t>Zeus</a:t>
          </a:r>
          <a:endParaRPr lang="en-US" sz="2400" dirty="0"/>
        </a:p>
      </dgm:t>
    </dgm:pt>
    <dgm:pt modelId="{0E67E9FD-30F3-4872-9460-90D309B65F1A}" type="parTrans" cxnId="{04AE560D-8645-4EF0-AE10-DD12C0D241B5}">
      <dgm:prSet/>
      <dgm:spPr/>
      <dgm:t>
        <a:bodyPr/>
        <a:lstStyle/>
        <a:p>
          <a:endParaRPr lang="en-US"/>
        </a:p>
      </dgm:t>
    </dgm:pt>
    <dgm:pt modelId="{5DFE691B-BB57-44B9-9C4D-CB92354C4E07}" type="sibTrans" cxnId="{04AE560D-8645-4EF0-AE10-DD12C0D241B5}">
      <dgm:prSet/>
      <dgm:spPr/>
      <dgm:t>
        <a:bodyPr/>
        <a:lstStyle/>
        <a:p>
          <a:endParaRPr lang="en-US"/>
        </a:p>
      </dgm:t>
    </dgm:pt>
    <dgm:pt modelId="{85DE727D-051F-49A2-96EA-3C03AD5942C7}">
      <dgm:prSet phldrT="[Text]"/>
      <dgm:spPr/>
      <dgm:t>
        <a:bodyPr/>
        <a:lstStyle/>
        <a:p>
          <a:r>
            <a:rPr lang="en-US" dirty="0" smtClean="0"/>
            <a:t>2010</a:t>
          </a:r>
          <a:endParaRPr lang="en-US" dirty="0"/>
        </a:p>
      </dgm:t>
    </dgm:pt>
    <dgm:pt modelId="{6A1870D9-5125-4A1D-AF55-1231635F949F}" type="parTrans" cxnId="{10513872-2019-4D19-B08D-53146D22D234}">
      <dgm:prSet/>
      <dgm:spPr/>
      <dgm:t>
        <a:bodyPr/>
        <a:lstStyle/>
        <a:p>
          <a:endParaRPr lang="en-US"/>
        </a:p>
      </dgm:t>
    </dgm:pt>
    <dgm:pt modelId="{C0F70208-4334-48F7-BBFE-658320A0E8DA}" type="sibTrans" cxnId="{10513872-2019-4D19-B08D-53146D22D234}">
      <dgm:prSet/>
      <dgm:spPr/>
      <dgm:t>
        <a:bodyPr/>
        <a:lstStyle/>
        <a:p>
          <a:endParaRPr lang="en-US"/>
        </a:p>
      </dgm:t>
    </dgm:pt>
    <dgm:pt modelId="{F56153E6-330F-4791-8250-D76F785A5983}">
      <dgm:prSet phldrT="[Text]" custT="1"/>
      <dgm:spPr/>
      <dgm:t>
        <a:bodyPr/>
        <a:lstStyle/>
        <a:p>
          <a:r>
            <a:rPr lang="en-US" sz="3600" dirty="0" err="1" smtClean="0"/>
            <a:t>Stuxnet</a:t>
          </a:r>
          <a:endParaRPr lang="en-US" sz="3600" dirty="0"/>
        </a:p>
      </dgm:t>
    </dgm:pt>
    <dgm:pt modelId="{1DBB018E-CBD9-4AE3-85B9-7060D85D17F0}" type="parTrans" cxnId="{8E55F5BA-122C-4216-A49E-FB650C7C455A}">
      <dgm:prSet/>
      <dgm:spPr/>
      <dgm:t>
        <a:bodyPr/>
        <a:lstStyle/>
        <a:p>
          <a:endParaRPr lang="en-US"/>
        </a:p>
      </dgm:t>
    </dgm:pt>
    <dgm:pt modelId="{47C92A51-6E4B-4B35-978A-76C12949CB3A}" type="sibTrans" cxnId="{8E55F5BA-122C-4216-A49E-FB650C7C455A}">
      <dgm:prSet/>
      <dgm:spPr/>
      <dgm:t>
        <a:bodyPr/>
        <a:lstStyle/>
        <a:p>
          <a:endParaRPr lang="en-US"/>
        </a:p>
      </dgm:t>
    </dgm:pt>
    <dgm:pt modelId="{1984E93A-71C5-4BC0-AC8B-F2E1DF618958}">
      <dgm:prSet phldrT="[Text]"/>
      <dgm:spPr/>
      <dgm:t>
        <a:bodyPr/>
        <a:lstStyle/>
        <a:p>
          <a:r>
            <a:rPr lang="en-US" dirty="0" smtClean="0"/>
            <a:t>2000</a:t>
          </a:r>
          <a:endParaRPr lang="en-US" dirty="0"/>
        </a:p>
      </dgm:t>
    </dgm:pt>
    <dgm:pt modelId="{891F4068-DD98-4CD5-9A3F-C15A2EB02517}" type="parTrans" cxnId="{C90E411F-2095-43C6-B6B5-AAE4E4FBF144}">
      <dgm:prSet/>
      <dgm:spPr/>
      <dgm:t>
        <a:bodyPr/>
        <a:lstStyle/>
        <a:p>
          <a:endParaRPr lang="en-US"/>
        </a:p>
      </dgm:t>
    </dgm:pt>
    <dgm:pt modelId="{C0EE25B1-4AD7-4514-9DC2-D052DF9AA04F}" type="sibTrans" cxnId="{C90E411F-2095-43C6-B6B5-AAE4E4FBF144}">
      <dgm:prSet/>
      <dgm:spPr/>
      <dgm:t>
        <a:bodyPr/>
        <a:lstStyle/>
        <a:p>
          <a:endParaRPr lang="en-US"/>
        </a:p>
      </dgm:t>
    </dgm:pt>
    <dgm:pt modelId="{54FC0777-B3BD-46D7-A70A-D61A0988892C}">
      <dgm:prSet phldrT="[Text]" custT="1"/>
      <dgm:spPr/>
      <dgm:t>
        <a:bodyPr/>
        <a:lstStyle/>
        <a:p>
          <a:r>
            <a:rPr lang="en-US" sz="2800" dirty="0" smtClean="0"/>
            <a:t>I LOVE YOU</a:t>
          </a:r>
          <a:endParaRPr lang="en-US" sz="2800" dirty="0"/>
        </a:p>
      </dgm:t>
    </dgm:pt>
    <dgm:pt modelId="{81230924-0904-4D44-AB23-16D88DABC5D4}" type="parTrans" cxnId="{A4B478B8-A62C-476B-AAB2-C6BE6FE906AB}">
      <dgm:prSet/>
      <dgm:spPr/>
      <dgm:t>
        <a:bodyPr/>
        <a:lstStyle/>
        <a:p>
          <a:endParaRPr lang="en-US"/>
        </a:p>
      </dgm:t>
    </dgm:pt>
    <dgm:pt modelId="{E1B97548-95E1-4C56-A9C8-B9F51CB7FAF0}" type="sibTrans" cxnId="{A4B478B8-A62C-476B-AAB2-C6BE6FE906AB}">
      <dgm:prSet/>
      <dgm:spPr/>
      <dgm:t>
        <a:bodyPr/>
        <a:lstStyle/>
        <a:p>
          <a:endParaRPr lang="en-US"/>
        </a:p>
      </dgm:t>
    </dgm:pt>
    <dgm:pt modelId="{68F27E1F-C1F5-4C23-BD6A-C371A899AE58}">
      <dgm:prSet phldrT="[Text]" custT="1"/>
      <dgm:spPr/>
      <dgm:t>
        <a:bodyPr/>
        <a:lstStyle/>
        <a:p>
          <a:r>
            <a:rPr lang="en-US" sz="1400" b="1" dirty="0" smtClean="0"/>
            <a:t>VBScript</a:t>
          </a:r>
          <a:endParaRPr lang="en-US" sz="2800" b="1" dirty="0"/>
        </a:p>
      </dgm:t>
    </dgm:pt>
    <dgm:pt modelId="{77FBF58C-B7BF-4C86-9455-A7076F4A26B3}" type="parTrans" cxnId="{923AE14C-2810-411F-B152-2B4EF7300AF8}">
      <dgm:prSet/>
      <dgm:spPr/>
      <dgm:t>
        <a:bodyPr/>
        <a:lstStyle/>
        <a:p>
          <a:endParaRPr lang="en-US"/>
        </a:p>
      </dgm:t>
    </dgm:pt>
    <dgm:pt modelId="{EE3AE61F-3AC5-4AE1-9189-81249E50C653}" type="sibTrans" cxnId="{923AE14C-2810-411F-B152-2B4EF7300AF8}">
      <dgm:prSet/>
      <dgm:spPr/>
      <dgm:t>
        <a:bodyPr/>
        <a:lstStyle/>
        <a:p>
          <a:endParaRPr lang="en-US"/>
        </a:p>
      </dgm:t>
    </dgm:pt>
    <dgm:pt modelId="{26E119F9-E76E-4253-B242-7E1012A857B5}">
      <dgm:prSet phldrT="[Text]" custT="1"/>
      <dgm:spPr/>
      <dgm:t>
        <a:bodyPr/>
        <a:lstStyle/>
        <a:p>
          <a:r>
            <a:rPr lang="en-US" sz="1600" dirty="0" err="1" smtClean="0"/>
            <a:t>Reomel</a:t>
          </a:r>
          <a:r>
            <a:rPr lang="en-US" sz="1600" dirty="0" smtClean="0"/>
            <a:t> </a:t>
          </a:r>
          <a:r>
            <a:rPr lang="en-US" sz="1600" dirty="0" err="1" smtClean="0"/>
            <a:t>Lamores</a:t>
          </a:r>
          <a:endParaRPr lang="en-US" sz="1600" dirty="0"/>
        </a:p>
      </dgm:t>
    </dgm:pt>
    <dgm:pt modelId="{EEB2CF91-1151-48C0-A519-475AEAF0F680}" type="parTrans" cxnId="{0101DEAB-4169-445C-9713-0D2F06C8ADEA}">
      <dgm:prSet/>
      <dgm:spPr/>
      <dgm:t>
        <a:bodyPr/>
        <a:lstStyle/>
        <a:p>
          <a:endParaRPr lang="en-US"/>
        </a:p>
      </dgm:t>
    </dgm:pt>
    <dgm:pt modelId="{ED51511B-07CB-4683-AC6E-6E052CBBF140}" type="sibTrans" cxnId="{0101DEAB-4169-445C-9713-0D2F06C8ADEA}">
      <dgm:prSet/>
      <dgm:spPr/>
      <dgm:t>
        <a:bodyPr/>
        <a:lstStyle/>
        <a:p>
          <a:endParaRPr lang="en-US"/>
        </a:p>
      </dgm:t>
    </dgm:pt>
    <dgm:pt modelId="{A0DBDFDD-36CE-4EF3-9D00-43DEF4EAB5B0}">
      <dgm:prSet phldrT="[Text]" custT="1"/>
      <dgm:spPr/>
      <dgm:t>
        <a:bodyPr/>
        <a:lstStyle/>
        <a:p>
          <a:r>
            <a:rPr lang="en-US" sz="1600" b="1" dirty="0" smtClean="0"/>
            <a:t>SCADA Systems</a:t>
          </a:r>
          <a:endParaRPr lang="en-US" sz="1600" b="1" dirty="0"/>
        </a:p>
      </dgm:t>
    </dgm:pt>
    <dgm:pt modelId="{CB12F3E8-5734-4EDE-9F63-95B3C5FD5119}" type="parTrans" cxnId="{995CB6FD-2D9C-4A61-88B2-0FE6D5F1B55F}">
      <dgm:prSet/>
      <dgm:spPr/>
      <dgm:t>
        <a:bodyPr/>
        <a:lstStyle/>
        <a:p>
          <a:endParaRPr lang="en-US"/>
        </a:p>
      </dgm:t>
    </dgm:pt>
    <dgm:pt modelId="{27D6BBB7-A1A7-4738-AA22-7486FE4578E0}" type="sibTrans" cxnId="{995CB6FD-2D9C-4A61-88B2-0FE6D5F1B55F}">
      <dgm:prSet/>
      <dgm:spPr/>
      <dgm:t>
        <a:bodyPr/>
        <a:lstStyle/>
        <a:p>
          <a:endParaRPr lang="en-US"/>
        </a:p>
      </dgm:t>
    </dgm:pt>
    <dgm:pt modelId="{3C689066-D30E-413F-91DA-EAD6CF1D9AB3}">
      <dgm:prSet phldrT="[Text]" custT="1"/>
      <dgm:spPr/>
      <dgm:t>
        <a:bodyPr/>
        <a:lstStyle/>
        <a:p>
          <a:r>
            <a:rPr lang="en-US" sz="1600" dirty="0" smtClean="0"/>
            <a:t>2004</a:t>
          </a:r>
          <a:endParaRPr lang="en-US" sz="1600" dirty="0"/>
        </a:p>
      </dgm:t>
    </dgm:pt>
    <dgm:pt modelId="{4224D69E-775B-4530-A52B-7C4275AA5D20}" type="parTrans" cxnId="{64D0E4AC-9BA7-4205-9E60-D4BC736BEFAB}">
      <dgm:prSet/>
      <dgm:spPr/>
      <dgm:t>
        <a:bodyPr/>
        <a:lstStyle/>
        <a:p>
          <a:endParaRPr lang="en-US"/>
        </a:p>
      </dgm:t>
    </dgm:pt>
    <dgm:pt modelId="{981BBB36-F0C4-4DED-A8DA-8065F8DA436F}" type="sibTrans" cxnId="{64D0E4AC-9BA7-4205-9E60-D4BC736BEFAB}">
      <dgm:prSet/>
      <dgm:spPr/>
      <dgm:t>
        <a:bodyPr/>
        <a:lstStyle/>
        <a:p>
          <a:endParaRPr lang="en-US"/>
        </a:p>
      </dgm:t>
    </dgm:pt>
    <dgm:pt modelId="{B54BA91A-8F21-4EBF-A7C6-128E9910A9EC}">
      <dgm:prSet phldrT="[Text]" custT="1"/>
      <dgm:spPr/>
      <dgm:t>
        <a:bodyPr/>
        <a:lstStyle/>
        <a:p>
          <a:r>
            <a:rPr lang="en-US" sz="3600" dirty="0" err="1" smtClean="0"/>
            <a:t>Cabir</a:t>
          </a:r>
          <a:endParaRPr lang="en-US" sz="3600" dirty="0" smtClean="0"/>
        </a:p>
      </dgm:t>
    </dgm:pt>
    <dgm:pt modelId="{B3940F2D-209B-4019-ACE8-C1177939A324}" type="parTrans" cxnId="{D0DCA07E-5CC3-4DDF-B5A6-71819D83BD70}">
      <dgm:prSet/>
      <dgm:spPr/>
      <dgm:t>
        <a:bodyPr/>
        <a:lstStyle/>
        <a:p>
          <a:endParaRPr lang="en-US"/>
        </a:p>
      </dgm:t>
    </dgm:pt>
    <dgm:pt modelId="{6E5540E2-4DFC-484C-B2E9-AD179B82DCF9}" type="sibTrans" cxnId="{D0DCA07E-5CC3-4DDF-B5A6-71819D83BD70}">
      <dgm:prSet/>
      <dgm:spPr/>
      <dgm:t>
        <a:bodyPr/>
        <a:lstStyle/>
        <a:p>
          <a:endParaRPr lang="en-US"/>
        </a:p>
      </dgm:t>
    </dgm:pt>
    <dgm:pt modelId="{C0EBC198-94B3-4B5E-9441-02D2A15356D2}">
      <dgm:prSet phldrT="[Text]" custT="1"/>
      <dgm:spPr/>
      <dgm:t>
        <a:bodyPr/>
        <a:lstStyle/>
        <a:p>
          <a:r>
            <a:rPr lang="en-US" sz="1400" b="1" dirty="0" smtClean="0"/>
            <a:t>Symbian OS</a:t>
          </a:r>
        </a:p>
      </dgm:t>
    </dgm:pt>
    <dgm:pt modelId="{7DFDC917-AF56-4DCC-8071-2D7657180F93}" type="parTrans" cxnId="{64B70603-12DE-425B-AB32-7860E9CF1FF7}">
      <dgm:prSet/>
      <dgm:spPr/>
      <dgm:t>
        <a:bodyPr/>
        <a:lstStyle/>
        <a:p>
          <a:endParaRPr lang="en-US"/>
        </a:p>
      </dgm:t>
    </dgm:pt>
    <dgm:pt modelId="{80E6C4CE-FDAB-4808-A088-5D8B2B1D6B24}" type="sibTrans" cxnId="{64B70603-12DE-425B-AB32-7860E9CF1FF7}">
      <dgm:prSet/>
      <dgm:spPr/>
      <dgm:t>
        <a:bodyPr/>
        <a:lstStyle/>
        <a:p>
          <a:endParaRPr lang="en-US"/>
        </a:p>
      </dgm:t>
    </dgm:pt>
    <dgm:pt modelId="{A7F6CD0C-C78C-43F2-8D71-E546E2B23E6C}">
      <dgm:prSet phldrT="[Text]" custT="1"/>
      <dgm:spPr/>
      <dgm:t>
        <a:bodyPr/>
        <a:lstStyle/>
        <a:p>
          <a:r>
            <a:rPr lang="en-US" sz="2400" dirty="0" err="1" smtClean="0"/>
            <a:t>Conficker</a:t>
          </a:r>
          <a:endParaRPr lang="en-US" sz="2400" dirty="0"/>
        </a:p>
      </dgm:t>
    </dgm:pt>
    <dgm:pt modelId="{AA6F4D8B-9D43-4185-A359-7BD94B93AEB2}" type="parTrans" cxnId="{AD119C48-AD95-4D34-B166-EE03F3C9FFCD}">
      <dgm:prSet/>
      <dgm:spPr/>
      <dgm:t>
        <a:bodyPr/>
        <a:lstStyle/>
        <a:p>
          <a:endParaRPr lang="en-US"/>
        </a:p>
      </dgm:t>
    </dgm:pt>
    <dgm:pt modelId="{CB02F079-E68C-4C28-819C-299CA216F042}" type="sibTrans" cxnId="{AD119C48-AD95-4D34-B166-EE03F3C9FFCD}">
      <dgm:prSet/>
      <dgm:spPr/>
      <dgm:t>
        <a:bodyPr/>
        <a:lstStyle/>
        <a:p>
          <a:endParaRPr lang="en-US"/>
        </a:p>
      </dgm:t>
    </dgm:pt>
    <dgm:pt modelId="{E1562D6C-E329-407C-8EF8-DCAB10C1F8F9}" type="pres">
      <dgm:prSet presAssocID="{4E09FC86-BEB7-43A5-AF3C-5A0EF9BA50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551C0-E05B-41D8-B03A-FFBB68EEE678}" type="pres">
      <dgm:prSet presAssocID="{1984E93A-71C5-4BC0-AC8B-F2E1DF618958}" presName="compositeNode" presStyleCnt="0">
        <dgm:presLayoutVars>
          <dgm:bulletEnabled val="1"/>
        </dgm:presLayoutVars>
      </dgm:prSet>
      <dgm:spPr/>
    </dgm:pt>
    <dgm:pt modelId="{53E97C0C-D998-4417-8790-C5C8FE671ECC}" type="pres">
      <dgm:prSet presAssocID="{1984E93A-71C5-4BC0-AC8B-F2E1DF618958}" presName="bgRect" presStyleLbl="node1" presStyleIdx="0" presStyleCnt="4"/>
      <dgm:spPr/>
      <dgm:t>
        <a:bodyPr/>
        <a:lstStyle/>
        <a:p>
          <a:endParaRPr lang="en-US"/>
        </a:p>
      </dgm:t>
    </dgm:pt>
    <dgm:pt modelId="{BD6C4328-C5C2-49B7-A277-FA17F7B88A95}" type="pres">
      <dgm:prSet presAssocID="{1984E93A-71C5-4BC0-AC8B-F2E1DF618958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AE116-4BC2-4852-B776-056B2C35DCC7}" type="pres">
      <dgm:prSet presAssocID="{1984E93A-71C5-4BC0-AC8B-F2E1DF618958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11F90-4EEB-4B46-B51A-64D138DC8C29}" type="pres">
      <dgm:prSet presAssocID="{C0EE25B1-4AD7-4514-9DC2-D052DF9AA04F}" presName="hSp" presStyleCnt="0"/>
      <dgm:spPr/>
    </dgm:pt>
    <dgm:pt modelId="{44AE3040-E49D-49D8-87C3-15F9C2062881}" type="pres">
      <dgm:prSet presAssocID="{C0EE25B1-4AD7-4514-9DC2-D052DF9AA04F}" presName="vProcSp" presStyleCnt="0"/>
      <dgm:spPr/>
    </dgm:pt>
    <dgm:pt modelId="{EA832297-EDBB-45AF-8922-F0450919B6AA}" type="pres">
      <dgm:prSet presAssocID="{C0EE25B1-4AD7-4514-9DC2-D052DF9AA04F}" presName="vSp1" presStyleCnt="0"/>
      <dgm:spPr/>
    </dgm:pt>
    <dgm:pt modelId="{EEF111FF-1FDB-4CA2-913E-6B351AF023B5}" type="pres">
      <dgm:prSet presAssocID="{C0EE25B1-4AD7-4514-9DC2-D052DF9AA04F}" presName="simulatedConn" presStyleLbl="solidFgAcc1" presStyleIdx="0" presStyleCnt="3"/>
      <dgm:spPr/>
    </dgm:pt>
    <dgm:pt modelId="{F6E53587-98D2-4538-B01B-108DF703BF51}" type="pres">
      <dgm:prSet presAssocID="{C0EE25B1-4AD7-4514-9DC2-D052DF9AA04F}" presName="vSp2" presStyleCnt="0"/>
      <dgm:spPr/>
    </dgm:pt>
    <dgm:pt modelId="{AD1FBCB9-AE1A-4D27-BA0A-FE9736DD7B12}" type="pres">
      <dgm:prSet presAssocID="{C0EE25B1-4AD7-4514-9DC2-D052DF9AA04F}" presName="sibTrans" presStyleCnt="0"/>
      <dgm:spPr/>
    </dgm:pt>
    <dgm:pt modelId="{AD31FE37-E129-4982-8FFA-92E6C181A5D4}" type="pres">
      <dgm:prSet presAssocID="{3C689066-D30E-413F-91DA-EAD6CF1D9AB3}" presName="compositeNode" presStyleCnt="0">
        <dgm:presLayoutVars>
          <dgm:bulletEnabled val="1"/>
        </dgm:presLayoutVars>
      </dgm:prSet>
      <dgm:spPr/>
    </dgm:pt>
    <dgm:pt modelId="{19EB3DBD-23B5-4897-88D1-19ECD0936CC0}" type="pres">
      <dgm:prSet presAssocID="{3C689066-D30E-413F-91DA-EAD6CF1D9AB3}" presName="bgRect" presStyleLbl="node1" presStyleIdx="1" presStyleCnt="4"/>
      <dgm:spPr/>
      <dgm:t>
        <a:bodyPr/>
        <a:lstStyle/>
        <a:p>
          <a:endParaRPr lang="en-US"/>
        </a:p>
      </dgm:t>
    </dgm:pt>
    <dgm:pt modelId="{362EF2DD-2249-49A1-8060-2E3ACE28E3A3}" type="pres">
      <dgm:prSet presAssocID="{3C689066-D30E-413F-91DA-EAD6CF1D9AB3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3F962-86C4-4388-8D1E-DDCAE44F5498}" type="pres">
      <dgm:prSet presAssocID="{3C689066-D30E-413F-91DA-EAD6CF1D9AB3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87B80-789D-4C81-BB14-B5737B38998C}" type="pres">
      <dgm:prSet presAssocID="{981BBB36-F0C4-4DED-A8DA-8065F8DA436F}" presName="hSp" presStyleCnt="0"/>
      <dgm:spPr/>
    </dgm:pt>
    <dgm:pt modelId="{D3B62A10-9968-4154-9AE5-D4B45C6117F6}" type="pres">
      <dgm:prSet presAssocID="{981BBB36-F0C4-4DED-A8DA-8065F8DA436F}" presName="vProcSp" presStyleCnt="0"/>
      <dgm:spPr/>
    </dgm:pt>
    <dgm:pt modelId="{30FCF5CD-8FA1-4F8F-9544-6B5D693AFBBF}" type="pres">
      <dgm:prSet presAssocID="{981BBB36-F0C4-4DED-A8DA-8065F8DA436F}" presName="vSp1" presStyleCnt="0"/>
      <dgm:spPr/>
    </dgm:pt>
    <dgm:pt modelId="{AF77FE15-429A-4458-8610-084531642B5A}" type="pres">
      <dgm:prSet presAssocID="{981BBB36-F0C4-4DED-A8DA-8065F8DA436F}" presName="simulatedConn" presStyleLbl="solidFgAcc1" presStyleIdx="1" presStyleCnt="3"/>
      <dgm:spPr/>
    </dgm:pt>
    <dgm:pt modelId="{FB28EB04-912D-46ED-809F-33C4243F4EE8}" type="pres">
      <dgm:prSet presAssocID="{981BBB36-F0C4-4DED-A8DA-8065F8DA436F}" presName="vSp2" presStyleCnt="0"/>
      <dgm:spPr/>
    </dgm:pt>
    <dgm:pt modelId="{324954C7-B630-4ADA-B40C-2660B0EC0FDE}" type="pres">
      <dgm:prSet presAssocID="{981BBB36-F0C4-4DED-A8DA-8065F8DA436F}" presName="sibTrans" presStyleCnt="0"/>
      <dgm:spPr/>
    </dgm:pt>
    <dgm:pt modelId="{3A29B01D-797C-4356-BCEA-7C89AA748737}" type="pres">
      <dgm:prSet presAssocID="{B3AEBE34-387A-4FAF-9B16-213880A16EFA}" presName="compositeNode" presStyleCnt="0">
        <dgm:presLayoutVars>
          <dgm:bulletEnabled val="1"/>
        </dgm:presLayoutVars>
      </dgm:prSet>
      <dgm:spPr/>
    </dgm:pt>
    <dgm:pt modelId="{C499E15D-2916-4D5A-9117-04D667A95897}" type="pres">
      <dgm:prSet presAssocID="{B3AEBE34-387A-4FAF-9B16-213880A16EFA}" presName="bgRect" presStyleLbl="node1" presStyleIdx="2" presStyleCnt="4"/>
      <dgm:spPr/>
      <dgm:t>
        <a:bodyPr/>
        <a:lstStyle/>
        <a:p>
          <a:endParaRPr lang="en-US"/>
        </a:p>
      </dgm:t>
    </dgm:pt>
    <dgm:pt modelId="{DAA0EB68-6CF7-453F-909D-9C5FD0CE690C}" type="pres">
      <dgm:prSet presAssocID="{B3AEBE34-387A-4FAF-9B16-213880A16EFA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3A33B-53E8-4BAE-8906-578CF1B1A34F}" type="pres">
      <dgm:prSet presAssocID="{B3AEBE34-387A-4FAF-9B16-213880A16EFA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2D998-FEBC-4337-819D-2E4806FA715B}" type="pres">
      <dgm:prSet presAssocID="{E9277255-A0FA-463B-B9C2-5E227D3E012C}" presName="hSp" presStyleCnt="0"/>
      <dgm:spPr/>
    </dgm:pt>
    <dgm:pt modelId="{7CF8084B-50A9-4D09-AD12-990F43E391BB}" type="pres">
      <dgm:prSet presAssocID="{E9277255-A0FA-463B-B9C2-5E227D3E012C}" presName="vProcSp" presStyleCnt="0"/>
      <dgm:spPr/>
    </dgm:pt>
    <dgm:pt modelId="{950E7B07-2AB7-4DE4-906B-4D3842402432}" type="pres">
      <dgm:prSet presAssocID="{E9277255-A0FA-463B-B9C2-5E227D3E012C}" presName="vSp1" presStyleCnt="0"/>
      <dgm:spPr/>
    </dgm:pt>
    <dgm:pt modelId="{BD15AC12-91E5-4450-AAF6-A48EF791D577}" type="pres">
      <dgm:prSet presAssocID="{E9277255-A0FA-463B-B9C2-5E227D3E012C}" presName="simulatedConn" presStyleLbl="solidFgAcc1" presStyleIdx="2" presStyleCnt="3"/>
      <dgm:spPr/>
    </dgm:pt>
    <dgm:pt modelId="{A3FC29F6-FD94-4792-87C0-128D1540F45D}" type="pres">
      <dgm:prSet presAssocID="{E9277255-A0FA-463B-B9C2-5E227D3E012C}" presName="vSp2" presStyleCnt="0"/>
      <dgm:spPr/>
    </dgm:pt>
    <dgm:pt modelId="{92722DC3-4917-4084-928B-5D3A2D306613}" type="pres">
      <dgm:prSet presAssocID="{E9277255-A0FA-463B-B9C2-5E227D3E012C}" presName="sibTrans" presStyleCnt="0"/>
      <dgm:spPr/>
    </dgm:pt>
    <dgm:pt modelId="{DC91DA50-EBE0-4D3D-9FD1-662EF79758AC}" type="pres">
      <dgm:prSet presAssocID="{85DE727D-051F-49A2-96EA-3C03AD5942C7}" presName="compositeNode" presStyleCnt="0">
        <dgm:presLayoutVars>
          <dgm:bulletEnabled val="1"/>
        </dgm:presLayoutVars>
      </dgm:prSet>
      <dgm:spPr/>
    </dgm:pt>
    <dgm:pt modelId="{7864CA00-F1A5-48E4-94E9-5901FACE6B23}" type="pres">
      <dgm:prSet presAssocID="{85DE727D-051F-49A2-96EA-3C03AD5942C7}" presName="bgRect" presStyleLbl="node1" presStyleIdx="3" presStyleCnt="4"/>
      <dgm:spPr/>
      <dgm:t>
        <a:bodyPr/>
        <a:lstStyle/>
        <a:p>
          <a:endParaRPr lang="en-US"/>
        </a:p>
      </dgm:t>
    </dgm:pt>
    <dgm:pt modelId="{32EC7873-EFD3-4781-9B93-6542C02A0C3A}" type="pres">
      <dgm:prSet presAssocID="{85DE727D-051F-49A2-96EA-3C03AD5942C7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39858-A4A8-42BA-9F03-059AC0A40FC2}" type="pres">
      <dgm:prSet presAssocID="{85DE727D-051F-49A2-96EA-3C03AD5942C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846EA9-8FFC-418D-BAEA-C9223AF1B095}" type="presOf" srcId="{B3AEBE34-387A-4FAF-9B16-213880A16EFA}" destId="{DAA0EB68-6CF7-453F-909D-9C5FD0CE690C}" srcOrd="1" destOrd="0" presId="urn:microsoft.com/office/officeart/2005/8/layout/hProcess7"/>
    <dgm:cxn modelId="{AF7ECA63-7B26-4FBA-941B-F2ABEB728A16}" type="presOf" srcId="{B3AEBE34-387A-4FAF-9B16-213880A16EFA}" destId="{C499E15D-2916-4D5A-9117-04D667A95897}" srcOrd="0" destOrd="0" presId="urn:microsoft.com/office/officeart/2005/8/layout/hProcess7"/>
    <dgm:cxn modelId="{10513872-2019-4D19-B08D-53146D22D234}" srcId="{4E09FC86-BEB7-43A5-AF3C-5A0EF9BA502F}" destId="{85DE727D-051F-49A2-96EA-3C03AD5942C7}" srcOrd="3" destOrd="0" parTransId="{6A1870D9-5125-4A1D-AF55-1231635F949F}" sibTransId="{C0F70208-4334-48F7-BBFE-658320A0E8DA}"/>
    <dgm:cxn modelId="{E4AEFC3A-2427-4876-A3EF-5B2451337A0A}" type="presOf" srcId="{3C689066-D30E-413F-91DA-EAD6CF1D9AB3}" destId="{362EF2DD-2249-49A1-8060-2E3ACE28E3A3}" srcOrd="1" destOrd="0" presId="urn:microsoft.com/office/officeart/2005/8/layout/hProcess7"/>
    <dgm:cxn modelId="{923AE14C-2810-411F-B152-2B4EF7300AF8}" srcId="{54FC0777-B3BD-46D7-A70A-D61A0988892C}" destId="{68F27E1F-C1F5-4C23-BD6A-C371A899AE58}" srcOrd="0" destOrd="0" parTransId="{77FBF58C-B7BF-4C86-9455-A7076F4A26B3}" sibTransId="{EE3AE61F-3AC5-4AE1-9189-81249E50C653}"/>
    <dgm:cxn modelId="{8DE6B40B-97FB-43C5-B3CB-B518A634BF8A}" type="presOf" srcId="{4E09FC86-BEB7-43A5-AF3C-5A0EF9BA502F}" destId="{E1562D6C-E329-407C-8EF8-DCAB10C1F8F9}" srcOrd="0" destOrd="0" presId="urn:microsoft.com/office/officeart/2005/8/layout/hProcess7"/>
    <dgm:cxn modelId="{AC79126E-089A-412C-AF20-FD73F12D4ED0}" type="presOf" srcId="{54FC0777-B3BD-46D7-A70A-D61A0988892C}" destId="{17DAE116-4BC2-4852-B776-056B2C35DCC7}" srcOrd="0" destOrd="0" presId="urn:microsoft.com/office/officeart/2005/8/layout/hProcess7"/>
    <dgm:cxn modelId="{64B70603-12DE-425B-AB32-7860E9CF1FF7}" srcId="{B54BA91A-8F21-4EBF-A7C6-128E9910A9EC}" destId="{C0EBC198-94B3-4B5E-9441-02D2A15356D2}" srcOrd="0" destOrd="0" parTransId="{7DFDC917-AF56-4DCC-8071-2D7657180F93}" sibTransId="{80E6C4CE-FDAB-4808-A088-5D8B2B1D6B24}"/>
    <dgm:cxn modelId="{EB8D6667-1FA2-449B-8260-D5EC8FDA6D81}" type="presOf" srcId="{26E119F9-E76E-4253-B242-7E1012A857B5}" destId="{17DAE116-4BC2-4852-B776-056B2C35DCC7}" srcOrd="0" destOrd="2" presId="urn:microsoft.com/office/officeart/2005/8/layout/hProcess7"/>
    <dgm:cxn modelId="{03D86A1D-BE20-4F60-8D37-265CA4B507D4}" type="presOf" srcId="{1984E93A-71C5-4BC0-AC8B-F2E1DF618958}" destId="{53E97C0C-D998-4417-8790-C5C8FE671ECC}" srcOrd="0" destOrd="0" presId="urn:microsoft.com/office/officeart/2005/8/layout/hProcess7"/>
    <dgm:cxn modelId="{192C4363-4FEF-47E6-A7A8-EA0D6F0BBDCE}" type="presOf" srcId="{C0EBC198-94B3-4B5E-9441-02D2A15356D2}" destId="{8863F962-86C4-4388-8D1E-DDCAE44F5498}" srcOrd="0" destOrd="1" presId="urn:microsoft.com/office/officeart/2005/8/layout/hProcess7"/>
    <dgm:cxn modelId="{F729570B-D42C-4895-8248-310A696D760B}" type="presOf" srcId="{3C689066-D30E-413F-91DA-EAD6CF1D9AB3}" destId="{19EB3DBD-23B5-4897-88D1-19ECD0936CC0}" srcOrd="0" destOrd="0" presId="urn:microsoft.com/office/officeart/2005/8/layout/hProcess7"/>
    <dgm:cxn modelId="{0C0A5077-6A61-415C-8614-BB97C968EEC3}" type="presOf" srcId="{1984E93A-71C5-4BC0-AC8B-F2E1DF618958}" destId="{BD6C4328-C5C2-49B7-A277-FA17F7B88A95}" srcOrd="1" destOrd="0" presId="urn:microsoft.com/office/officeart/2005/8/layout/hProcess7"/>
    <dgm:cxn modelId="{2809FC35-6ED4-4F3A-82F6-CFC920A486D4}" type="presOf" srcId="{85DE727D-051F-49A2-96EA-3C03AD5942C7}" destId="{7864CA00-F1A5-48E4-94E9-5901FACE6B23}" srcOrd="0" destOrd="0" presId="urn:microsoft.com/office/officeart/2005/8/layout/hProcess7"/>
    <dgm:cxn modelId="{04689336-C96F-4537-AAF9-3D1DA0D63F64}" type="presOf" srcId="{85DE727D-051F-49A2-96EA-3C03AD5942C7}" destId="{32EC7873-EFD3-4781-9B93-6542C02A0C3A}" srcOrd="1" destOrd="0" presId="urn:microsoft.com/office/officeart/2005/8/layout/hProcess7"/>
    <dgm:cxn modelId="{AD119C48-AD95-4D34-B166-EE03F3C9FFCD}" srcId="{B3AEBE34-387A-4FAF-9B16-213880A16EFA}" destId="{A7F6CD0C-C78C-43F2-8D71-E546E2B23E6C}" srcOrd="1" destOrd="0" parTransId="{AA6F4D8B-9D43-4185-A359-7BD94B93AEB2}" sibTransId="{CB02F079-E68C-4C28-819C-299CA216F042}"/>
    <dgm:cxn modelId="{31EF3F13-B082-4D39-8C9A-F0EA94FC8AF0}" type="presOf" srcId="{F56153E6-330F-4791-8250-D76F785A5983}" destId="{32939858-A4A8-42BA-9F03-059AC0A40FC2}" srcOrd="0" destOrd="0" presId="urn:microsoft.com/office/officeart/2005/8/layout/hProcess7"/>
    <dgm:cxn modelId="{8E55F5BA-122C-4216-A49E-FB650C7C455A}" srcId="{85DE727D-051F-49A2-96EA-3C03AD5942C7}" destId="{F56153E6-330F-4791-8250-D76F785A5983}" srcOrd="0" destOrd="0" parTransId="{1DBB018E-CBD9-4AE3-85B9-7060D85D17F0}" sibTransId="{47C92A51-6E4B-4B35-978A-76C12949CB3A}"/>
    <dgm:cxn modelId="{C90E411F-2095-43C6-B6B5-AAE4E4FBF144}" srcId="{4E09FC86-BEB7-43A5-AF3C-5A0EF9BA502F}" destId="{1984E93A-71C5-4BC0-AC8B-F2E1DF618958}" srcOrd="0" destOrd="0" parTransId="{891F4068-DD98-4CD5-9A3F-C15A2EB02517}" sibTransId="{C0EE25B1-4AD7-4514-9DC2-D052DF9AA04F}"/>
    <dgm:cxn modelId="{995CB6FD-2D9C-4A61-88B2-0FE6D5F1B55F}" srcId="{F56153E6-330F-4791-8250-D76F785A5983}" destId="{A0DBDFDD-36CE-4EF3-9D00-43DEF4EAB5B0}" srcOrd="0" destOrd="0" parTransId="{CB12F3E8-5734-4EDE-9F63-95B3C5FD5119}" sibTransId="{27D6BBB7-A1A7-4738-AA22-7486FE4578E0}"/>
    <dgm:cxn modelId="{A3FD51C6-3FAE-4211-A87D-7B06A1745A6A}" type="presOf" srcId="{A7F6CD0C-C78C-43F2-8D71-E546E2B23E6C}" destId="{A6A3A33B-53E8-4BAE-8906-578CF1B1A34F}" srcOrd="0" destOrd="1" presId="urn:microsoft.com/office/officeart/2005/8/layout/hProcess7"/>
    <dgm:cxn modelId="{0101DEAB-4169-445C-9713-0D2F06C8ADEA}" srcId="{54FC0777-B3BD-46D7-A70A-D61A0988892C}" destId="{26E119F9-E76E-4253-B242-7E1012A857B5}" srcOrd="1" destOrd="0" parTransId="{EEB2CF91-1151-48C0-A519-475AEAF0F680}" sibTransId="{ED51511B-07CB-4683-AC6E-6E052CBBF140}"/>
    <dgm:cxn modelId="{816DA040-6005-4A76-A0F7-A9D9F0CEBFCA}" type="presOf" srcId="{B54BA91A-8F21-4EBF-A7C6-128E9910A9EC}" destId="{8863F962-86C4-4388-8D1E-DDCAE44F5498}" srcOrd="0" destOrd="0" presId="urn:microsoft.com/office/officeart/2005/8/layout/hProcess7"/>
    <dgm:cxn modelId="{A4B478B8-A62C-476B-AAB2-C6BE6FE906AB}" srcId="{1984E93A-71C5-4BC0-AC8B-F2E1DF618958}" destId="{54FC0777-B3BD-46D7-A70A-D61A0988892C}" srcOrd="0" destOrd="0" parTransId="{81230924-0904-4D44-AB23-16D88DABC5D4}" sibTransId="{E1B97548-95E1-4C56-A9C8-B9F51CB7FAF0}"/>
    <dgm:cxn modelId="{14EED216-5032-4E71-BECB-CFDBBD1F2A09}" srcId="{4E09FC86-BEB7-43A5-AF3C-5A0EF9BA502F}" destId="{B3AEBE34-387A-4FAF-9B16-213880A16EFA}" srcOrd="2" destOrd="0" parTransId="{9E29F96D-E07B-4510-A00E-3A49FDC286F2}" sibTransId="{E9277255-A0FA-463B-B9C2-5E227D3E012C}"/>
    <dgm:cxn modelId="{04AE560D-8645-4EF0-AE10-DD12C0D241B5}" srcId="{B3AEBE34-387A-4FAF-9B16-213880A16EFA}" destId="{ABEEA206-D9D4-4410-ABE9-BB6AC9AFE002}" srcOrd="0" destOrd="0" parTransId="{0E67E9FD-30F3-4872-9460-90D309B65F1A}" sibTransId="{5DFE691B-BB57-44B9-9C4D-CB92354C4E07}"/>
    <dgm:cxn modelId="{D0A6F68C-70CC-4FFB-86AD-83F0AB2A30FF}" type="presOf" srcId="{ABEEA206-D9D4-4410-ABE9-BB6AC9AFE002}" destId="{A6A3A33B-53E8-4BAE-8906-578CF1B1A34F}" srcOrd="0" destOrd="0" presId="urn:microsoft.com/office/officeart/2005/8/layout/hProcess7"/>
    <dgm:cxn modelId="{D0DCA07E-5CC3-4DDF-B5A6-71819D83BD70}" srcId="{3C689066-D30E-413F-91DA-EAD6CF1D9AB3}" destId="{B54BA91A-8F21-4EBF-A7C6-128E9910A9EC}" srcOrd="0" destOrd="0" parTransId="{B3940F2D-209B-4019-ACE8-C1177939A324}" sibTransId="{6E5540E2-4DFC-484C-B2E9-AD179B82DCF9}"/>
    <dgm:cxn modelId="{E5050FB4-27DA-453F-B778-FC6568EECD3D}" type="presOf" srcId="{A0DBDFDD-36CE-4EF3-9D00-43DEF4EAB5B0}" destId="{32939858-A4A8-42BA-9F03-059AC0A40FC2}" srcOrd="0" destOrd="1" presId="urn:microsoft.com/office/officeart/2005/8/layout/hProcess7"/>
    <dgm:cxn modelId="{FAB59A3A-5256-4683-8EA4-EED61E1A4C37}" type="presOf" srcId="{68F27E1F-C1F5-4C23-BD6A-C371A899AE58}" destId="{17DAE116-4BC2-4852-B776-056B2C35DCC7}" srcOrd="0" destOrd="1" presId="urn:microsoft.com/office/officeart/2005/8/layout/hProcess7"/>
    <dgm:cxn modelId="{64D0E4AC-9BA7-4205-9E60-D4BC736BEFAB}" srcId="{4E09FC86-BEB7-43A5-AF3C-5A0EF9BA502F}" destId="{3C689066-D30E-413F-91DA-EAD6CF1D9AB3}" srcOrd="1" destOrd="0" parTransId="{4224D69E-775B-4530-A52B-7C4275AA5D20}" sibTransId="{981BBB36-F0C4-4DED-A8DA-8065F8DA436F}"/>
    <dgm:cxn modelId="{D0C539F7-602C-4C3A-ACCF-BA90A47D6507}" type="presParOf" srcId="{E1562D6C-E329-407C-8EF8-DCAB10C1F8F9}" destId="{B14551C0-E05B-41D8-B03A-FFBB68EEE678}" srcOrd="0" destOrd="0" presId="urn:microsoft.com/office/officeart/2005/8/layout/hProcess7"/>
    <dgm:cxn modelId="{B9F4D3CD-000C-4115-B1CA-97023A57E6A9}" type="presParOf" srcId="{B14551C0-E05B-41D8-B03A-FFBB68EEE678}" destId="{53E97C0C-D998-4417-8790-C5C8FE671ECC}" srcOrd="0" destOrd="0" presId="urn:microsoft.com/office/officeart/2005/8/layout/hProcess7"/>
    <dgm:cxn modelId="{6D7C96B3-04AB-42C6-B3EE-7B2B4B2D6E04}" type="presParOf" srcId="{B14551C0-E05B-41D8-B03A-FFBB68EEE678}" destId="{BD6C4328-C5C2-49B7-A277-FA17F7B88A95}" srcOrd="1" destOrd="0" presId="urn:microsoft.com/office/officeart/2005/8/layout/hProcess7"/>
    <dgm:cxn modelId="{3DBDF249-22E6-45DF-9333-F15D941ED87D}" type="presParOf" srcId="{B14551C0-E05B-41D8-B03A-FFBB68EEE678}" destId="{17DAE116-4BC2-4852-B776-056B2C35DCC7}" srcOrd="2" destOrd="0" presId="urn:microsoft.com/office/officeart/2005/8/layout/hProcess7"/>
    <dgm:cxn modelId="{9BD1719C-8C03-471A-B20A-8D8746F26C9F}" type="presParOf" srcId="{E1562D6C-E329-407C-8EF8-DCAB10C1F8F9}" destId="{48F11F90-4EEB-4B46-B51A-64D138DC8C29}" srcOrd="1" destOrd="0" presId="urn:microsoft.com/office/officeart/2005/8/layout/hProcess7"/>
    <dgm:cxn modelId="{BC50AED3-D294-4A6E-8B6D-D0E9464B4901}" type="presParOf" srcId="{E1562D6C-E329-407C-8EF8-DCAB10C1F8F9}" destId="{44AE3040-E49D-49D8-87C3-15F9C2062881}" srcOrd="2" destOrd="0" presId="urn:microsoft.com/office/officeart/2005/8/layout/hProcess7"/>
    <dgm:cxn modelId="{79F7B17F-1527-418F-85EE-BEBFA22CAA06}" type="presParOf" srcId="{44AE3040-E49D-49D8-87C3-15F9C2062881}" destId="{EA832297-EDBB-45AF-8922-F0450919B6AA}" srcOrd="0" destOrd="0" presId="urn:microsoft.com/office/officeart/2005/8/layout/hProcess7"/>
    <dgm:cxn modelId="{E1B1DBF8-DA68-4126-95AE-26A3F836F9B0}" type="presParOf" srcId="{44AE3040-E49D-49D8-87C3-15F9C2062881}" destId="{EEF111FF-1FDB-4CA2-913E-6B351AF023B5}" srcOrd="1" destOrd="0" presId="urn:microsoft.com/office/officeart/2005/8/layout/hProcess7"/>
    <dgm:cxn modelId="{8FECD11F-9755-4503-ADD1-F3D6DBC3008C}" type="presParOf" srcId="{44AE3040-E49D-49D8-87C3-15F9C2062881}" destId="{F6E53587-98D2-4538-B01B-108DF703BF51}" srcOrd="2" destOrd="0" presId="urn:microsoft.com/office/officeart/2005/8/layout/hProcess7"/>
    <dgm:cxn modelId="{EF7782D7-004D-4FE7-8442-69B1E330FA81}" type="presParOf" srcId="{E1562D6C-E329-407C-8EF8-DCAB10C1F8F9}" destId="{AD1FBCB9-AE1A-4D27-BA0A-FE9736DD7B12}" srcOrd="3" destOrd="0" presId="urn:microsoft.com/office/officeart/2005/8/layout/hProcess7"/>
    <dgm:cxn modelId="{71C4A8DB-BC1B-44CE-9439-B84BB0CA43B6}" type="presParOf" srcId="{E1562D6C-E329-407C-8EF8-DCAB10C1F8F9}" destId="{AD31FE37-E129-4982-8FFA-92E6C181A5D4}" srcOrd="4" destOrd="0" presId="urn:microsoft.com/office/officeart/2005/8/layout/hProcess7"/>
    <dgm:cxn modelId="{0FB7C1E3-8710-474B-B2E2-A1D9E18B6841}" type="presParOf" srcId="{AD31FE37-E129-4982-8FFA-92E6C181A5D4}" destId="{19EB3DBD-23B5-4897-88D1-19ECD0936CC0}" srcOrd="0" destOrd="0" presId="urn:microsoft.com/office/officeart/2005/8/layout/hProcess7"/>
    <dgm:cxn modelId="{94FBF3DF-A22A-423E-98DE-524DDD9D6693}" type="presParOf" srcId="{AD31FE37-E129-4982-8FFA-92E6C181A5D4}" destId="{362EF2DD-2249-49A1-8060-2E3ACE28E3A3}" srcOrd="1" destOrd="0" presId="urn:microsoft.com/office/officeart/2005/8/layout/hProcess7"/>
    <dgm:cxn modelId="{AAAE34DE-F350-4500-BF39-A1F9FB20E498}" type="presParOf" srcId="{AD31FE37-E129-4982-8FFA-92E6C181A5D4}" destId="{8863F962-86C4-4388-8D1E-DDCAE44F5498}" srcOrd="2" destOrd="0" presId="urn:microsoft.com/office/officeart/2005/8/layout/hProcess7"/>
    <dgm:cxn modelId="{64A366A3-C7A2-4613-A420-E7E298EC7788}" type="presParOf" srcId="{E1562D6C-E329-407C-8EF8-DCAB10C1F8F9}" destId="{B6687B80-789D-4C81-BB14-B5737B38998C}" srcOrd="5" destOrd="0" presId="urn:microsoft.com/office/officeart/2005/8/layout/hProcess7"/>
    <dgm:cxn modelId="{6BF53720-F884-4196-800E-250B273F3605}" type="presParOf" srcId="{E1562D6C-E329-407C-8EF8-DCAB10C1F8F9}" destId="{D3B62A10-9968-4154-9AE5-D4B45C6117F6}" srcOrd="6" destOrd="0" presId="urn:microsoft.com/office/officeart/2005/8/layout/hProcess7"/>
    <dgm:cxn modelId="{480D0006-D0CE-4D38-9CD1-A5DEF6CAF82D}" type="presParOf" srcId="{D3B62A10-9968-4154-9AE5-D4B45C6117F6}" destId="{30FCF5CD-8FA1-4F8F-9544-6B5D693AFBBF}" srcOrd="0" destOrd="0" presId="urn:microsoft.com/office/officeart/2005/8/layout/hProcess7"/>
    <dgm:cxn modelId="{A70E6C12-6A47-4AD0-8CD0-49041EAC1A9A}" type="presParOf" srcId="{D3B62A10-9968-4154-9AE5-D4B45C6117F6}" destId="{AF77FE15-429A-4458-8610-084531642B5A}" srcOrd="1" destOrd="0" presId="urn:microsoft.com/office/officeart/2005/8/layout/hProcess7"/>
    <dgm:cxn modelId="{66C7F733-1074-4FF8-A57A-A35B2BF146DC}" type="presParOf" srcId="{D3B62A10-9968-4154-9AE5-D4B45C6117F6}" destId="{FB28EB04-912D-46ED-809F-33C4243F4EE8}" srcOrd="2" destOrd="0" presId="urn:microsoft.com/office/officeart/2005/8/layout/hProcess7"/>
    <dgm:cxn modelId="{7212CFBD-3196-4350-88AB-01C4F00638D3}" type="presParOf" srcId="{E1562D6C-E329-407C-8EF8-DCAB10C1F8F9}" destId="{324954C7-B630-4ADA-B40C-2660B0EC0FDE}" srcOrd="7" destOrd="0" presId="urn:microsoft.com/office/officeart/2005/8/layout/hProcess7"/>
    <dgm:cxn modelId="{EFC248D4-4A79-489D-9BDF-DEC91D229174}" type="presParOf" srcId="{E1562D6C-E329-407C-8EF8-DCAB10C1F8F9}" destId="{3A29B01D-797C-4356-BCEA-7C89AA748737}" srcOrd="8" destOrd="0" presId="urn:microsoft.com/office/officeart/2005/8/layout/hProcess7"/>
    <dgm:cxn modelId="{13F08778-D137-4A2C-BD6C-DD84AC7463E2}" type="presParOf" srcId="{3A29B01D-797C-4356-BCEA-7C89AA748737}" destId="{C499E15D-2916-4D5A-9117-04D667A95897}" srcOrd="0" destOrd="0" presId="urn:microsoft.com/office/officeart/2005/8/layout/hProcess7"/>
    <dgm:cxn modelId="{6B73825C-B16F-4DC6-9A9E-5F1023BF46D8}" type="presParOf" srcId="{3A29B01D-797C-4356-BCEA-7C89AA748737}" destId="{DAA0EB68-6CF7-453F-909D-9C5FD0CE690C}" srcOrd="1" destOrd="0" presId="urn:microsoft.com/office/officeart/2005/8/layout/hProcess7"/>
    <dgm:cxn modelId="{3327BAB2-3660-46FD-94D5-1608684AAEBB}" type="presParOf" srcId="{3A29B01D-797C-4356-BCEA-7C89AA748737}" destId="{A6A3A33B-53E8-4BAE-8906-578CF1B1A34F}" srcOrd="2" destOrd="0" presId="urn:microsoft.com/office/officeart/2005/8/layout/hProcess7"/>
    <dgm:cxn modelId="{D4F2B871-A298-4C7A-BA13-8E051AE6C226}" type="presParOf" srcId="{E1562D6C-E329-407C-8EF8-DCAB10C1F8F9}" destId="{8552D998-FEBC-4337-819D-2E4806FA715B}" srcOrd="9" destOrd="0" presId="urn:microsoft.com/office/officeart/2005/8/layout/hProcess7"/>
    <dgm:cxn modelId="{15C2A4F6-020E-4133-96CC-3D268B5E1C80}" type="presParOf" srcId="{E1562D6C-E329-407C-8EF8-DCAB10C1F8F9}" destId="{7CF8084B-50A9-4D09-AD12-990F43E391BB}" srcOrd="10" destOrd="0" presId="urn:microsoft.com/office/officeart/2005/8/layout/hProcess7"/>
    <dgm:cxn modelId="{9255FED1-54F1-4751-90BC-8836786A84FE}" type="presParOf" srcId="{7CF8084B-50A9-4D09-AD12-990F43E391BB}" destId="{950E7B07-2AB7-4DE4-906B-4D3842402432}" srcOrd="0" destOrd="0" presId="urn:microsoft.com/office/officeart/2005/8/layout/hProcess7"/>
    <dgm:cxn modelId="{670E7EAF-CF2E-4EC2-9B8D-6BB0BC9A6EB2}" type="presParOf" srcId="{7CF8084B-50A9-4D09-AD12-990F43E391BB}" destId="{BD15AC12-91E5-4450-AAF6-A48EF791D577}" srcOrd="1" destOrd="0" presId="urn:microsoft.com/office/officeart/2005/8/layout/hProcess7"/>
    <dgm:cxn modelId="{9386B74B-CB72-4885-B8BD-C592F2F6DB1D}" type="presParOf" srcId="{7CF8084B-50A9-4D09-AD12-990F43E391BB}" destId="{A3FC29F6-FD94-4792-87C0-128D1540F45D}" srcOrd="2" destOrd="0" presId="urn:microsoft.com/office/officeart/2005/8/layout/hProcess7"/>
    <dgm:cxn modelId="{12A224B8-3F95-4C36-86D8-EF2276B842C8}" type="presParOf" srcId="{E1562D6C-E329-407C-8EF8-DCAB10C1F8F9}" destId="{92722DC3-4917-4084-928B-5D3A2D306613}" srcOrd="11" destOrd="0" presId="urn:microsoft.com/office/officeart/2005/8/layout/hProcess7"/>
    <dgm:cxn modelId="{0444347D-CFEB-41AA-A716-7D26728D4264}" type="presParOf" srcId="{E1562D6C-E329-407C-8EF8-DCAB10C1F8F9}" destId="{DC91DA50-EBE0-4D3D-9FD1-662EF79758AC}" srcOrd="12" destOrd="0" presId="urn:microsoft.com/office/officeart/2005/8/layout/hProcess7"/>
    <dgm:cxn modelId="{07D71FC5-521B-4767-9384-29161D9AC31A}" type="presParOf" srcId="{DC91DA50-EBE0-4D3D-9FD1-662EF79758AC}" destId="{7864CA00-F1A5-48E4-94E9-5901FACE6B23}" srcOrd="0" destOrd="0" presId="urn:microsoft.com/office/officeart/2005/8/layout/hProcess7"/>
    <dgm:cxn modelId="{20271D21-E2F7-49B3-A8D0-D7D8B323E72E}" type="presParOf" srcId="{DC91DA50-EBE0-4D3D-9FD1-662EF79758AC}" destId="{32EC7873-EFD3-4781-9B93-6542C02A0C3A}" srcOrd="1" destOrd="0" presId="urn:microsoft.com/office/officeart/2005/8/layout/hProcess7"/>
    <dgm:cxn modelId="{A09B2EF3-7C84-46A3-BE41-846CC430DE63}" type="presParOf" srcId="{DC91DA50-EBE0-4D3D-9FD1-662EF79758AC}" destId="{32939858-A4A8-42BA-9F03-059AC0A40FC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09FC86-BEB7-43A5-AF3C-5A0EF9BA502F}" type="doc">
      <dgm:prSet loTypeId="urn:microsoft.com/office/officeart/2005/8/layout/hProcess7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AEBE34-387A-4FAF-9B16-213880A16EFA}">
      <dgm:prSet phldrT="[Text]"/>
      <dgm:spPr/>
      <dgm:t>
        <a:bodyPr/>
        <a:lstStyle/>
        <a:p>
          <a:r>
            <a:rPr lang="en-US" dirty="0" smtClean="0"/>
            <a:t>2012</a:t>
          </a:r>
          <a:endParaRPr lang="en-US" dirty="0"/>
        </a:p>
      </dgm:t>
    </dgm:pt>
    <dgm:pt modelId="{9E29F96D-E07B-4510-A00E-3A49FDC286F2}" type="parTrans" cxnId="{14EED216-5032-4E71-BECB-CFDBBD1F2A09}">
      <dgm:prSet/>
      <dgm:spPr/>
      <dgm:t>
        <a:bodyPr/>
        <a:lstStyle/>
        <a:p>
          <a:endParaRPr lang="en-US"/>
        </a:p>
      </dgm:t>
    </dgm:pt>
    <dgm:pt modelId="{E9277255-A0FA-463B-B9C2-5E227D3E012C}" type="sibTrans" cxnId="{14EED216-5032-4E71-BECB-CFDBBD1F2A09}">
      <dgm:prSet/>
      <dgm:spPr/>
      <dgm:t>
        <a:bodyPr/>
        <a:lstStyle/>
        <a:p>
          <a:endParaRPr lang="en-US"/>
        </a:p>
      </dgm:t>
    </dgm:pt>
    <dgm:pt modelId="{1984E93A-71C5-4BC0-AC8B-F2E1DF618958}">
      <dgm:prSet phldrT="[Text]"/>
      <dgm:spPr/>
      <dgm:t>
        <a:bodyPr/>
        <a:lstStyle/>
        <a:p>
          <a:r>
            <a:rPr lang="en-US" dirty="0" smtClean="0"/>
            <a:t>2011</a:t>
          </a:r>
          <a:endParaRPr lang="en-US" dirty="0"/>
        </a:p>
      </dgm:t>
    </dgm:pt>
    <dgm:pt modelId="{891F4068-DD98-4CD5-9A3F-C15A2EB02517}" type="parTrans" cxnId="{C90E411F-2095-43C6-B6B5-AAE4E4FBF144}">
      <dgm:prSet/>
      <dgm:spPr/>
      <dgm:t>
        <a:bodyPr/>
        <a:lstStyle/>
        <a:p>
          <a:endParaRPr lang="en-US"/>
        </a:p>
      </dgm:t>
    </dgm:pt>
    <dgm:pt modelId="{C0EE25B1-4AD7-4514-9DC2-D052DF9AA04F}" type="sibTrans" cxnId="{C90E411F-2095-43C6-B6B5-AAE4E4FBF144}">
      <dgm:prSet/>
      <dgm:spPr/>
      <dgm:t>
        <a:bodyPr/>
        <a:lstStyle/>
        <a:p>
          <a:endParaRPr lang="en-US"/>
        </a:p>
      </dgm:t>
    </dgm:pt>
    <dgm:pt modelId="{54FC0777-B3BD-46D7-A70A-D61A0988892C}">
      <dgm:prSet phldrT="[Text]" custT="1"/>
      <dgm:spPr/>
      <dgm:t>
        <a:bodyPr/>
        <a:lstStyle/>
        <a:p>
          <a:r>
            <a:rPr lang="en-US" sz="2100" dirty="0" err="1" smtClean="0"/>
            <a:t>Duqu</a:t>
          </a:r>
          <a:r>
            <a:rPr lang="en-US" sz="2100" dirty="0" smtClean="0"/>
            <a:t>,</a:t>
          </a:r>
          <a:endParaRPr lang="en-US" sz="2100" dirty="0"/>
        </a:p>
      </dgm:t>
    </dgm:pt>
    <dgm:pt modelId="{81230924-0904-4D44-AB23-16D88DABC5D4}" type="parTrans" cxnId="{A4B478B8-A62C-476B-AAB2-C6BE6FE906AB}">
      <dgm:prSet/>
      <dgm:spPr/>
      <dgm:t>
        <a:bodyPr/>
        <a:lstStyle/>
        <a:p>
          <a:endParaRPr lang="en-US"/>
        </a:p>
      </dgm:t>
    </dgm:pt>
    <dgm:pt modelId="{E1B97548-95E1-4C56-A9C8-B9F51CB7FAF0}" type="sibTrans" cxnId="{A4B478B8-A62C-476B-AAB2-C6BE6FE906AB}">
      <dgm:prSet/>
      <dgm:spPr/>
      <dgm:t>
        <a:bodyPr/>
        <a:lstStyle/>
        <a:p>
          <a:endParaRPr lang="en-US"/>
        </a:p>
      </dgm:t>
    </dgm:pt>
    <dgm:pt modelId="{0158E02F-2657-4207-8979-8246A6965A33}">
      <dgm:prSet phldrT="[Text]" custT="1"/>
      <dgm:spPr/>
      <dgm:t>
        <a:bodyPr/>
        <a:lstStyle/>
        <a:p>
          <a:r>
            <a:rPr lang="en-US" sz="2100" dirty="0" smtClean="0"/>
            <a:t>Anti Spyware 2011</a:t>
          </a:r>
          <a:endParaRPr lang="en-US" sz="2100" dirty="0"/>
        </a:p>
      </dgm:t>
    </dgm:pt>
    <dgm:pt modelId="{355755D4-3150-4E47-AD51-4E1638F425C2}" type="parTrans" cxnId="{34DBC661-6F51-4013-A202-99B9C872B280}">
      <dgm:prSet/>
      <dgm:spPr/>
      <dgm:t>
        <a:bodyPr/>
        <a:lstStyle/>
        <a:p>
          <a:endParaRPr lang="en-US"/>
        </a:p>
      </dgm:t>
    </dgm:pt>
    <dgm:pt modelId="{0BDD08B4-ECEA-44D4-8842-BAB7002A230D}" type="sibTrans" cxnId="{34DBC661-6F51-4013-A202-99B9C872B280}">
      <dgm:prSet/>
      <dgm:spPr/>
      <dgm:t>
        <a:bodyPr/>
        <a:lstStyle/>
        <a:p>
          <a:endParaRPr lang="en-US"/>
        </a:p>
      </dgm:t>
    </dgm:pt>
    <dgm:pt modelId="{A44DE098-0E76-4F5E-8CE1-D5EE1D6F5C3C}">
      <dgm:prSet phldrT="[Text]"/>
      <dgm:spPr/>
      <dgm:t>
        <a:bodyPr/>
        <a:lstStyle/>
        <a:p>
          <a:r>
            <a:rPr lang="en-US" dirty="0" smtClean="0"/>
            <a:t>Flame</a:t>
          </a:r>
          <a:endParaRPr lang="en-US" dirty="0"/>
        </a:p>
      </dgm:t>
    </dgm:pt>
    <dgm:pt modelId="{35918929-6E9C-4F68-8212-3F847677A15F}" type="parTrans" cxnId="{519A0943-AA14-4111-B829-288878176707}">
      <dgm:prSet/>
      <dgm:spPr/>
      <dgm:t>
        <a:bodyPr/>
        <a:lstStyle/>
        <a:p>
          <a:endParaRPr lang="en-US"/>
        </a:p>
      </dgm:t>
    </dgm:pt>
    <dgm:pt modelId="{F92EE6E2-455C-4124-BB89-FFBBF4F421AD}" type="sibTrans" cxnId="{519A0943-AA14-4111-B829-288878176707}">
      <dgm:prSet/>
      <dgm:spPr/>
      <dgm:t>
        <a:bodyPr/>
        <a:lstStyle/>
        <a:p>
          <a:endParaRPr lang="en-US"/>
        </a:p>
      </dgm:t>
    </dgm:pt>
    <dgm:pt modelId="{F297F2DF-FA21-4F70-BF80-B0401415F86F}">
      <dgm:prSet phldrT="[Text]"/>
      <dgm:spPr/>
      <dgm:t>
        <a:bodyPr/>
        <a:lstStyle/>
        <a:p>
          <a:r>
            <a:rPr lang="en-US" dirty="0" smtClean="0"/>
            <a:t>2013</a:t>
          </a:r>
          <a:endParaRPr lang="en-US" dirty="0"/>
        </a:p>
      </dgm:t>
    </dgm:pt>
    <dgm:pt modelId="{AEEA6420-8D04-4168-9B55-025400B77C9E}" type="parTrans" cxnId="{D5DF2A2E-E454-464E-9DAE-175C5E1599CB}">
      <dgm:prSet/>
      <dgm:spPr/>
      <dgm:t>
        <a:bodyPr/>
        <a:lstStyle/>
        <a:p>
          <a:endParaRPr lang="en-US"/>
        </a:p>
      </dgm:t>
    </dgm:pt>
    <dgm:pt modelId="{38E3EE8D-6524-4823-94AA-E536BFE2764C}" type="sibTrans" cxnId="{D5DF2A2E-E454-464E-9DAE-175C5E1599CB}">
      <dgm:prSet/>
      <dgm:spPr/>
      <dgm:t>
        <a:bodyPr/>
        <a:lstStyle/>
        <a:p>
          <a:endParaRPr lang="en-US"/>
        </a:p>
      </dgm:t>
    </dgm:pt>
    <dgm:pt modelId="{5543D3EF-648F-4184-8BE0-ABD46438F468}">
      <dgm:prSet phldrT="[Text]"/>
      <dgm:spPr/>
      <dgm:t>
        <a:bodyPr/>
        <a:lstStyle/>
        <a:p>
          <a:r>
            <a:rPr lang="en-US" dirty="0" err="1" smtClean="0"/>
            <a:t>Cyptolocker</a:t>
          </a:r>
          <a:endParaRPr lang="en-US" dirty="0" smtClean="0"/>
        </a:p>
      </dgm:t>
    </dgm:pt>
    <dgm:pt modelId="{A227431C-9DBC-4F82-9CE3-ECBF01985C17}" type="parTrans" cxnId="{E91F7729-E83A-42A2-B7B5-2EEB51E344C3}">
      <dgm:prSet/>
      <dgm:spPr/>
      <dgm:t>
        <a:bodyPr/>
        <a:lstStyle/>
        <a:p>
          <a:endParaRPr lang="en-US"/>
        </a:p>
      </dgm:t>
    </dgm:pt>
    <dgm:pt modelId="{C31C1730-35CD-40E7-9B86-53612391062C}" type="sibTrans" cxnId="{E91F7729-E83A-42A2-B7B5-2EEB51E344C3}">
      <dgm:prSet/>
      <dgm:spPr/>
      <dgm:t>
        <a:bodyPr/>
        <a:lstStyle/>
        <a:p>
          <a:endParaRPr lang="en-US"/>
        </a:p>
      </dgm:t>
    </dgm:pt>
    <dgm:pt modelId="{8DE5DB7A-730F-4E55-9CD5-DE451BA11D8A}">
      <dgm:prSet phldrT="[Text]"/>
      <dgm:spPr/>
      <dgm:t>
        <a:bodyPr/>
        <a:lstStyle/>
        <a:p>
          <a:r>
            <a:rPr lang="en-US" dirty="0" smtClean="0"/>
            <a:t>2014</a:t>
          </a:r>
          <a:endParaRPr lang="en-US" dirty="0"/>
        </a:p>
      </dgm:t>
    </dgm:pt>
    <dgm:pt modelId="{E5D3BF95-0774-45D1-A415-AF130A1ABF64}" type="parTrans" cxnId="{735CBB74-97E5-440B-8AEB-EB5B4D27AE8B}">
      <dgm:prSet/>
      <dgm:spPr/>
      <dgm:t>
        <a:bodyPr/>
        <a:lstStyle/>
        <a:p>
          <a:endParaRPr lang="en-US"/>
        </a:p>
      </dgm:t>
    </dgm:pt>
    <dgm:pt modelId="{1BDDD70B-B024-4D92-AE5C-DDAE93DDCDF0}" type="sibTrans" cxnId="{735CBB74-97E5-440B-8AEB-EB5B4D27AE8B}">
      <dgm:prSet/>
      <dgm:spPr/>
      <dgm:t>
        <a:bodyPr/>
        <a:lstStyle/>
        <a:p>
          <a:endParaRPr lang="en-US"/>
        </a:p>
      </dgm:t>
    </dgm:pt>
    <dgm:pt modelId="{A7B5A6AD-1201-413A-8831-D71AEAB6116F}">
      <dgm:prSet phldrT="[Text]"/>
      <dgm:spPr/>
      <dgm:t>
        <a:bodyPr/>
        <a:lstStyle/>
        <a:p>
          <a:r>
            <a:rPr lang="en-US" dirty="0" smtClean="0"/>
            <a:t>Dragonfly</a:t>
          </a:r>
          <a:endParaRPr lang="en-US" dirty="0"/>
        </a:p>
      </dgm:t>
    </dgm:pt>
    <dgm:pt modelId="{026AD815-C89D-4E8D-B310-583D3B855BDC}" type="parTrans" cxnId="{B17AE24F-5DE4-4109-A90F-91C17E49A2C5}">
      <dgm:prSet/>
      <dgm:spPr/>
      <dgm:t>
        <a:bodyPr/>
        <a:lstStyle/>
        <a:p>
          <a:endParaRPr lang="en-US"/>
        </a:p>
      </dgm:t>
    </dgm:pt>
    <dgm:pt modelId="{6695D2B3-8914-4F70-BC26-A8BD27A09700}" type="sibTrans" cxnId="{B17AE24F-5DE4-4109-A90F-91C17E49A2C5}">
      <dgm:prSet/>
      <dgm:spPr/>
      <dgm:t>
        <a:bodyPr/>
        <a:lstStyle/>
        <a:p>
          <a:endParaRPr lang="en-US"/>
        </a:p>
      </dgm:t>
    </dgm:pt>
    <dgm:pt modelId="{49CE15DE-6AB8-49B1-B4FD-3A8AF14569CB}">
      <dgm:prSet phldrT="[Text]"/>
      <dgm:spPr/>
      <dgm:t>
        <a:bodyPr/>
        <a:lstStyle/>
        <a:p>
          <a:r>
            <a:rPr lang="en-US" dirty="0" err="1" smtClean="0"/>
            <a:t>BlackPOS</a:t>
          </a:r>
          <a:endParaRPr lang="en-US" dirty="0" smtClean="0"/>
        </a:p>
      </dgm:t>
    </dgm:pt>
    <dgm:pt modelId="{1130EEFD-6992-4117-BF18-217282D738CD}" type="parTrans" cxnId="{18F61215-8C56-492D-B68C-8EE6FFF48710}">
      <dgm:prSet/>
      <dgm:spPr/>
    </dgm:pt>
    <dgm:pt modelId="{568B172C-B133-4ED3-AAB4-1B5C7C4CAAD8}" type="sibTrans" cxnId="{18F61215-8C56-492D-B68C-8EE6FFF48710}">
      <dgm:prSet/>
      <dgm:spPr/>
    </dgm:pt>
    <dgm:pt modelId="{F874BBF5-CEF4-440B-A8A8-80C348C86B1B}">
      <dgm:prSet phldrT="[Text]"/>
      <dgm:spPr/>
      <dgm:t>
        <a:bodyPr/>
        <a:lstStyle/>
        <a:p>
          <a:r>
            <a:rPr lang="en-US" dirty="0" smtClean="0"/>
            <a:t>Dexter</a:t>
          </a:r>
        </a:p>
      </dgm:t>
    </dgm:pt>
    <dgm:pt modelId="{7E8B4D50-335E-4889-81C3-E7DF0347C1FA}" type="parTrans" cxnId="{81A76E5C-72C9-4ECA-AD16-ABEE7A9A9ADE}">
      <dgm:prSet/>
      <dgm:spPr/>
    </dgm:pt>
    <dgm:pt modelId="{C94FB38B-3DF0-4EC9-845C-CD67EF17F197}" type="sibTrans" cxnId="{81A76E5C-72C9-4ECA-AD16-ABEE7A9A9ADE}">
      <dgm:prSet/>
      <dgm:spPr/>
    </dgm:pt>
    <dgm:pt modelId="{99943277-7C47-4270-80D1-D6213363B427}">
      <dgm:prSet phldrT="[Text]"/>
      <dgm:spPr/>
      <dgm:t>
        <a:bodyPr/>
        <a:lstStyle/>
        <a:p>
          <a:r>
            <a:rPr lang="en-US" dirty="0" err="1" smtClean="0"/>
            <a:t>vSkimmer</a:t>
          </a:r>
          <a:endParaRPr lang="en-US" dirty="0" smtClean="0"/>
        </a:p>
      </dgm:t>
    </dgm:pt>
    <dgm:pt modelId="{3DC4C96E-C16C-4CC1-A210-532786152DBA}" type="parTrans" cxnId="{C28D1595-45D4-4A9C-860B-1AECBC2B52BE}">
      <dgm:prSet/>
      <dgm:spPr/>
    </dgm:pt>
    <dgm:pt modelId="{6807D122-E658-45C7-8AC8-ABFAAD8876B7}" type="sibTrans" cxnId="{C28D1595-45D4-4A9C-860B-1AECBC2B52BE}">
      <dgm:prSet/>
      <dgm:spPr/>
    </dgm:pt>
    <dgm:pt modelId="{E1562D6C-E329-407C-8EF8-DCAB10C1F8F9}" type="pres">
      <dgm:prSet presAssocID="{4E09FC86-BEB7-43A5-AF3C-5A0EF9BA50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551C0-E05B-41D8-B03A-FFBB68EEE678}" type="pres">
      <dgm:prSet presAssocID="{1984E93A-71C5-4BC0-AC8B-F2E1DF618958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E97C0C-D998-4417-8790-C5C8FE671ECC}" type="pres">
      <dgm:prSet presAssocID="{1984E93A-71C5-4BC0-AC8B-F2E1DF618958}" presName="bgRect" presStyleLbl="node1" presStyleIdx="0" presStyleCnt="4"/>
      <dgm:spPr/>
      <dgm:t>
        <a:bodyPr/>
        <a:lstStyle/>
        <a:p>
          <a:endParaRPr lang="en-US"/>
        </a:p>
      </dgm:t>
    </dgm:pt>
    <dgm:pt modelId="{BD6C4328-C5C2-49B7-A277-FA17F7B88A95}" type="pres">
      <dgm:prSet presAssocID="{1984E93A-71C5-4BC0-AC8B-F2E1DF618958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AE116-4BC2-4852-B776-056B2C35DCC7}" type="pres">
      <dgm:prSet presAssocID="{1984E93A-71C5-4BC0-AC8B-F2E1DF618958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11F90-4EEB-4B46-B51A-64D138DC8C29}" type="pres">
      <dgm:prSet presAssocID="{C0EE25B1-4AD7-4514-9DC2-D052DF9AA04F}" presName="hSp" presStyleCnt="0"/>
      <dgm:spPr/>
      <dgm:t>
        <a:bodyPr/>
        <a:lstStyle/>
        <a:p>
          <a:endParaRPr lang="en-US"/>
        </a:p>
      </dgm:t>
    </dgm:pt>
    <dgm:pt modelId="{44AE3040-E49D-49D8-87C3-15F9C2062881}" type="pres">
      <dgm:prSet presAssocID="{C0EE25B1-4AD7-4514-9DC2-D052DF9AA04F}" presName="vProcSp" presStyleCnt="0"/>
      <dgm:spPr/>
      <dgm:t>
        <a:bodyPr/>
        <a:lstStyle/>
        <a:p>
          <a:endParaRPr lang="en-US"/>
        </a:p>
      </dgm:t>
    </dgm:pt>
    <dgm:pt modelId="{EA832297-EDBB-45AF-8922-F0450919B6AA}" type="pres">
      <dgm:prSet presAssocID="{C0EE25B1-4AD7-4514-9DC2-D052DF9AA04F}" presName="vSp1" presStyleCnt="0"/>
      <dgm:spPr/>
      <dgm:t>
        <a:bodyPr/>
        <a:lstStyle/>
        <a:p>
          <a:endParaRPr lang="en-US"/>
        </a:p>
      </dgm:t>
    </dgm:pt>
    <dgm:pt modelId="{EEF111FF-1FDB-4CA2-913E-6B351AF023B5}" type="pres">
      <dgm:prSet presAssocID="{C0EE25B1-4AD7-4514-9DC2-D052DF9AA04F}" presName="simulatedConn" presStyleLbl="solidFgAcc1" presStyleIdx="0" presStyleCnt="3"/>
      <dgm:spPr/>
      <dgm:t>
        <a:bodyPr/>
        <a:lstStyle/>
        <a:p>
          <a:endParaRPr lang="en-US"/>
        </a:p>
      </dgm:t>
    </dgm:pt>
    <dgm:pt modelId="{F6E53587-98D2-4538-B01B-108DF703BF51}" type="pres">
      <dgm:prSet presAssocID="{C0EE25B1-4AD7-4514-9DC2-D052DF9AA04F}" presName="vSp2" presStyleCnt="0"/>
      <dgm:spPr/>
      <dgm:t>
        <a:bodyPr/>
        <a:lstStyle/>
        <a:p>
          <a:endParaRPr lang="en-US"/>
        </a:p>
      </dgm:t>
    </dgm:pt>
    <dgm:pt modelId="{AD1FBCB9-AE1A-4D27-BA0A-FE9736DD7B12}" type="pres">
      <dgm:prSet presAssocID="{C0EE25B1-4AD7-4514-9DC2-D052DF9AA04F}" presName="sibTrans" presStyleCnt="0"/>
      <dgm:spPr/>
      <dgm:t>
        <a:bodyPr/>
        <a:lstStyle/>
        <a:p>
          <a:endParaRPr lang="en-US"/>
        </a:p>
      </dgm:t>
    </dgm:pt>
    <dgm:pt modelId="{3A29B01D-797C-4356-BCEA-7C89AA748737}" type="pres">
      <dgm:prSet presAssocID="{B3AEBE34-387A-4FAF-9B16-213880A16EFA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9E15D-2916-4D5A-9117-04D667A95897}" type="pres">
      <dgm:prSet presAssocID="{B3AEBE34-387A-4FAF-9B16-213880A16EFA}" presName="bgRect" presStyleLbl="node1" presStyleIdx="1" presStyleCnt="4"/>
      <dgm:spPr/>
      <dgm:t>
        <a:bodyPr/>
        <a:lstStyle/>
        <a:p>
          <a:endParaRPr lang="en-US"/>
        </a:p>
      </dgm:t>
    </dgm:pt>
    <dgm:pt modelId="{DAA0EB68-6CF7-453F-909D-9C5FD0CE690C}" type="pres">
      <dgm:prSet presAssocID="{B3AEBE34-387A-4FAF-9B16-213880A16EFA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3A33B-53E8-4BAE-8906-578CF1B1A34F}" type="pres">
      <dgm:prSet presAssocID="{B3AEBE34-387A-4FAF-9B16-213880A16EFA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2D998-FEBC-4337-819D-2E4806FA715B}" type="pres">
      <dgm:prSet presAssocID="{E9277255-A0FA-463B-B9C2-5E227D3E012C}" presName="hSp" presStyleCnt="0"/>
      <dgm:spPr/>
      <dgm:t>
        <a:bodyPr/>
        <a:lstStyle/>
        <a:p>
          <a:endParaRPr lang="en-US"/>
        </a:p>
      </dgm:t>
    </dgm:pt>
    <dgm:pt modelId="{7CF8084B-50A9-4D09-AD12-990F43E391BB}" type="pres">
      <dgm:prSet presAssocID="{E9277255-A0FA-463B-B9C2-5E227D3E012C}" presName="vProcSp" presStyleCnt="0"/>
      <dgm:spPr/>
      <dgm:t>
        <a:bodyPr/>
        <a:lstStyle/>
        <a:p>
          <a:endParaRPr lang="en-US"/>
        </a:p>
      </dgm:t>
    </dgm:pt>
    <dgm:pt modelId="{950E7B07-2AB7-4DE4-906B-4D3842402432}" type="pres">
      <dgm:prSet presAssocID="{E9277255-A0FA-463B-B9C2-5E227D3E012C}" presName="vSp1" presStyleCnt="0"/>
      <dgm:spPr/>
      <dgm:t>
        <a:bodyPr/>
        <a:lstStyle/>
        <a:p>
          <a:endParaRPr lang="en-US"/>
        </a:p>
      </dgm:t>
    </dgm:pt>
    <dgm:pt modelId="{BD15AC12-91E5-4450-AAF6-A48EF791D577}" type="pres">
      <dgm:prSet presAssocID="{E9277255-A0FA-463B-B9C2-5E227D3E012C}" presName="simulatedConn" presStyleLbl="solidFgAcc1" presStyleIdx="1" presStyleCnt="3"/>
      <dgm:spPr/>
      <dgm:t>
        <a:bodyPr/>
        <a:lstStyle/>
        <a:p>
          <a:endParaRPr lang="en-US"/>
        </a:p>
      </dgm:t>
    </dgm:pt>
    <dgm:pt modelId="{A3FC29F6-FD94-4792-87C0-128D1540F45D}" type="pres">
      <dgm:prSet presAssocID="{E9277255-A0FA-463B-B9C2-5E227D3E012C}" presName="vSp2" presStyleCnt="0"/>
      <dgm:spPr/>
      <dgm:t>
        <a:bodyPr/>
        <a:lstStyle/>
        <a:p>
          <a:endParaRPr lang="en-US"/>
        </a:p>
      </dgm:t>
    </dgm:pt>
    <dgm:pt modelId="{92722DC3-4917-4084-928B-5D3A2D306613}" type="pres">
      <dgm:prSet presAssocID="{E9277255-A0FA-463B-B9C2-5E227D3E012C}" presName="sibTrans" presStyleCnt="0"/>
      <dgm:spPr/>
      <dgm:t>
        <a:bodyPr/>
        <a:lstStyle/>
        <a:p>
          <a:endParaRPr lang="en-US"/>
        </a:p>
      </dgm:t>
    </dgm:pt>
    <dgm:pt modelId="{836460DB-3757-4284-B3B5-A2E6EF3E76AF}" type="pres">
      <dgm:prSet presAssocID="{F297F2DF-FA21-4F70-BF80-B0401415F86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66684-4E1F-4509-B171-E8F1B59B90DB}" type="pres">
      <dgm:prSet presAssocID="{F297F2DF-FA21-4F70-BF80-B0401415F86F}" presName="bgRect" presStyleLbl="node1" presStyleIdx="2" presStyleCnt="4"/>
      <dgm:spPr/>
      <dgm:t>
        <a:bodyPr/>
        <a:lstStyle/>
        <a:p>
          <a:endParaRPr lang="en-US"/>
        </a:p>
      </dgm:t>
    </dgm:pt>
    <dgm:pt modelId="{79E233A3-3321-4BA9-BF67-E02BAB2F76AA}" type="pres">
      <dgm:prSet presAssocID="{F297F2DF-FA21-4F70-BF80-B0401415F86F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7F788-DE60-4DED-AD99-BCFF25D3B2F5}" type="pres">
      <dgm:prSet presAssocID="{F297F2DF-FA21-4F70-BF80-B0401415F86F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C724D-AE5D-432E-86ED-A7E58279F8BC}" type="pres">
      <dgm:prSet presAssocID="{38E3EE8D-6524-4823-94AA-E536BFE2764C}" presName="hSp" presStyleCnt="0"/>
      <dgm:spPr/>
      <dgm:t>
        <a:bodyPr/>
        <a:lstStyle/>
        <a:p>
          <a:endParaRPr lang="en-US"/>
        </a:p>
      </dgm:t>
    </dgm:pt>
    <dgm:pt modelId="{EFD09A66-7864-4713-9A72-195B62FC521E}" type="pres">
      <dgm:prSet presAssocID="{38E3EE8D-6524-4823-94AA-E536BFE2764C}" presName="vProcSp" presStyleCnt="0"/>
      <dgm:spPr/>
      <dgm:t>
        <a:bodyPr/>
        <a:lstStyle/>
        <a:p>
          <a:endParaRPr lang="en-US"/>
        </a:p>
      </dgm:t>
    </dgm:pt>
    <dgm:pt modelId="{CAD98E6B-A1B4-4F1C-826B-933BCA81390F}" type="pres">
      <dgm:prSet presAssocID="{38E3EE8D-6524-4823-94AA-E536BFE2764C}" presName="vSp1" presStyleCnt="0"/>
      <dgm:spPr/>
      <dgm:t>
        <a:bodyPr/>
        <a:lstStyle/>
        <a:p>
          <a:endParaRPr lang="en-US"/>
        </a:p>
      </dgm:t>
    </dgm:pt>
    <dgm:pt modelId="{01D0E93A-A287-4B4C-B42E-BC3870950241}" type="pres">
      <dgm:prSet presAssocID="{38E3EE8D-6524-4823-94AA-E536BFE2764C}" presName="simulatedConn" presStyleLbl="solidFgAcc1" presStyleIdx="2" presStyleCnt="3"/>
      <dgm:spPr/>
      <dgm:t>
        <a:bodyPr/>
        <a:lstStyle/>
        <a:p>
          <a:endParaRPr lang="en-US"/>
        </a:p>
      </dgm:t>
    </dgm:pt>
    <dgm:pt modelId="{303863DB-0F27-4B32-A1DB-99D5054C2E1A}" type="pres">
      <dgm:prSet presAssocID="{38E3EE8D-6524-4823-94AA-E536BFE2764C}" presName="vSp2" presStyleCnt="0"/>
      <dgm:spPr/>
      <dgm:t>
        <a:bodyPr/>
        <a:lstStyle/>
        <a:p>
          <a:endParaRPr lang="en-US"/>
        </a:p>
      </dgm:t>
    </dgm:pt>
    <dgm:pt modelId="{4EDDDB52-464F-4766-A73D-25EDCEBFFBD1}" type="pres">
      <dgm:prSet presAssocID="{38E3EE8D-6524-4823-94AA-E536BFE2764C}" presName="sibTrans" presStyleCnt="0"/>
      <dgm:spPr/>
      <dgm:t>
        <a:bodyPr/>
        <a:lstStyle/>
        <a:p>
          <a:endParaRPr lang="en-US"/>
        </a:p>
      </dgm:t>
    </dgm:pt>
    <dgm:pt modelId="{DF085242-57C5-4AF1-98C9-82146BAB0D00}" type="pres">
      <dgm:prSet presAssocID="{8DE5DB7A-730F-4E55-9CD5-DE451BA11D8A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472CE-B0AB-4C0C-ACEE-B9F4EE5AFFED}" type="pres">
      <dgm:prSet presAssocID="{8DE5DB7A-730F-4E55-9CD5-DE451BA11D8A}" presName="bgRect" presStyleLbl="node1" presStyleIdx="3" presStyleCnt="4"/>
      <dgm:spPr/>
      <dgm:t>
        <a:bodyPr/>
        <a:lstStyle/>
        <a:p>
          <a:endParaRPr lang="en-US"/>
        </a:p>
      </dgm:t>
    </dgm:pt>
    <dgm:pt modelId="{80D501F4-FD5F-4439-AC99-FB17BAA8102E}" type="pres">
      <dgm:prSet presAssocID="{8DE5DB7A-730F-4E55-9CD5-DE451BA11D8A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4ECE7-2624-4C4E-A77B-F73B0146B451}" type="pres">
      <dgm:prSet presAssocID="{8DE5DB7A-730F-4E55-9CD5-DE451BA11D8A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2307C8-7666-48F5-BB80-4DCE2E833113}" type="presOf" srcId="{F297F2DF-FA21-4F70-BF80-B0401415F86F}" destId="{79E233A3-3321-4BA9-BF67-E02BAB2F76AA}" srcOrd="1" destOrd="0" presId="urn:microsoft.com/office/officeart/2005/8/layout/hProcess7"/>
    <dgm:cxn modelId="{16E0C343-FD2B-41D4-8A70-D1CB4255A09F}" type="presOf" srcId="{8DE5DB7A-730F-4E55-9CD5-DE451BA11D8A}" destId="{80D501F4-FD5F-4439-AC99-FB17BAA8102E}" srcOrd="1" destOrd="0" presId="urn:microsoft.com/office/officeart/2005/8/layout/hProcess7"/>
    <dgm:cxn modelId="{E8B671CA-EF1C-4743-A15E-9F9CBE5393B4}" type="presOf" srcId="{A44DE098-0E76-4F5E-8CE1-D5EE1D6F5C3C}" destId="{A6A3A33B-53E8-4BAE-8906-578CF1B1A34F}" srcOrd="0" destOrd="0" presId="urn:microsoft.com/office/officeart/2005/8/layout/hProcess7"/>
    <dgm:cxn modelId="{648B788E-5222-4622-A077-1FCD0327B1BA}" type="presOf" srcId="{1984E93A-71C5-4BC0-AC8B-F2E1DF618958}" destId="{53E97C0C-D998-4417-8790-C5C8FE671ECC}" srcOrd="0" destOrd="0" presId="urn:microsoft.com/office/officeart/2005/8/layout/hProcess7"/>
    <dgm:cxn modelId="{17CCEBF3-9E38-46C4-9C7D-0A847F39EA9C}" type="presOf" srcId="{99943277-7C47-4270-80D1-D6213363B427}" destId="{75A7F788-DE60-4DED-AD99-BCFF25D3B2F5}" srcOrd="0" destOrd="3" presId="urn:microsoft.com/office/officeart/2005/8/layout/hProcess7"/>
    <dgm:cxn modelId="{4C733B61-EA80-4732-BDAC-B4828B655135}" type="presOf" srcId="{0158E02F-2657-4207-8979-8246A6965A33}" destId="{17DAE116-4BC2-4852-B776-056B2C35DCC7}" srcOrd="0" destOrd="1" presId="urn:microsoft.com/office/officeart/2005/8/layout/hProcess7"/>
    <dgm:cxn modelId="{81A76E5C-72C9-4ECA-AD16-ABEE7A9A9ADE}" srcId="{F297F2DF-FA21-4F70-BF80-B0401415F86F}" destId="{F874BBF5-CEF4-440B-A8A8-80C348C86B1B}" srcOrd="2" destOrd="0" parTransId="{7E8B4D50-335E-4889-81C3-E7DF0347C1FA}" sibTransId="{C94FB38B-3DF0-4EC9-845C-CD67EF17F197}"/>
    <dgm:cxn modelId="{C90E411F-2095-43C6-B6B5-AAE4E4FBF144}" srcId="{4E09FC86-BEB7-43A5-AF3C-5A0EF9BA502F}" destId="{1984E93A-71C5-4BC0-AC8B-F2E1DF618958}" srcOrd="0" destOrd="0" parTransId="{891F4068-DD98-4CD5-9A3F-C15A2EB02517}" sibTransId="{C0EE25B1-4AD7-4514-9DC2-D052DF9AA04F}"/>
    <dgm:cxn modelId="{519A0943-AA14-4111-B829-288878176707}" srcId="{B3AEBE34-387A-4FAF-9B16-213880A16EFA}" destId="{A44DE098-0E76-4F5E-8CE1-D5EE1D6F5C3C}" srcOrd="0" destOrd="0" parTransId="{35918929-6E9C-4F68-8212-3F847677A15F}" sibTransId="{F92EE6E2-455C-4124-BB89-FFBBF4F421AD}"/>
    <dgm:cxn modelId="{CDCAE932-C710-4090-A939-23B40407450E}" type="presOf" srcId="{A7B5A6AD-1201-413A-8831-D71AEAB6116F}" destId="{0464ECE7-2624-4C4E-A77B-F73B0146B451}" srcOrd="0" destOrd="0" presId="urn:microsoft.com/office/officeart/2005/8/layout/hProcess7"/>
    <dgm:cxn modelId="{1E54302B-ADBE-4F78-9247-05FFB920D563}" type="presOf" srcId="{F297F2DF-FA21-4F70-BF80-B0401415F86F}" destId="{71D66684-4E1F-4509-B171-E8F1B59B90DB}" srcOrd="0" destOrd="0" presId="urn:microsoft.com/office/officeart/2005/8/layout/hProcess7"/>
    <dgm:cxn modelId="{34DBC661-6F51-4013-A202-99B9C872B280}" srcId="{1984E93A-71C5-4BC0-AC8B-F2E1DF618958}" destId="{0158E02F-2657-4207-8979-8246A6965A33}" srcOrd="1" destOrd="0" parTransId="{355755D4-3150-4E47-AD51-4E1638F425C2}" sibTransId="{0BDD08B4-ECEA-44D4-8842-BAB7002A230D}"/>
    <dgm:cxn modelId="{735CBB74-97E5-440B-8AEB-EB5B4D27AE8B}" srcId="{4E09FC86-BEB7-43A5-AF3C-5A0EF9BA502F}" destId="{8DE5DB7A-730F-4E55-9CD5-DE451BA11D8A}" srcOrd="3" destOrd="0" parTransId="{E5D3BF95-0774-45D1-A415-AF130A1ABF64}" sibTransId="{1BDDD70B-B024-4D92-AE5C-DDAE93DDCDF0}"/>
    <dgm:cxn modelId="{14EED216-5032-4E71-BECB-CFDBBD1F2A09}" srcId="{4E09FC86-BEB7-43A5-AF3C-5A0EF9BA502F}" destId="{B3AEBE34-387A-4FAF-9B16-213880A16EFA}" srcOrd="1" destOrd="0" parTransId="{9E29F96D-E07B-4510-A00E-3A49FDC286F2}" sibTransId="{E9277255-A0FA-463B-B9C2-5E227D3E012C}"/>
    <dgm:cxn modelId="{B17AE24F-5DE4-4109-A90F-91C17E49A2C5}" srcId="{8DE5DB7A-730F-4E55-9CD5-DE451BA11D8A}" destId="{A7B5A6AD-1201-413A-8831-D71AEAB6116F}" srcOrd="0" destOrd="0" parTransId="{026AD815-C89D-4E8D-B310-583D3B855BDC}" sibTransId="{6695D2B3-8914-4F70-BC26-A8BD27A09700}"/>
    <dgm:cxn modelId="{1C67C545-DA64-4C0E-AD00-C751C318EAE3}" type="presOf" srcId="{49CE15DE-6AB8-49B1-B4FD-3A8AF14569CB}" destId="{75A7F788-DE60-4DED-AD99-BCFF25D3B2F5}" srcOrd="0" destOrd="1" presId="urn:microsoft.com/office/officeart/2005/8/layout/hProcess7"/>
    <dgm:cxn modelId="{7F2DB2B2-589E-4A42-BF89-8E3FB27FC387}" type="presOf" srcId="{B3AEBE34-387A-4FAF-9B16-213880A16EFA}" destId="{DAA0EB68-6CF7-453F-909D-9C5FD0CE690C}" srcOrd="1" destOrd="0" presId="urn:microsoft.com/office/officeart/2005/8/layout/hProcess7"/>
    <dgm:cxn modelId="{CABC7C3A-25D7-4E91-9B99-1ACC663BD1F6}" type="presOf" srcId="{1984E93A-71C5-4BC0-AC8B-F2E1DF618958}" destId="{BD6C4328-C5C2-49B7-A277-FA17F7B88A95}" srcOrd="1" destOrd="0" presId="urn:microsoft.com/office/officeart/2005/8/layout/hProcess7"/>
    <dgm:cxn modelId="{18F61215-8C56-492D-B68C-8EE6FFF48710}" srcId="{F297F2DF-FA21-4F70-BF80-B0401415F86F}" destId="{49CE15DE-6AB8-49B1-B4FD-3A8AF14569CB}" srcOrd="1" destOrd="0" parTransId="{1130EEFD-6992-4117-BF18-217282D738CD}" sibTransId="{568B172C-B133-4ED3-AAB4-1B5C7C4CAAD8}"/>
    <dgm:cxn modelId="{1219B35E-7D87-44B0-AA24-CA273B463376}" type="presOf" srcId="{5543D3EF-648F-4184-8BE0-ABD46438F468}" destId="{75A7F788-DE60-4DED-AD99-BCFF25D3B2F5}" srcOrd="0" destOrd="0" presId="urn:microsoft.com/office/officeart/2005/8/layout/hProcess7"/>
    <dgm:cxn modelId="{3090E8CF-2AA1-4D89-8841-D6C5AC0E915A}" type="presOf" srcId="{4E09FC86-BEB7-43A5-AF3C-5A0EF9BA502F}" destId="{E1562D6C-E329-407C-8EF8-DCAB10C1F8F9}" srcOrd="0" destOrd="0" presId="urn:microsoft.com/office/officeart/2005/8/layout/hProcess7"/>
    <dgm:cxn modelId="{41E65FCF-00AE-4D66-9E17-B1B4B8E21341}" type="presOf" srcId="{8DE5DB7A-730F-4E55-9CD5-DE451BA11D8A}" destId="{B47472CE-B0AB-4C0C-ACEE-B9F4EE5AFFED}" srcOrd="0" destOrd="0" presId="urn:microsoft.com/office/officeart/2005/8/layout/hProcess7"/>
    <dgm:cxn modelId="{8E3D7EF0-3B8C-4CDA-B120-4B4C23C8A2A4}" type="presOf" srcId="{F874BBF5-CEF4-440B-A8A8-80C348C86B1B}" destId="{75A7F788-DE60-4DED-AD99-BCFF25D3B2F5}" srcOrd="0" destOrd="2" presId="urn:microsoft.com/office/officeart/2005/8/layout/hProcess7"/>
    <dgm:cxn modelId="{A4B478B8-A62C-476B-AAB2-C6BE6FE906AB}" srcId="{1984E93A-71C5-4BC0-AC8B-F2E1DF618958}" destId="{54FC0777-B3BD-46D7-A70A-D61A0988892C}" srcOrd="0" destOrd="0" parTransId="{81230924-0904-4D44-AB23-16D88DABC5D4}" sibTransId="{E1B97548-95E1-4C56-A9C8-B9F51CB7FAF0}"/>
    <dgm:cxn modelId="{D71D82EE-E03A-4EF7-8BE9-10672E06B483}" type="presOf" srcId="{54FC0777-B3BD-46D7-A70A-D61A0988892C}" destId="{17DAE116-4BC2-4852-B776-056B2C35DCC7}" srcOrd="0" destOrd="0" presId="urn:microsoft.com/office/officeart/2005/8/layout/hProcess7"/>
    <dgm:cxn modelId="{069BD961-4172-43BD-9D89-6C4E2868C921}" type="presOf" srcId="{B3AEBE34-387A-4FAF-9B16-213880A16EFA}" destId="{C499E15D-2916-4D5A-9117-04D667A95897}" srcOrd="0" destOrd="0" presId="urn:microsoft.com/office/officeart/2005/8/layout/hProcess7"/>
    <dgm:cxn modelId="{D5DF2A2E-E454-464E-9DAE-175C5E1599CB}" srcId="{4E09FC86-BEB7-43A5-AF3C-5A0EF9BA502F}" destId="{F297F2DF-FA21-4F70-BF80-B0401415F86F}" srcOrd="2" destOrd="0" parTransId="{AEEA6420-8D04-4168-9B55-025400B77C9E}" sibTransId="{38E3EE8D-6524-4823-94AA-E536BFE2764C}"/>
    <dgm:cxn modelId="{C28D1595-45D4-4A9C-860B-1AECBC2B52BE}" srcId="{F297F2DF-FA21-4F70-BF80-B0401415F86F}" destId="{99943277-7C47-4270-80D1-D6213363B427}" srcOrd="3" destOrd="0" parTransId="{3DC4C96E-C16C-4CC1-A210-532786152DBA}" sibTransId="{6807D122-E658-45C7-8AC8-ABFAAD8876B7}"/>
    <dgm:cxn modelId="{E91F7729-E83A-42A2-B7B5-2EEB51E344C3}" srcId="{F297F2DF-FA21-4F70-BF80-B0401415F86F}" destId="{5543D3EF-648F-4184-8BE0-ABD46438F468}" srcOrd="0" destOrd="0" parTransId="{A227431C-9DBC-4F82-9CE3-ECBF01985C17}" sibTransId="{C31C1730-35CD-40E7-9B86-53612391062C}"/>
    <dgm:cxn modelId="{4B963C19-F999-4353-9DF5-671EA6115C5B}" type="presParOf" srcId="{E1562D6C-E329-407C-8EF8-DCAB10C1F8F9}" destId="{B14551C0-E05B-41D8-B03A-FFBB68EEE678}" srcOrd="0" destOrd="0" presId="urn:microsoft.com/office/officeart/2005/8/layout/hProcess7"/>
    <dgm:cxn modelId="{8C608C56-1CFF-4379-8288-810B22873405}" type="presParOf" srcId="{B14551C0-E05B-41D8-B03A-FFBB68EEE678}" destId="{53E97C0C-D998-4417-8790-C5C8FE671ECC}" srcOrd="0" destOrd="0" presId="urn:microsoft.com/office/officeart/2005/8/layout/hProcess7"/>
    <dgm:cxn modelId="{4D7EB3C8-8295-4C12-998D-BBFEB4A4C550}" type="presParOf" srcId="{B14551C0-E05B-41D8-B03A-FFBB68EEE678}" destId="{BD6C4328-C5C2-49B7-A277-FA17F7B88A95}" srcOrd="1" destOrd="0" presId="urn:microsoft.com/office/officeart/2005/8/layout/hProcess7"/>
    <dgm:cxn modelId="{D2743730-39C8-493B-83E1-2822E60B309D}" type="presParOf" srcId="{B14551C0-E05B-41D8-B03A-FFBB68EEE678}" destId="{17DAE116-4BC2-4852-B776-056B2C35DCC7}" srcOrd="2" destOrd="0" presId="urn:microsoft.com/office/officeart/2005/8/layout/hProcess7"/>
    <dgm:cxn modelId="{795ABDC6-BC28-4A4E-991A-A37662CCAB88}" type="presParOf" srcId="{E1562D6C-E329-407C-8EF8-DCAB10C1F8F9}" destId="{48F11F90-4EEB-4B46-B51A-64D138DC8C29}" srcOrd="1" destOrd="0" presId="urn:microsoft.com/office/officeart/2005/8/layout/hProcess7"/>
    <dgm:cxn modelId="{FACDF9C2-7BAB-4310-A18A-826059B38176}" type="presParOf" srcId="{E1562D6C-E329-407C-8EF8-DCAB10C1F8F9}" destId="{44AE3040-E49D-49D8-87C3-15F9C2062881}" srcOrd="2" destOrd="0" presId="urn:microsoft.com/office/officeart/2005/8/layout/hProcess7"/>
    <dgm:cxn modelId="{317FA49C-A706-46CC-9619-292343F1ADE2}" type="presParOf" srcId="{44AE3040-E49D-49D8-87C3-15F9C2062881}" destId="{EA832297-EDBB-45AF-8922-F0450919B6AA}" srcOrd="0" destOrd="0" presId="urn:microsoft.com/office/officeart/2005/8/layout/hProcess7"/>
    <dgm:cxn modelId="{931099B3-6D45-41F8-9A8E-F71E6C369421}" type="presParOf" srcId="{44AE3040-E49D-49D8-87C3-15F9C2062881}" destId="{EEF111FF-1FDB-4CA2-913E-6B351AF023B5}" srcOrd="1" destOrd="0" presId="urn:microsoft.com/office/officeart/2005/8/layout/hProcess7"/>
    <dgm:cxn modelId="{803435AD-99E9-4C96-A163-78B58CFD3A60}" type="presParOf" srcId="{44AE3040-E49D-49D8-87C3-15F9C2062881}" destId="{F6E53587-98D2-4538-B01B-108DF703BF51}" srcOrd="2" destOrd="0" presId="urn:microsoft.com/office/officeart/2005/8/layout/hProcess7"/>
    <dgm:cxn modelId="{5D75E975-53C7-40F2-9526-F4FE16F48317}" type="presParOf" srcId="{E1562D6C-E329-407C-8EF8-DCAB10C1F8F9}" destId="{AD1FBCB9-AE1A-4D27-BA0A-FE9736DD7B12}" srcOrd="3" destOrd="0" presId="urn:microsoft.com/office/officeart/2005/8/layout/hProcess7"/>
    <dgm:cxn modelId="{E8F9B740-8288-4CF5-8A82-6530BC220350}" type="presParOf" srcId="{E1562D6C-E329-407C-8EF8-DCAB10C1F8F9}" destId="{3A29B01D-797C-4356-BCEA-7C89AA748737}" srcOrd="4" destOrd="0" presId="urn:microsoft.com/office/officeart/2005/8/layout/hProcess7"/>
    <dgm:cxn modelId="{93C63DB8-118C-44E7-BF9C-C5DE30B8AEF9}" type="presParOf" srcId="{3A29B01D-797C-4356-BCEA-7C89AA748737}" destId="{C499E15D-2916-4D5A-9117-04D667A95897}" srcOrd="0" destOrd="0" presId="urn:microsoft.com/office/officeart/2005/8/layout/hProcess7"/>
    <dgm:cxn modelId="{C66A87DF-E545-49E0-B0CA-9031140602CF}" type="presParOf" srcId="{3A29B01D-797C-4356-BCEA-7C89AA748737}" destId="{DAA0EB68-6CF7-453F-909D-9C5FD0CE690C}" srcOrd="1" destOrd="0" presId="urn:microsoft.com/office/officeart/2005/8/layout/hProcess7"/>
    <dgm:cxn modelId="{1807C405-55DC-4FEC-88FB-33AEAEAF8E30}" type="presParOf" srcId="{3A29B01D-797C-4356-BCEA-7C89AA748737}" destId="{A6A3A33B-53E8-4BAE-8906-578CF1B1A34F}" srcOrd="2" destOrd="0" presId="urn:microsoft.com/office/officeart/2005/8/layout/hProcess7"/>
    <dgm:cxn modelId="{B808ED48-8D11-43C9-A219-868F1A0D672A}" type="presParOf" srcId="{E1562D6C-E329-407C-8EF8-DCAB10C1F8F9}" destId="{8552D998-FEBC-4337-819D-2E4806FA715B}" srcOrd="5" destOrd="0" presId="urn:microsoft.com/office/officeart/2005/8/layout/hProcess7"/>
    <dgm:cxn modelId="{0D6B6BF5-43C7-40F9-8678-D80CD5617BCE}" type="presParOf" srcId="{E1562D6C-E329-407C-8EF8-DCAB10C1F8F9}" destId="{7CF8084B-50A9-4D09-AD12-990F43E391BB}" srcOrd="6" destOrd="0" presId="urn:microsoft.com/office/officeart/2005/8/layout/hProcess7"/>
    <dgm:cxn modelId="{84B864E4-EDEC-4EFD-8CEC-DAB8E94865F1}" type="presParOf" srcId="{7CF8084B-50A9-4D09-AD12-990F43E391BB}" destId="{950E7B07-2AB7-4DE4-906B-4D3842402432}" srcOrd="0" destOrd="0" presId="urn:microsoft.com/office/officeart/2005/8/layout/hProcess7"/>
    <dgm:cxn modelId="{8CB73812-46F4-42CB-A709-70B65090A670}" type="presParOf" srcId="{7CF8084B-50A9-4D09-AD12-990F43E391BB}" destId="{BD15AC12-91E5-4450-AAF6-A48EF791D577}" srcOrd="1" destOrd="0" presId="urn:microsoft.com/office/officeart/2005/8/layout/hProcess7"/>
    <dgm:cxn modelId="{7A796972-64BC-4DBA-B91C-A6900BBD209F}" type="presParOf" srcId="{7CF8084B-50A9-4D09-AD12-990F43E391BB}" destId="{A3FC29F6-FD94-4792-87C0-128D1540F45D}" srcOrd="2" destOrd="0" presId="urn:microsoft.com/office/officeart/2005/8/layout/hProcess7"/>
    <dgm:cxn modelId="{A155A593-58D0-428B-AFDB-BDD564050728}" type="presParOf" srcId="{E1562D6C-E329-407C-8EF8-DCAB10C1F8F9}" destId="{92722DC3-4917-4084-928B-5D3A2D306613}" srcOrd="7" destOrd="0" presId="urn:microsoft.com/office/officeart/2005/8/layout/hProcess7"/>
    <dgm:cxn modelId="{ED07FE52-3721-4477-BF98-1810D7E519EF}" type="presParOf" srcId="{E1562D6C-E329-407C-8EF8-DCAB10C1F8F9}" destId="{836460DB-3757-4284-B3B5-A2E6EF3E76AF}" srcOrd="8" destOrd="0" presId="urn:microsoft.com/office/officeart/2005/8/layout/hProcess7"/>
    <dgm:cxn modelId="{6E7DDB48-AD68-4214-A193-50EC39B09D36}" type="presParOf" srcId="{836460DB-3757-4284-B3B5-A2E6EF3E76AF}" destId="{71D66684-4E1F-4509-B171-E8F1B59B90DB}" srcOrd="0" destOrd="0" presId="urn:microsoft.com/office/officeart/2005/8/layout/hProcess7"/>
    <dgm:cxn modelId="{D716AC94-9CD7-44CA-962F-4380A2C3B756}" type="presParOf" srcId="{836460DB-3757-4284-B3B5-A2E6EF3E76AF}" destId="{79E233A3-3321-4BA9-BF67-E02BAB2F76AA}" srcOrd="1" destOrd="0" presId="urn:microsoft.com/office/officeart/2005/8/layout/hProcess7"/>
    <dgm:cxn modelId="{F1D505F8-C230-40E9-BED0-B31CD22827A6}" type="presParOf" srcId="{836460DB-3757-4284-B3B5-A2E6EF3E76AF}" destId="{75A7F788-DE60-4DED-AD99-BCFF25D3B2F5}" srcOrd="2" destOrd="0" presId="urn:microsoft.com/office/officeart/2005/8/layout/hProcess7"/>
    <dgm:cxn modelId="{32148A9C-D092-47CF-ACDA-C5D95FB2851C}" type="presParOf" srcId="{E1562D6C-E329-407C-8EF8-DCAB10C1F8F9}" destId="{5EDC724D-AE5D-432E-86ED-A7E58279F8BC}" srcOrd="9" destOrd="0" presId="urn:microsoft.com/office/officeart/2005/8/layout/hProcess7"/>
    <dgm:cxn modelId="{C9D11B2D-D8A8-4BCD-991C-A2093099DE8B}" type="presParOf" srcId="{E1562D6C-E329-407C-8EF8-DCAB10C1F8F9}" destId="{EFD09A66-7864-4713-9A72-195B62FC521E}" srcOrd="10" destOrd="0" presId="urn:microsoft.com/office/officeart/2005/8/layout/hProcess7"/>
    <dgm:cxn modelId="{3880237D-5891-42A5-A9AD-42EDD58A52A4}" type="presParOf" srcId="{EFD09A66-7864-4713-9A72-195B62FC521E}" destId="{CAD98E6B-A1B4-4F1C-826B-933BCA81390F}" srcOrd="0" destOrd="0" presId="urn:microsoft.com/office/officeart/2005/8/layout/hProcess7"/>
    <dgm:cxn modelId="{912225FA-BC8B-4162-8397-744603F9DFE8}" type="presParOf" srcId="{EFD09A66-7864-4713-9A72-195B62FC521E}" destId="{01D0E93A-A287-4B4C-B42E-BC3870950241}" srcOrd="1" destOrd="0" presId="urn:microsoft.com/office/officeart/2005/8/layout/hProcess7"/>
    <dgm:cxn modelId="{E8C0E9ED-C7CA-4D4D-B8CB-B3F4857CEFEE}" type="presParOf" srcId="{EFD09A66-7864-4713-9A72-195B62FC521E}" destId="{303863DB-0F27-4B32-A1DB-99D5054C2E1A}" srcOrd="2" destOrd="0" presId="urn:microsoft.com/office/officeart/2005/8/layout/hProcess7"/>
    <dgm:cxn modelId="{B339DFCC-7184-4820-840C-A1CAF4F14C97}" type="presParOf" srcId="{E1562D6C-E329-407C-8EF8-DCAB10C1F8F9}" destId="{4EDDDB52-464F-4766-A73D-25EDCEBFFBD1}" srcOrd="11" destOrd="0" presId="urn:microsoft.com/office/officeart/2005/8/layout/hProcess7"/>
    <dgm:cxn modelId="{E32BD6BE-E617-4ABA-B7F3-844656D517FF}" type="presParOf" srcId="{E1562D6C-E329-407C-8EF8-DCAB10C1F8F9}" destId="{DF085242-57C5-4AF1-98C9-82146BAB0D00}" srcOrd="12" destOrd="0" presId="urn:microsoft.com/office/officeart/2005/8/layout/hProcess7"/>
    <dgm:cxn modelId="{7DA07C15-3653-40FF-941A-1AD69CFCCF6D}" type="presParOf" srcId="{DF085242-57C5-4AF1-98C9-82146BAB0D00}" destId="{B47472CE-B0AB-4C0C-ACEE-B9F4EE5AFFED}" srcOrd="0" destOrd="0" presId="urn:microsoft.com/office/officeart/2005/8/layout/hProcess7"/>
    <dgm:cxn modelId="{E2102000-15A8-4C81-B3E1-CE0EB89BA75E}" type="presParOf" srcId="{DF085242-57C5-4AF1-98C9-82146BAB0D00}" destId="{80D501F4-FD5F-4439-AC99-FB17BAA8102E}" srcOrd="1" destOrd="0" presId="urn:microsoft.com/office/officeart/2005/8/layout/hProcess7"/>
    <dgm:cxn modelId="{EFB9E3BA-4842-4D04-8848-E9522676160C}" type="presParOf" srcId="{DF085242-57C5-4AF1-98C9-82146BAB0D00}" destId="{0464ECE7-2624-4C4E-A77B-F73B0146B451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31147-9DB8-459B-A07E-E9DE9B8B39E0}">
      <dsp:nvSpPr>
        <dsp:cNvPr id="0" name=""/>
        <dsp:cNvSpPr/>
      </dsp:nvSpPr>
      <dsp:spPr>
        <a:xfrm>
          <a:off x="2378868" y="0"/>
          <a:ext cx="1585912" cy="882650"/>
        </a:xfrm>
        <a:prstGeom prst="trapezoid">
          <a:avLst>
            <a:gd name="adj" fmla="val 89838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Hardware</a:t>
          </a:r>
          <a:endParaRPr lang="en-US" sz="2400" kern="1200" dirty="0"/>
        </a:p>
      </dsp:txBody>
      <dsp:txXfrm>
        <a:off x="2378868" y="0"/>
        <a:ext cx="1585912" cy="882650"/>
      </dsp:txXfrm>
    </dsp:sp>
    <dsp:sp modelId="{02D486E6-A536-4DC0-9521-AEFDBAA25DCE}">
      <dsp:nvSpPr>
        <dsp:cNvPr id="0" name=""/>
        <dsp:cNvSpPr/>
      </dsp:nvSpPr>
      <dsp:spPr>
        <a:xfrm>
          <a:off x="1585912" y="882650"/>
          <a:ext cx="3171825" cy="882650"/>
        </a:xfrm>
        <a:prstGeom prst="trapezoid">
          <a:avLst>
            <a:gd name="adj" fmla="val 89838"/>
          </a:avLst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64000"/>
                <a:lumMod val="118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Kernel</a:t>
          </a:r>
          <a:endParaRPr lang="en-US" sz="2400" kern="1200" dirty="0"/>
        </a:p>
      </dsp:txBody>
      <dsp:txXfrm>
        <a:off x="2140981" y="882650"/>
        <a:ext cx="2061686" cy="882650"/>
      </dsp:txXfrm>
    </dsp:sp>
    <dsp:sp modelId="{F100F4C7-4931-48E8-B5AF-D5BF81DCF4C9}">
      <dsp:nvSpPr>
        <dsp:cNvPr id="0" name=""/>
        <dsp:cNvSpPr/>
      </dsp:nvSpPr>
      <dsp:spPr>
        <a:xfrm>
          <a:off x="792956" y="1765300"/>
          <a:ext cx="4757737" cy="882650"/>
        </a:xfrm>
        <a:prstGeom prst="trapezoid">
          <a:avLst>
            <a:gd name="adj" fmla="val 89838"/>
          </a:avLst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64000"/>
                <a:lumMod val="118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Device Driver</a:t>
          </a:r>
          <a:endParaRPr lang="en-US" sz="2400" kern="1200" dirty="0"/>
        </a:p>
      </dsp:txBody>
      <dsp:txXfrm>
        <a:off x="1625560" y="1765300"/>
        <a:ext cx="3092529" cy="882650"/>
      </dsp:txXfrm>
    </dsp:sp>
    <dsp:sp modelId="{C967CC16-BBB2-4C2E-9170-7CACCD563666}">
      <dsp:nvSpPr>
        <dsp:cNvPr id="0" name=""/>
        <dsp:cNvSpPr/>
      </dsp:nvSpPr>
      <dsp:spPr>
        <a:xfrm>
          <a:off x="0" y="2647950"/>
          <a:ext cx="6343650" cy="882650"/>
        </a:xfrm>
        <a:prstGeom prst="trapezoid">
          <a:avLst>
            <a:gd name="adj" fmla="val 89838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64000"/>
                <a:lumMod val="118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 Programs</a:t>
          </a:r>
          <a:endParaRPr lang="en-US" sz="2400" kern="1200" dirty="0"/>
        </a:p>
      </dsp:txBody>
      <dsp:txXfrm>
        <a:off x="1110138" y="2647950"/>
        <a:ext cx="4123372" cy="882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7AD9B-9E31-43E7-B1AF-8B00F5CBC570}" type="datetimeFigureOut">
              <a:rPr lang="en-US" smtClean="0"/>
              <a:t>27/10/2014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F82BC-13C3-4452-A0F3-FF7419A6F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18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/</a:t>
            </a:r>
            <a:r>
              <a:rPr lang="en-US" dirty="0" err="1" smtClean="0"/>
              <a:t>etc</a:t>
            </a:r>
            <a:r>
              <a:rPr lang="en-US" dirty="0" smtClean="0"/>
              <a:t>/ in  </a:t>
            </a:r>
            <a:r>
              <a:rPr lang="en-US" dirty="0" err="1" smtClean="0"/>
              <a:t>linux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Derived/Transient Keys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CURRENT_USER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CURRENT_CONFIG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8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EXE:</a:t>
            </a:r>
            <a:r>
              <a:rPr lang="en-US" baseline="0" dirty="0" smtClean="0"/>
              <a:t> Only thing that should be visible in Task Manager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Rundll32.exe to dun DLL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4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Self-Reproducing Automata: cellular</a:t>
            </a:r>
            <a:r>
              <a:rPr lang="en-US" baseline="0" dirty="0" smtClean="0"/>
              <a:t> automata, fundamental of viruses</a:t>
            </a:r>
          </a:p>
          <a:p>
            <a:r>
              <a:rPr lang="en-US" baseline="0" dirty="0" smtClean="0"/>
              <a:t>Creeper: first self-replicating worm. Showed message on command line. Reaper =&gt; Creeper killer. First Antivirus</a:t>
            </a:r>
          </a:p>
          <a:p>
            <a:r>
              <a:rPr lang="en-US" dirty="0" smtClean="0"/>
              <a:t>Shockwave</a:t>
            </a:r>
            <a:r>
              <a:rPr lang="en-US" baseline="0" dirty="0" smtClean="0"/>
              <a:t> Rider: Designed to improve efficiency by finding unused processors in network. Crashed systems because of bug.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09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Elk-Cloner: The program with a personality</a:t>
            </a:r>
            <a:r>
              <a:rPr lang="en-US" baseline="0" dirty="0" smtClean="0"/>
              <a:t>. Displayed poem on every 50</a:t>
            </a:r>
            <a:r>
              <a:rPr lang="en-US" baseline="30000" dirty="0" smtClean="0"/>
              <a:t>th</a:t>
            </a:r>
            <a:r>
              <a:rPr lang="en-US" baseline="0" dirty="0" smtClean="0"/>
              <a:t> boot.</a:t>
            </a:r>
          </a:p>
          <a:p>
            <a:r>
              <a:rPr lang="en-US" baseline="0" dirty="0" smtClean="0"/>
              <a:t>Brain: First boot virus. Distributed by Floppies. Developed by two brother from Pakistan.</a:t>
            </a:r>
          </a:p>
          <a:p>
            <a:r>
              <a:rPr lang="en-US" baseline="0" dirty="0" smtClean="0"/>
              <a:t>Morris: Infected 6000 university and military computers including NSA</a:t>
            </a:r>
          </a:p>
          <a:p>
            <a:r>
              <a:rPr lang="en-US" baseline="0" dirty="0" smtClean="0"/>
              <a:t>Concept: Payload = “That’s enough to prove my point”. First significant malware to spread via email.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6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ILOVEYOU: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Reomel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Lamored</a:t>
            </a:r>
            <a:r>
              <a:rPr lang="en-US" baseline="0" dirty="0" smtClean="0"/>
              <a:t> from Philippines working with Bank Of China. Spread via email, targeted Outlook, infected millions.</a:t>
            </a:r>
          </a:p>
          <a:p>
            <a:r>
              <a:rPr lang="en-US" baseline="0" dirty="0" smtClean="0"/>
              <a:t>2000: </a:t>
            </a:r>
            <a:r>
              <a:rPr lang="en-US" baseline="0" dirty="0" err="1" smtClean="0"/>
              <a:t>DDoS</a:t>
            </a:r>
            <a:r>
              <a:rPr lang="en-US" baseline="0" dirty="0" smtClean="0"/>
              <a:t> on Yahoo.com, #1 search engine at that time.</a:t>
            </a:r>
          </a:p>
          <a:p>
            <a:r>
              <a:rPr lang="en-US" baseline="0" dirty="0" smtClean="0"/>
              <a:t>2004: Shanty first webworm. </a:t>
            </a:r>
            <a:r>
              <a:rPr lang="en-US" baseline="0" dirty="0" err="1" smtClean="0"/>
              <a:t>Speard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, uses Google to find new targets.</a:t>
            </a:r>
          </a:p>
          <a:p>
            <a:r>
              <a:rPr lang="en-US" baseline="0" dirty="0" err="1" smtClean="0"/>
              <a:t>Cabir</a:t>
            </a:r>
            <a:r>
              <a:rPr lang="en-US" baseline="0" dirty="0" smtClean="0"/>
              <a:t>: Fist mobile malware. Spread via Bluetooth.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time when the developer and user became 2 different entities. The “Profit”.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Conficker</a:t>
            </a:r>
            <a:r>
              <a:rPr lang="en-US" baseline="0" dirty="0" smtClean="0"/>
              <a:t>: Infected millions of Windows Servers in over 200 countries. Botnet capabilities. Advanced Malware Techniques.</a:t>
            </a:r>
          </a:p>
          <a:p>
            <a:r>
              <a:rPr lang="en-US" baseline="0" dirty="0" smtClean="0"/>
              <a:t>Zeus: Banking Trojan. Logs keystrokes.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Stuxnet</a:t>
            </a:r>
            <a:r>
              <a:rPr lang="en-US" baseline="0" dirty="0" smtClean="0"/>
              <a:t>: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54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Duqu</a:t>
            </a:r>
            <a:r>
              <a:rPr lang="en-US" dirty="0" smtClean="0"/>
              <a:t>:</a:t>
            </a:r>
            <a:r>
              <a:rPr lang="en-US" baseline="0" dirty="0" smtClean="0"/>
              <a:t> Though to be related to </a:t>
            </a:r>
            <a:r>
              <a:rPr lang="en-US" baseline="0" dirty="0" err="1" smtClean="0"/>
              <a:t>Stuxnet</a:t>
            </a:r>
            <a:r>
              <a:rPr lang="en-US" baseline="0" dirty="0" smtClean="0"/>
              <a:t>. Written in Unknown High Level Language (may be Object Oriented C)</a:t>
            </a:r>
          </a:p>
          <a:p>
            <a:r>
              <a:rPr lang="en-US" baseline="0" dirty="0" err="1" smtClean="0"/>
              <a:t>AntiSpyware</a:t>
            </a:r>
            <a:r>
              <a:rPr lang="en-US" baseline="0" dirty="0" smtClean="0"/>
              <a:t> 2011: A fake antivirus. Disables other antiviruses, updates, firewalls.</a:t>
            </a:r>
          </a:p>
          <a:p>
            <a:r>
              <a:rPr lang="en-US" baseline="0" dirty="0" smtClean="0"/>
              <a:t>Flame: large 20 MB file. A properly developed malware. Developed by NSA, CIA and Israeli Military claimed by The Washington Post.</a:t>
            </a:r>
            <a:endParaRPr lang="en-US" dirty="0" smtClean="0"/>
          </a:p>
          <a:p>
            <a:r>
              <a:rPr lang="en-US" dirty="0" err="1" smtClean="0"/>
              <a:t>Cryptolocker</a:t>
            </a:r>
            <a:r>
              <a:rPr lang="en-US" dirty="0" smtClean="0"/>
              <a:t>: Age of </a:t>
            </a:r>
            <a:r>
              <a:rPr lang="en-US" dirty="0" err="1" smtClean="0"/>
              <a:t>Ransomewares</a:t>
            </a:r>
            <a:r>
              <a:rPr lang="en-US" dirty="0" smtClean="0"/>
              <a:t>. Uses AES to encrypt</a:t>
            </a:r>
            <a:r>
              <a:rPr lang="en-US" baseline="0" dirty="0" smtClean="0"/>
              <a:t> files. </a:t>
            </a:r>
          </a:p>
          <a:p>
            <a:r>
              <a:rPr lang="en-US" baseline="0" dirty="0" err="1" smtClean="0"/>
              <a:t>BackPOS</a:t>
            </a:r>
            <a:r>
              <a:rPr lang="en-US" baseline="0" dirty="0" smtClean="0"/>
              <a:t>, Dexter, </a:t>
            </a:r>
            <a:r>
              <a:rPr lang="en-US" baseline="0" dirty="0" err="1" smtClean="0"/>
              <a:t>vSkimmer</a:t>
            </a:r>
            <a:r>
              <a:rPr lang="en-US" baseline="0" dirty="0" smtClean="0"/>
              <a:t>: And malware goes Point-Of-Sale.</a:t>
            </a:r>
          </a:p>
          <a:p>
            <a:r>
              <a:rPr lang="en-US" baseline="0" dirty="0" smtClean="0"/>
              <a:t>Dragonfly: Attacking power plants in West(US, EU).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49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its no</a:t>
            </a:r>
            <a:r>
              <a:rPr lang="en-US" baseline="0" dirty="0" smtClean="0"/>
              <a:t> more just X rated sites.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80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en-US" baseline="0" dirty="0" smtClean="0"/>
              <a:t> : http://www.symantec.com/content/en/us/enterprise/other_resources/b-istr_appendices_v19_221284438.en-us.pdf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72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* </a:t>
            </a:r>
            <a:r>
              <a:rPr lang="en-US" dirty="0" err="1" smtClean="0"/>
              <a:t>Stuxnet</a:t>
            </a:r>
            <a:r>
              <a:rPr lang="en-US" dirty="0" smtClean="0"/>
              <a:t>: </a:t>
            </a:r>
            <a:r>
              <a:rPr lang="en-US" dirty="0" err="1" smtClean="0"/>
              <a:t>Realtek</a:t>
            </a:r>
            <a:r>
              <a:rPr lang="en-US" baseline="0" dirty="0" smtClean="0"/>
              <a:t> keys. </a:t>
            </a:r>
          </a:p>
          <a:p>
            <a:pPr marL="228600" lvl="0" indent="-228600">
              <a:buAutoNum type="arabicPeriod"/>
            </a:pPr>
            <a:r>
              <a:rPr lang="en-US" baseline="0" dirty="0" err="1" smtClean="0"/>
              <a:t>DigiNotar</a:t>
            </a:r>
            <a:r>
              <a:rPr lang="en-US" baseline="0" dirty="0" smtClean="0"/>
              <a:t> keys stolen. </a:t>
            </a:r>
          </a:p>
          <a:p>
            <a:pPr marL="228600" lvl="0" indent="-228600">
              <a:buAutoNum type="arabicPeriod"/>
            </a:pPr>
            <a:r>
              <a:rPr lang="en-US" baseline="0" dirty="0" err="1" smtClean="0"/>
              <a:t>Comodo</a:t>
            </a:r>
            <a:r>
              <a:rPr lang="en-US" baseline="0" dirty="0" smtClean="0"/>
              <a:t> issues 9 counterfeit certificates. 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Forged MS CA certificate by MD5 collision</a:t>
            </a:r>
          </a:p>
          <a:p>
            <a:pPr marL="228600" lvl="0" indent="-228600">
              <a:buAutoNum type="arabicPeriod"/>
            </a:pPr>
            <a:endParaRPr lang="en-US" baseline="0" dirty="0" smtClean="0"/>
          </a:p>
          <a:p>
            <a:pPr marL="0" lvl="0" indent="0">
              <a:buNone/>
            </a:pPr>
            <a:r>
              <a:rPr lang="en-US" baseline="0" dirty="0" smtClean="0"/>
              <a:t>http://www.fireeye.com/blog/corporate/2013/11/top-security-predictions-for-2014.html</a:t>
            </a:r>
          </a:p>
          <a:p>
            <a:pPr marL="0" lvl="0" indent="0">
              <a:buNone/>
            </a:pPr>
            <a:r>
              <a:rPr lang="en-US" baseline="0" dirty="0" smtClean="0"/>
              <a:t>http://www.sophos.com/en-us/medialibrary/PDFs/other/sophos-security-threat-report-2014.pdf</a:t>
            </a:r>
          </a:p>
          <a:p>
            <a:pPr marL="0" lv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88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Classification is</a:t>
            </a:r>
            <a:r>
              <a:rPr lang="en-US" baseline="0" dirty="0" smtClean="0"/>
              <a:t> based on functionality. Actually samples inherit functionality from multiple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73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59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Action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1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r>
              <a:rPr lang="en-US" baseline="0" dirty="0" smtClean="0"/>
              <a:t> in the is hard to find malware.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97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Link: http://technet.microsoft.com/en-in/sysinternals/bb842062.aspx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5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chemeClr val="tx1"/>
                </a:solidFill>
              </a:rPr>
              <a:t>Autorun</a:t>
            </a:r>
            <a:r>
              <a:rPr lang="en-US" baseline="0" dirty="0" smtClean="0">
                <a:solidFill>
                  <a:schemeClr val="tx1"/>
                </a:solidFill>
              </a:rPr>
              <a:t> entries.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Executable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ActiveX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Codecs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Other DLLs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chemeClr val="tx1"/>
                </a:solidFill>
              </a:rPr>
              <a:t>Autorun</a:t>
            </a:r>
            <a:r>
              <a:rPr lang="en-US" baseline="0" dirty="0" smtClean="0">
                <a:solidFill>
                  <a:schemeClr val="tx1"/>
                </a:solidFill>
              </a:rPr>
              <a:t> entries.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Executable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ActiveX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Codecs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Other DLLs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73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path</a:t>
            </a:r>
            <a:r>
              <a:rPr lang="en-US" baseline="0" dirty="0" smtClean="0"/>
              <a:t>, version info. </a:t>
            </a:r>
          </a:p>
          <a:p>
            <a:r>
              <a:rPr lang="en-US" baseline="0" dirty="0" smtClean="0"/>
              <a:t>List processes which loaded specific DLL.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18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path</a:t>
            </a:r>
            <a:r>
              <a:rPr lang="en-US" baseline="0" dirty="0" smtClean="0"/>
              <a:t>, version info. </a:t>
            </a:r>
          </a:p>
          <a:p>
            <a:r>
              <a:rPr lang="en-US" baseline="0" dirty="0" smtClean="0"/>
              <a:t>List processes which loaded specific DLL.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8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Almost every </a:t>
            </a:r>
            <a:r>
              <a:rPr lang="en-US" baseline="0" dirty="0" smtClean="0"/>
              <a:t>object allocated by kernel has a handle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Sockets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Heaps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Devices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List all handles in system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List handles for specific process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(required Administrator)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1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most dangerous ones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icon in bottom??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251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Displays process</a:t>
            </a:r>
            <a:r>
              <a:rPr lang="en-US" baseline="0" dirty="0" smtClean="0"/>
              <a:t> information in tree structure.</a:t>
            </a:r>
          </a:p>
          <a:p>
            <a:r>
              <a:rPr lang="en-US" baseline="0" dirty="0" smtClean="0"/>
              <a:t>Integrated with VirusTotal.com.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6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Displays process</a:t>
            </a:r>
            <a:r>
              <a:rPr lang="en-US" baseline="0" dirty="0" smtClean="0"/>
              <a:t> information in tree structure.</a:t>
            </a:r>
          </a:p>
          <a:p>
            <a:r>
              <a:rPr lang="en-US" baseline="0" dirty="0" smtClean="0"/>
              <a:t>Integrated with VirusTotal.com.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84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Displays process</a:t>
            </a:r>
            <a:r>
              <a:rPr lang="en-US" baseline="0" dirty="0" smtClean="0"/>
              <a:t> information in tree structure.</a:t>
            </a:r>
          </a:p>
          <a:p>
            <a:r>
              <a:rPr lang="en-US" baseline="0" dirty="0" smtClean="0"/>
              <a:t>Integrated with VirusTotal.com.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218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Monitors process activity.</a:t>
            </a:r>
          </a:p>
          <a:p>
            <a:r>
              <a:rPr lang="en-US" dirty="0" smtClean="0"/>
              <a:t>Current</a:t>
            </a:r>
            <a:r>
              <a:rPr lang="en-US" baseline="0" dirty="0" smtClean="0"/>
              <a:t> Filter:</a:t>
            </a:r>
          </a:p>
          <a:p>
            <a:r>
              <a:rPr lang="en-US" baseline="0" dirty="0" smtClean="0"/>
              <a:t>  Process name -&gt; is -&gt; uplay.exe</a:t>
            </a:r>
          </a:p>
          <a:p>
            <a:r>
              <a:rPr lang="en-US" baseline="0" dirty="0" smtClean="0"/>
              <a:t>  Event Class -&gt; is -&gt; File System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32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driver</a:t>
            </a:r>
            <a:r>
              <a:rPr lang="en-US" baseline="0" dirty="0" smtClean="0"/>
              <a:t> in temp folder?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Hidden from API.</a:t>
            </a:r>
          </a:p>
          <a:p>
            <a:r>
              <a:rPr lang="en-US" baseline="0" dirty="0" smtClean="0"/>
              <a:t>Same driver at two places.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283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r>
              <a:rPr lang="en-US" baseline="0" dirty="0" smtClean="0"/>
              <a:t> detectable ASCII and Unicode strings from binaries.</a:t>
            </a:r>
          </a:p>
          <a:p>
            <a:r>
              <a:rPr lang="en-US" baseline="0" dirty="0" smtClean="0"/>
              <a:t>-n length</a:t>
            </a:r>
          </a:p>
          <a:p>
            <a:r>
              <a:rPr lang="en-US" dirty="0" smtClean="0"/>
              <a:t>-a ASCII only</a:t>
            </a:r>
          </a:p>
          <a:p>
            <a:r>
              <a:rPr lang="en-US" dirty="0" smtClean="0"/>
              <a:t>-u UNICODE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84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https://security.symantec.com/nbrt/npe.aspx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http://housecall.trendmicro.com/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http://www.mcafee.com/in/downloads/free-tools/stinger.aspx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http://support.kaspersky.com/viruses/disinfection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http://www.sophos.com/en-us/products/free-tools/sophos-anti-rootkit.aspx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0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Link: http://www.gmer.net/#start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051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Dump memory.</a:t>
            </a:r>
          </a:p>
          <a:p>
            <a:r>
              <a:rPr lang="en-US" dirty="0" smtClean="0"/>
              <a:t>Capture files.</a:t>
            </a:r>
          </a:p>
          <a:p>
            <a:endParaRPr lang="en-US" dirty="0" smtClean="0"/>
          </a:p>
          <a:p>
            <a:r>
              <a:rPr lang="en-US" dirty="0" err="1" smtClean="0"/>
              <a:t>Llink</a:t>
            </a:r>
            <a:r>
              <a:rPr lang="en-US" dirty="0" smtClean="0"/>
              <a:t>: https://www.mandiant.com/resources/download/redline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696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Although helps, it works</a:t>
            </a:r>
            <a:r>
              <a:rPr lang="en-US" baseline="0" dirty="0" smtClean="0"/>
              <a:t> on known bad signatures.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Understand</a:t>
            </a:r>
            <a:r>
              <a:rPr lang="en-US" baseline="0" dirty="0" smtClean="0"/>
              <a:t> how system behaves in good state. Know basic security principles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Install security</a:t>
            </a:r>
            <a:r>
              <a:rPr lang="en-US" baseline="0" dirty="0" smtClean="0"/>
              <a:t> u</a:t>
            </a:r>
            <a:r>
              <a:rPr lang="en-US" dirty="0" smtClean="0"/>
              <a:t>pdate as soon</a:t>
            </a:r>
            <a:r>
              <a:rPr lang="en-US" baseline="0" dirty="0" smtClean="0"/>
              <a:t> as you can.</a:t>
            </a:r>
          </a:p>
          <a:p>
            <a:pPr marL="228600" indent="-228600">
              <a:buAutoNum type="arabicPeriod"/>
            </a:pPr>
            <a:r>
              <a:rPr lang="en-US" dirty="0" smtClean="0"/>
              <a:t>Think before you click. Don’t install</a:t>
            </a:r>
            <a:r>
              <a:rPr lang="en-US" baseline="0" dirty="0" smtClean="0"/>
              <a:t> software from untrusted sources. Collect as much data as possible.</a:t>
            </a:r>
          </a:p>
          <a:p>
            <a:pPr marL="228600" indent="-228600">
              <a:buAutoNum type="arabicPeriod"/>
            </a:pPr>
            <a:r>
              <a:rPr lang="en-US" dirty="0" smtClean="0"/>
              <a:t>Don’t trust</a:t>
            </a:r>
            <a:r>
              <a:rPr lang="en-US" baseline="0" dirty="0" smtClean="0"/>
              <a:t> “friends” systems/emails/media.</a:t>
            </a:r>
          </a:p>
          <a:p>
            <a:pPr marL="228600" indent="-228600">
              <a:buAutoNum type="arabicPeriod"/>
            </a:pPr>
            <a:r>
              <a:rPr lang="en-US" dirty="0" smtClean="0"/>
              <a:t>Create periodical</a:t>
            </a:r>
            <a:r>
              <a:rPr lang="en-US" baseline="0" dirty="0" smtClean="0"/>
              <a:t> full and incremental backups. Keep them handy.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61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0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45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Protection/Interaction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44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 bit systems support</a:t>
            </a:r>
            <a:r>
              <a:rPr lang="en-US" baseline="0" dirty="0" smtClean="0"/>
              <a:t> 4GB memory of what? -&gt; Virtual</a:t>
            </a:r>
          </a:p>
          <a:p>
            <a:r>
              <a:rPr lang="en-US" dirty="0" smtClean="0"/>
              <a:t>PAE = </a:t>
            </a:r>
            <a:r>
              <a:rPr lang="en-US" baseline="0" dirty="0" smtClean="0"/>
              <a:t> 64GB (36bits) RAM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Variable Size: Allocates</a:t>
            </a:r>
            <a:r>
              <a:rPr lang="en-US" baseline="0" dirty="0" smtClean="0"/>
              <a:t> on request.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Virtual Memory : Mixed Protection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User Mode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Kernel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9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Virtual Memory:</a:t>
            </a:r>
          </a:p>
          <a:p>
            <a:r>
              <a:rPr lang="en-US" dirty="0" smtClean="0"/>
              <a:t>- 32bit:	4GB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64bit:	16TB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73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services run with NT AUTIHROTY\SYSTEM.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82BC-13C3-4452-A0F3-FF7419A6FF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2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July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8BBBB66C-A6AE-44DF-A938-FBF1298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9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2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9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8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9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0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BBB66C-A6AE-44DF-A938-FBF1298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  <p:sldLayoutId id="2147484104" r:id="rId17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hf hdr="0" ftr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adboy16a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google.co.in/imgres?imgurl=http://icons.iconarchive.com/icons/gakuseisean/radium/256/User-Computer-icon.png&amp;imgrefurl=http://www.iconarchive.com/show/radium-icons-by-gakuseisean/User-Computer-icon.html&amp;h=256&amp;w=256&amp;tbnid=7A_WGtnpPhLc7M:&amp;zoom=1&amp;docid=HGTcEzGpURWhyM&amp;ei=uwTFU664LMuWuASEyIKQAg&amp;tbm=isch&amp;client=firefox-a&amp;ved=0CBoQMygAMAA&amp;iact=rc&amp;uact=3&amp;dur=92&amp;page=1&amp;start=0&amp;ndsp=10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7005" y="914401"/>
            <a:ext cx="6459795" cy="2687637"/>
          </a:xfrm>
        </p:spPr>
        <p:txBody>
          <a:bodyPr/>
          <a:lstStyle/>
          <a:p>
            <a:r>
              <a:rPr lang="en-US" dirty="0" smtClean="0"/>
              <a:t>Identifying and Removing</a:t>
            </a:r>
            <a:br>
              <a:rPr lang="en-US" dirty="0" smtClean="0"/>
            </a:br>
            <a:r>
              <a:rPr lang="en-US" sz="6000" dirty="0" smtClean="0"/>
              <a:t>Malwares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7005" y="3602038"/>
            <a:ext cx="6266914" cy="1655762"/>
          </a:xfrm>
        </p:spPr>
        <p:txBody>
          <a:bodyPr/>
          <a:lstStyle/>
          <a:p>
            <a:r>
              <a:rPr lang="en-US" dirty="0" smtClean="0"/>
              <a:t>For Beginners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1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Memory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Exact amount of installed H/W RAM.</a:t>
            </a:r>
          </a:p>
          <a:p>
            <a:r>
              <a:rPr lang="en-US" dirty="0" smtClean="0"/>
              <a:t>Fixed size.</a:t>
            </a:r>
          </a:p>
          <a:p>
            <a:r>
              <a:rPr lang="en-US" dirty="0" smtClean="0"/>
              <a:t>Shared among everything running in system.</a:t>
            </a:r>
          </a:p>
          <a:p>
            <a:r>
              <a:rPr lang="en-US" dirty="0" smtClean="0"/>
              <a:t>Backed by H/W</a:t>
            </a:r>
          </a:p>
          <a:p>
            <a:r>
              <a:rPr lang="en-US" dirty="0" smtClean="0"/>
              <a:t>Protected by OS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Amount of RAM perceived by every process.</a:t>
            </a:r>
          </a:p>
          <a:p>
            <a:r>
              <a:rPr lang="en-US" dirty="0" smtClean="0"/>
              <a:t>Variable size. </a:t>
            </a:r>
          </a:p>
          <a:p>
            <a:r>
              <a:rPr lang="en-US" dirty="0" smtClean="0"/>
              <a:t>Owned exclusively.</a:t>
            </a:r>
          </a:p>
          <a:p>
            <a:r>
              <a:rPr lang="en-US" dirty="0" smtClean="0"/>
              <a:t>Backed by OS Memory Management.</a:t>
            </a:r>
          </a:p>
          <a:p>
            <a:r>
              <a:rPr lang="en-US" dirty="0" smtClean="0"/>
              <a:t>Mixed Protection.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2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984120" y="2834895"/>
            <a:ext cx="3636979" cy="759290"/>
          </a:xfrm>
        </p:spPr>
        <p:txBody>
          <a:bodyPr/>
          <a:lstStyle/>
          <a:p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984121" y="3594185"/>
            <a:ext cx="3636978" cy="2771311"/>
          </a:xfrm>
        </p:spPr>
        <p:txBody>
          <a:bodyPr>
            <a:normAutofit/>
          </a:bodyPr>
          <a:lstStyle/>
          <a:p>
            <a:r>
              <a:rPr lang="en-US" dirty="0" smtClean="0"/>
              <a:t>Unprotected</a:t>
            </a:r>
          </a:p>
          <a:p>
            <a:r>
              <a:rPr lang="en-US" dirty="0" smtClean="0"/>
              <a:t>Program code/data</a:t>
            </a:r>
          </a:p>
          <a:p>
            <a:r>
              <a:rPr lang="en-US" dirty="0" smtClean="0"/>
              <a:t>Un-privileged</a:t>
            </a:r>
          </a:p>
          <a:p>
            <a:r>
              <a:rPr lang="en-US" dirty="0" smtClean="0"/>
              <a:t>Exclusive for process</a:t>
            </a:r>
          </a:p>
          <a:p>
            <a:r>
              <a:rPr lang="en-US" dirty="0" smtClean="0"/>
              <a:t>Swappable</a:t>
            </a:r>
          </a:p>
          <a:p>
            <a:r>
              <a:rPr lang="en-US" dirty="0" smtClean="0"/>
              <a:t>Libraries(.</a:t>
            </a:r>
            <a:r>
              <a:rPr lang="en-US" dirty="0" err="1" smtClean="0"/>
              <a:t>dll</a:t>
            </a:r>
            <a:r>
              <a:rPr lang="en-US" dirty="0" smtClean="0"/>
              <a:t>, .so, …)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758261" y="2834895"/>
            <a:ext cx="3636980" cy="759290"/>
          </a:xfrm>
        </p:spPr>
        <p:txBody>
          <a:bodyPr/>
          <a:lstStyle/>
          <a:p>
            <a:r>
              <a:rPr lang="en-US" dirty="0" smtClean="0"/>
              <a:t>Kernel Mode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758261" y="3594185"/>
            <a:ext cx="3636979" cy="2771312"/>
          </a:xfrm>
        </p:spPr>
        <p:txBody>
          <a:bodyPr>
            <a:normAutofit/>
          </a:bodyPr>
          <a:lstStyle/>
          <a:p>
            <a:r>
              <a:rPr lang="en-US" dirty="0" smtClean="0"/>
              <a:t>Protected</a:t>
            </a:r>
          </a:p>
          <a:p>
            <a:r>
              <a:rPr lang="en-US" dirty="0" smtClean="0"/>
              <a:t>Kernel code/data</a:t>
            </a:r>
          </a:p>
          <a:p>
            <a:r>
              <a:rPr lang="en-US" dirty="0" smtClean="0"/>
              <a:t>Privileged </a:t>
            </a:r>
          </a:p>
          <a:p>
            <a:r>
              <a:rPr lang="en-US" dirty="0" smtClean="0"/>
              <a:t>Shared in real space</a:t>
            </a:r>
          </a:p>
          <a:p>
            <a:r>
              <a:rPr lang="en-US" dirty="0" smtClean="0"/>
              <a:t>Mostly not-swappable</a:t>
            </a:r>
          </a:p>
          <a:p>
            <a:r>
              <a:rPr lang="en-US" dirty="0" smtClean="0"/>
              <a:t>Drivers(.</a:t>
            </a:r>
            <a:r>
              <a:rPr lang="en-US" dirty="0" err="1" smtClean="0"/>
              <a:t>drv</a:t>
            </a:r>
            <a:r>
              <a:rPr lang="en-US" dirty="0" smtClean="0"/>
              <a:t>, .sys, .</a:t>
            </a:r>
            <a:r>
              <a:rPr lang="en-US" dirty="0" err="1" smtClean="0"/>
              <a:t>ko</a:t>
            </a:r>
            <a:r>
              <a:rPr lang="en-US" dirty="0" smtClean="0"/>
              <a:t>,…)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747344939"/>
              </p:ext>
            </p:extLst>
          </p:nvPr>
        </p:nvGraphicFramePr>
        <p:xfrm>
          <a:off x="846958" y="2153266"/>
          <a:ext cx="7548281" cy="855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61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Access Levels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47498565"/>
              </p:ext>
            </p:extLst>
          </p:nvPr>
        </p:nvGraphicFramePr>
        <p:xfrm>
          <a:off x="863564" y="2163097"/>
          <a:ext cx="7701478" cy="4094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95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Registry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Database. </a:t>
            </a:r>
          </a:p>
          <a:p>
            <a:r>
              <a:rPr lang="en-US" dirty="0" smtClean="0"/>
              <a:t>Key </a:t>
            </a:r>
            <a:r>
              <a:rPr lang="en-US" dirty="0" smtClean="0">
                <a:sym typeface="Wingdings" panose="05000000000000000000" pitchFamily="2" charset="2"/>
              </a:rPr>
              <a:t> [Key] Value[or Default] = [Data]</a:t>
            </a:r>
            <a:endParaRPr lang="en-US" dirty="0" smtClean="0"/>
          </a:p>
          <a:p>
            <a:r>
              <a:rPr lang="en-US" dirty="0" smtClean="0"/>
              <a:t>Permanent and Transient Keys</a:t>
            </a:r>
          </a:p>
          <a:p>
            <a:r>
              <a:rPr lang="en-US" dirty="0" smtClean="0"/>
              <a:t>Derived Keys </a:t>
            </a:r>
          </a:p>
          <a:p>
            <a:r>
              <a:rPr lang="en-US" dirty="0" smtClean="0"/>
              <a:t>Root Keys:</a:t>
            </a:r>
          </a:p>
          <a:p>
            <a:pPr lvl="1"/>
            <a:r>
              <a:rPr lang="en-US" dirty="0" smtClean="0"/>
              <a:t>CLASSES_ROOT</a:t>
            </a:r>
          </a:p>
          <a:p>
            <a:pPr lvl="1"/>
            <a:r>
              <a:rPr lang="en-US" dirty="0" smtClean="0"/>
              <a:t>LOCAL_MACHINE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CURRENT_USER</a:t>
            </a:r>
          </a:p>
          <a:p>
            <a:pPr lvl="1"/>
            <a:r>
              <a:rPr lang="en-US" dirty="0" smtClean="0"/>
              <a:t>CURRENT_CONFIG</a:t>
            </a:r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Executables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 (based on COFF) file format.</a:t>
            </a:r>
          </a:p>
          <a:p>
            <a:r>
              <a:rPr lang="en-US" dirty="0" smtClean="0"/>
              <a:t>File starts with “MZ”</a:t>
            </a:r>
          </a:p>
          <a:p>
            <a:r>
              <a:rPr lang="en-US" dirty="0" smtClean="0"/>
              <a:t>Entry point defined in header.</a:t>
            </a:r>
          </a:p>
          <a:p>
            <a:r>
              <a:rPr lang="en-US" dirty="0" smtClean="0"/>
              <a:t>Typically used extensions</a:t>
            </a:r>
          </a:p>
          <a:p>
            <a:pPr lvl="1"/>
            <a:r>
              <a:rPr lang="en-US" dirty="0" smtClean="0"/>
              <a:t>EXE: Normal Executable</a:t>
            </a:r>
          </a:p>
          <a:p>
            <a:pPr lvl="1"/>
            <a:r>
              <a:rPr lang="en-US" dirty="0" smtClean="0"/>
              <a:t>DLL: Dynamic link library</a:t>
            </a:r>
          </a:p>
          <a:p>
            <a:pPr lvl="1"/>
            <a:r>
              <a:rPr lang="en-US" dirty="0" smtClean="0"/>
              <a:t>LIB: Static Library</a:t>
            </a:r>
          </a:p>
          <a:p>
            <a:pPr lvl="1"/>
            <a:r>
              <a:rPr lang="en-US" dirty="0" smtClean="0"/>
              <a:t>SYS: Driver</a:t>
            </a:r>
          </a:p>
          <a:p>
            <a:pPr lvl="1"/>
            <a:r>
              <a:rPr lang="en-US" dirty="0" smtClean="0"/>
              <a:t>OCX: ActiveX Controls (special purpose DLL)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programs designed to damage or </a:t>
            </a:r>
            <a:r>
              <a:rPr lang="en-US" dirty="0" smtClean="0"/>
              <a:t>do </a:t>
            </a:r>
            <a:r>
              <a:rPr lang="en-US" dirty="0"/>
              <a:t>unwanted actions on a computer system. In Spanish, "mal" is a prefix that means "bad," making the term "</a:t>
            </a:r>
            <a:r>
              <a:rPr lang="en-US" dirty="0" err="1" smtClean="0"/>
              <a:t>badware</a:t>
            </a:r>
            <a:r>
              <a:rPr lang="en-US" dirty="0" smtClean="0"/>
              <a:t>“.</a:t>
            </a:r>
            <a:r>
              <a:rPr lang="en-US" dirty="0"/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87801009"/>
              </p:ext>
            </p:extLst>
          </p:nvPr>
        </p:nvGraphicFramePr>
        <p:xfrm>
          <a:off x="2074606" y="3500284"/>
          <a:ext cx="4214663" cy="3189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03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Evolution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415211"/>
              </p:ext>
            </p:extLst>
          </p:nvPr>
        </p:nvGraphicFramePr>
        <p:xfrm>
          <a:off x="671275" y="3275781"/>
          <a:ext cx="7893767" cy="2013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Evolution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052596"/>
              </p:ext>
            </p:extLst>
          </p:nvPr>
        </p:nvGraphicFramePr>
        <p:xfrm>
          <a:off x="0" y="3224981"/>
          <a:ext cx="9143999" cy="23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Evolution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022538"/>
              </p:ext>
            </p:extLst>
          </p:nvPr>
        </p:nvGraphicFramePr>
        <p:xfrm>
          <a:off x="0" y="3224981"/>
          <a:ext cx="9143999" cy="19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9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Evolution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621539"/>
              </p:ext>
            </p:extLst>
          </p:nvPr>
        </p:nvGraphicFramePr>
        <p:xfrm>
          <a:off x="0" y="3224981"/>
          <a:ext cx="9143999" cy="19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en-US" dirty="0"/>
              <a:t>@</a:t>
            </a:r>
            <a:r>
              <a:rPr lang="en-US" dirty="0" smtClean="0"/>
              <a:t>me</a:t>
            </a:r>
          </a:p>
          <a:p>
            <a:r>
              <a:rPr lang="en-US" dirty="0" smtClean="0"/>
              <a:t>Light</a:t>
            </a:r>
          </a:p>
          <a:p>
            <a:pPr lvl="1"/>
            <a:r>
              <a:rPr lang="en-US" dirty="0"/>
              <a:t>Operating System</a:t>
            </a:r>
          </a:p>
          <a:p>
            <a:pPr lvl="2"/>
            <a:r>
              <a:rPr lang="en-US" dirty="0"/>
              <a:t>User Mode</a:t>
            </a:r>
          </a:p>
          <a:p>
            <a:pPr lvl="2"/>
            <a:r>
              <a:rPr lang="en-US" dirty="0"/>
              <a:t>Kernel </a:t>
            </a:r>
            <a:r>
              <a:rPr lang="en-US" dirty="0" smtClean="0"/>
              <a:t>Mode</a:t>
            </a:r>
          </a:p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Malware </a:t>
            </a:r>
          </a:p>
          <a:p>
            <a:pPr lvl="2"/>
            <a:r>
              <a:rPr lang="en-US" dirty="0" smtClean="0"/>
              <a:t>History</a:t>
            </a:r>
          </a:p>
          <a:p>
            <a:pPr lvl="2"/>
            <a:r>
              <a:rPr lang="en-US" dirty="0" smtClean="0"/>
              <a:t>Types</a:t>
            </a:r>
          </a:p>
          <a:p>
            <a:pPr lvl="2"/>
            <a:r>
              <a:rPr lang="en-US" dirty="0" smtClean="0"/>
              <a:t>Properties </a:t>
            </a:r>
          </a:p>
          <a:p>
            <a:r>
              <a:rPr lang="en-US" dirty="0" smtClean="0"/>
              <a:t>&amp;Action</a:t>
            </a:r>
          </a:p>
          <a:p>
            <a:r>
              <a:rPr lang="en-US" dirty="0" smtClean="0"/>
              <a:t>Take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145071"/>
            <a:ext cx="7528800" cy="542118"/>
          </a:xfrm>
        </p:spPr>
        <p:txBody>
          <a:bodyPr>
            <a:normAutofit/>
          </a:bodyPr>
          <a:lstStyle/>
          <a:p>
            <a:r>
              <a:rPr lang="en-US" dirty="0" smtClean="0"/>
              <a:t>Categories </a:t>
            </a:r>
            <a:r>
              <a:rPr lang="en-US" dirty="0"/>
              <a:t>that Delivered Malicious Code, </a:t>
            </a:r>
            <a:r>
              <a:rPr lang="en-US" dirty="0" smtClean="0"/>
              <a:t>2013 : Symantec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20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64" y="2693136"/>
            <a:ext cx="7531678" cy="36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7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38" y="2489200"/>
            <a:ext cx="8470318" cy="199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1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37" y="1820862"/>
            <a:ext cx="69342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attack binaries will use stolen or valid code signature.</a:t>
            </a:r>
          </a:p>
          <a:p>
            <a:r>
              <a:rPr lang="en-US" dirty="0" smtClean="0"/>
              <a:t>Browser vulnerabilities may be </a:t>
            </a:r>
            <a:r>
              <a:rPr lang="en-US" dirty="0"/>
              <a:t>m</a:t>
            </a:r>
            <a:r>
              <a:rPr lang="en-US" dirty="0" smtClean="0"/>
              <a:t>ore common.</a:t>
            </a:r>
          </a:p>
          <a:p>
            <a:r>
              <a:rPr lang="en-US" dirty="0" smtClean="0"/>
              <a:t>Cybercrime gets personal.</a:t>
            </a:r>
          </a:p>
          <a:p>
            <a:r>
              <a:rPr lang="en-US" dirty="0" smtClean="0"/>
              <a:t>More targeted attacks.</a:t>
            </a:r>
          </a:p>
          <a:p>
            <a:r>
              <a:rPr lang="en-US" dirty="0" smtClean="0"/>
              <a:t>More stealthier techniques for C&amp;C.</a:t>
            </a:r>
          </a:p>
          <a:p>
            <a:r>
              <a:rPr lang="en-US" dirty="0" smtClean="0"/>
              <a:t>Expect more malicious code in BIOS and firmware updates.</a:t>
            </a:r>
          </a:p>
          <a:p>
            <a:r>
              <a:rPr lang="en-US" dirty="0" smtClean="0"/>
              <a:t>64bit Malwares.</a:t>
            </a:r>
          </a:p>
          <a:p>
            <a:r>
              <a:rPr lang="en-US" dirty="0" smtClean="0"/>
              <a:t>Malware Diversifies and Specializes.</a:t>
            </a:r>
          </a:p>
          <a:p>
            <a:r>
              <a:rPr lang="en-US" dirty="0" smtClean="0"/>
              <a:t>Sandbox Evasion.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6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215675" cy="353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Worm</a:t>
            </a:r>
          </a:p>
          <a:p>
            <a:pPr lvl="1"/>
            <a:r>
              <a:rPr lang="en-US" dirty="0" smtClean="0"/>
              <a:t>Propagates by itself on different machine.</a:t>
            </a:r>
          </a:p>
          <a:p>
            <a:r>
              <a:rPr lang="en-US" dirty="0" smtClean="0"/>
              <a:t>Virus</a:t>
            </a:r>
          </a:p>
          <a:p>
            <a:pPr lvl="1"/>
            <a:r>
              <a:rPr lang="en-US" dirty="0" smtClean="0"/>
              <a:t>Attaches itself to targets. Infects other systems when target moves.</a:t>
            </a:r>
          </a:p>
          <a:p>
            <a:r>
              <a:rPr lang="en-US" dirty="0" smtClean="0"/>
              <a:t>Trojan</a:t>
            </a:r>
          </a:p>
          <a:p>
            <a:pPr lvl="1"/>
            <a:r>
              <a:rPr lang="en-US" dirty="0" smtClean="0"/>
              <a:t>Masquerades itself as legitimate/useful software.</a:t>
            </a:r>
          </a:p>
          <a:p>
            <a:r>
              <a:rPr lang="en-US" dirty="0" smtClean="0"/>
              <a:t>Spyware</a:t>
            </a:r>
          </a:p>
          <a:p>
            <a:pPr lvl="1"/>
            <a:r>
              <a:rPr lang="en-US" dirty="0" smtClean="0"/>
              <a:t>Spies on your data and send it to controller.</a:t>
            </a:r>
          </a:p>
          <a:p>
            <a:r>
              <a:rPr lang="en-US" dirty="0" smtClean="0"/>
              <a:t>Adware</a:t>
            </a:r>
          </a:p>
          <a:p>
            <a:pPr lvl="1"/>
            <a:r>
              <a:rPr lang="en-US" dirty="0" smtClean="0"/>
              <a:t>Displays unwanted/unsolicited advertisements.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205843" cy="3530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Ransomware</a:t>
            </a:r>
            <a:endParaRPr lang="en-US" dirty="0" smtClean="0"/>
          </a:p>
          <a:p>
            <a:pPr lvl="1"/>
            <a:r>
              <a:rPr lang="en-US" dirty="0" smtClean="0"/>
              <a:t>Locks access to your systems or files and demands ransom for further access.</a:t>
            </a:r>
          </a:p>
          <a:p>
            <a:r>
              <a:rPr lang="en-US" dirty="0" smtClean="0"/>
              <a:t>Backdoor(</a:t>
            </a:r>
            <a:r>
              <a:rPr lang="en-US" b="1" dirty="0" smtClean="0"/>
              <a:t>R</a:t>
            </a:r>
            <a:r>
              <a:rPr lang="en-US" dirty="0" smtClean="0"/>
              <a:t>emote </a:t>
            </a:r>
            <a:r>
              <a:rPr lang="en-US" b="1" dirty="0" smtClean="0"/>
              <a:t>A</a:t>
            </a:r>
            <a:r>
              <a:rPr lang="en-US" dirty="0" smtClean="0"/>
              <a:t>dministration </a:t>
            </a:r>
            <a:r>
              <a:rPr lang="en-US" b="1" dirty="0" smtClean="0"/>
              <a:t>T</a:t>
            </a:r>
            <a:r>
              <a:rPr lang="en-US" dirty="0" smtClean="0"/>
              <a:t>oolkit):</a:t>
            </a:r>
          </a:p>
          <a:p>
            <a:pPr lvl="1"/>
            <a:r>
              <a:rPr lang="en-US" dirty="0" smtClean="0"/>
              <a:t>Allows unauthorized remote user connect to and control your system.</a:t>
            </a:r>
          </a:p>
          <a:p>
            <a:r>
              <a:rPr lang="en-US" dirty="0" smtClean="0"/>
              <a:t>Downloader</a:t>
            </a:r>
          </a:p>
          <a:p>
            <a:pPr lvl="1"/>
            <a:r>
              <a:rPr lang="en-US" dirty="0" smtClean="0"/>
              <a:t>Primary payload for exploits. Download/Installs other malwares.</a:t>
            </a:r>
          </a:p>
          <a:p>
            <a:r>
              <a:rPr lang="en-US" dirty="0" smtClean="0"/>
              <a:t>Rootkit</a:t>
            </a:r>
          </a:p>
          <a:p>
            <a:pPr lvl="1"/>
            <a:r>
              <a:rPr lang="en-US" dirty="0" smtClean="0"/>
              <a:t>Interferes with kernel to hide itself from user and security tools.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2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Infection</a:t>
            </a:r>
          </a:p>
          <a:p>
            <a:pPr lvl="1"/>
            <a:r>
              <a:rPr lang="en-US" dirty="0" smtClean="0"/>
              <a:t>It has to infect the target. First run.</a:t>
            </a:r>
          </a:p>
          <a:p>
            <a:r>
              <a:rPr lang="en-US" dirty="0" smtClean="0"/>
              <a:t>Persistence</a:t>
            </a:r>
            <a:endParaRPr lang="en-US" dirty="0"/>
          </a:p>
          <a:p>
            <a:pPr lvl="1"/>
            <a:r>
              <a:rPr lang="en-US" dirty="0" smtClean="0"/>
              <a:t>It has to persist. Cannot be downloaded every time.</a:t>
            </a:r>
          </a:p>
          <a:p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It has to run. Preferably without user action e.g. Boot, Timed…</a:t>
            </a:r>
          </a:p>
          <a:p>
            <a:r>
              <a:rPr lang="en-US" dirty="0" smtClean="0"/>
              <a:t>Hide</a:t>
            </a:r>
          </a:p>
          <a:p>
            <a:pPr lvl="1"/>
            <a:r>
              <a:rPr lang="en-US" dirty="0" smtClean="0"/>
              <a:t>Hide itself from naked eye.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1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&amp;Action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at every stage malwares leave clues. </a:t>
            </a:r>
          </a:p>
          <a:p>
            <a:r>
              <a:rPr lang="en-US" dirty="0" smtClean="0"/>
              <a:t>Identify Clues.</a:t>
            </a:r>
          </a:p>
          <a:p>
            <a:r>
              <a:rPr lang="en-US" dirty="0" smtClean="0"/>
              <a:t>Identify Malware.</a:t>
            </a:r>
          </a:p>
          <a:p>
            <a:r>
              <a:rPr lang="en-US" dirty="0" smtClean="0"/>
              <a:t>Remove Malware.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Exploitation: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Using vulnerabilities to achieve code execution.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Vulnerable program crashes/restarts most of the time.</a:t>
            </a:r>
          </a:p>
          <a:p>
            <a:r>
              <a:rPr lang="en-US" dirty="0" smtClean="0"/>
              <a:t>External Media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Carried to the target system using external media e.g. USB Stick.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Un-mounting the media usually fails.</a:t>
            </a:r>
          </a:p>
          <a:p>
            <a:r>
              <a:rPr lang="en-US" dirty="0" smtClean="0"/>
              <a:t>E-mail Attachments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Sent via email attachment.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Grammatical/Spelling mistakes. Duplicate e-mail. Attachments with double extension, wrong extension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4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528800" cy="3530600"/>
          </a:xfrm>
        </p:spPr>
        <p:txBody>
          <a:bodyPr/>
          <a:lstStyle/>
          <a:p>
            <a:r>
              <a:rPr lang="en-US" dirty="0" smtClean="0"/>
              <a:t>Files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Stored as files.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Cryptic file names.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Known file names in unexpected locations.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Misspelled file name.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Streams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 is stored as NTFS alternate stream.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Pathname containing ‘:’ character.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9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Malware Analyst</a:t>
            </a:r>
          </a:p>
          <a:p>
            <a:r>
              <a:rPr lang="en-US" dirty="0" smtClean="0"/>
              <a:t>Can protect my Web Applications.</a:t>
            </a:r>
          </a:p>
          <a:p>
            <a:r>
              <a:rPr lang="en-US" dirty="0" smtClean="0"/>
              <a:t>Know of: C, C++, Java, Ruby, Python</a:t>
            </a:r>
          </a:p>
          <a:p>
            <a:r>
              <a:rPr lang="en-US" dirty="0" smtClean="0"/>
              <a:t>I “google” a lot. </a:t>
            </a:r>
          </a:p>
          <a:p>
            <a:r>
              <a:rPr lang="en-US" dirty="0" smtClean="0">
                <a:hlinkClick r:id="rId2"/>
              </a:rPr>
              <a:t>badboy16a@gmail.com</a:t>
            </a:r>
            <a:endParaRPr lang="en-US" dirty="0" smtClean="0"/>
          </a:p>
          <a:p>
            <a:r>
              <a:rPr lang="en-US" dirty="0" smtClean="0"/>
              <a:t>@_</a:t>
            </a:r>
            <a:r>
              <a:rPr lang="en-US" dirty="0" err="1" smtClean="0"/>
              <a:t>badbot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1400" dirty="0" smtClean="0"/>
              <a:t>*PC Gamer*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0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&amp; Hide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Hiding in plain sight.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 entry in process list.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Unknown process name.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Unexpected Process.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Process binary at unusual location.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Process with unexpected user account/privilege.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Hiding deep inside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entry in process list.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Unexpected library.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Unusual usage of system resources.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Re-appearance of some files after deletion.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Difficulty	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548527"/>
              </p:ext>
            </p:extLst>
          </p:nvPr>
        </p:nvGraphicFramePr>
        <p:xfrm>
          <a:off x="1574698" y="2459703"/>
          <a:ext cx="634365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Sysinternal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528800" cy="35306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Sysinternal</a:t>
            </a:r>
            <a:r>
              <a:rPr lang="en-US" b="1" dirty="0" smtClean="0"/>
              <a:t> Suite</a:t>
            </a:r>
          </a:p>
          <a:p>
            <a:pPr lvl="1"/>
            <a:r>
              <a:rPr lang="en-US" b="1" dirty="0" err="1" smtClean="0"/>
              <a:t>Autoruns</a:t>
            </a:r>
            <a:endParaRPr lang="en-US" b="1" dirty="0" smtClean="0"/>
          </a:p>
          <a:p>
            <a:pPr lvl="1"/>
            <a:r>
              <a:rPr lang="en-US" dirty="0" err="1" smtClean="0"/>
              <a:t>ListDll</a:t>
            </a:r>
            <a:endParaRPr lang="en-US" dirty="0" smtClean="0"/>
          </a:p>
          <a:p>
            <a:pPr lvl="1"/>
            <a:r>
              <a:rPr lang="en-US" dirty="0" smtClean="0"/>
              <a:t>Handle</a:t>
            </a:r>
          </a:p>
          <a:p>
            <a:pPr lvl="1"/>
            <a:r>
              <a:rPr lang="en-US" b="1" dirty="0" smtClean="0"/>
              <a:t>Process Explorer</a:t>
            </a:r>
          </a:p>
          <a:p>
            <a:pPr lvl="1"/>
            <a:r>
              <a:rPr lang="en-US" dirty="0" smtClean="0"/>
              <a:t>Process Monitor</a:t>
            </a:r>
          </a:p>
          <a:p>
            <a:pPr lvl="1"/>
            <a:r>
              <a:rPr lang="en-US" b="1" dirty="0" err="1" smtClean="0"/>
              <a:t>RootkitRevealer</a:t>
            </a:r>
            <a:endParaRPr lang="en-US" b="1" dirty="0" smtClean="0"/>
          </a:p>
          <a:p>
            <a:pPr lvl="1"/>
            <a:r>
              <a:rPr lang="en-US" dirty="0" smtClean="0"/>
              <a:t>Strings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0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Autoruns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33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866441" y="2271252"/>
            <a:ext cx="7528800" cy="3748549"/>
          </a:xfrm>
        </p:spPr>
        <p:txBody>
          <a:bodyPr/>
          <a:lstStyle/>
          <a:p>
            <a:r>
              <a:rPr lang="en-US" dirty="0" smtClean="0"/>
              <a:t>Show everything that is configured to run on startup.</a:t>
            </a:r>
          </a:p>
          <a:p>
            <a:pPr lvl="1"/>
            <a:r>
              <a:rPr lang="en-US" dirty="0" smtClean="0"/>
              <a:t>System start</a:t>
            </a:r>
          </a:p>
          <a:p>
            <a:pPr lvl="1"/>
            <a:r>
              <a:rPr lang="en-US" dirty="0" smtClean="0"/>
              <a:t>User Login</a:t>
            </a:r>
          </a:p>
          <a:p>
            <a:endParaRPr lang="en-US" dirty="0"/>
          </a:p>
          <a:p>
            <a:r>
              <a:rPr lang="en-US" dirty="0" smtClean="0"/>
              <a:t>Uncheck</a:t>
            </a:r>
            <a:endParaRPr lang="en-US" dirty="0"/>
          </a:p>
          <a:p>
            <a:pPr lvl="1"/>
            <a:r>
              <a:rPr lang="en-US" dirty="0" smtClean="0"/>
              <a:t>Options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Filter Options.. </a:t>
            </a:r>
            <a:r>
              <a:rPr lang="en-US" dirty="0" smtClean="0">
                <a:sym typeface="Wingdings" panose="05000000000000000000" pitchFamily="2" charset="2"/>
              </a:rPr>
              <a:t> Hide Microsoft Entries.</a:t>
            </a:r>
          </a:p>
        </p:txBody>
      </p:sp>
    </p:spTree>
    <p:extLst>
      <p:ext uri="{BB962C8B-B14F-4D97-AF65-F5344CB8AC3E}">
        <p14:creationId xmlns:p14="http://schemas.microsoft.com/office/powerpoint/2010/main" val="31568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Autoruns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64" y="1779639"/>
            <a:ext cx="6832544" cy="50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9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ListDLLs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all </a:t>
            </a:r>
            <a:r>
              <a:rPr lang="en-US" dirty="0" err="1" smtClean="0"/>
              <a:t>dll</a:t>
            </a:r>
            <a:r>
              <a:rPr lang="en-US" dirty="0" smtClean="0"/>
              <a:t> loaded in system.</a:t>
            </a:r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NO OPTIONS</a:t>
            </a:r>
          </a:p>
          <a:p>
            <a:pPr lvl="1"/>
            <a:r>
              <a:rPr lang="en-US" dirty="0" smtClean="0"/>
              <a:t>-d</a:t>
            </a:r>
          </a:p>
          <a:p>
            <a:pPr lvl="1"/>
            <a:r>
              <a:rPr lang="en-US" dirty="0" err="1" smtClean="0"/>
              <a:t>Pid</a:t>
            </a:r>
            <a:endParaRPr lang="en-US" dirty="0" smtClean="0"/>
          </a:p>
          <a:p>
            <a:pPr lvl="1"/>
            <a:r>
              <a:rPr lang="en-US" dirty="0" err="1" smtClean="0"/>
              <a:t>firefox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ListDLLs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36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34" y="2126872"/>
            <a:ext cx="74789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Almost </a:t>
            </a:r>
            <a:r>
              <a:rPr lang="en-US" dirty="0"/>
              <a:t>every object allocated by kernel has a handle 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dirty="0"/>
              <a:t>Files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dirty="0"/>
              <a:t>Sockets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Sections</a:t>
            </a:r>
            <a:endParaRPr lang="en-US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dirty="0"/>
              <a:t>Heaps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dirty="0"/>
              <a:t>Devices 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List all handles in system</a:t>
            </a:r>
          </a:p>
          <a:p>
            <a:pPr lvl="1"/>
            <a:r>
              <a:rPr lang="en-US" dirty="0" smtClean="0"/>
              <a:t>-p :List </a:t>
            </a:r>
            <a:r>
              <a:rPr lang="en-US" dirty="0"/>
              <a:t>handles for specific </a:t>
            </a:r>
            <a:r>
              <a:rPr lang="en-US" dirty="0" smtClean="0"/>
              <a:t>process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ame : Handle related to object name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1063417"/>
            <a:ext cx="61245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0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Explorer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list of processes in tree (parent-child) format.</a:t>
            </a:r>
          </a:p>
          <a:p>
            <a:r>
              <a:rPr lang="en-US" dirty="0" smtClean="0"/>
              <a:t>Process properties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Process Environment</a:t>
            </a:r>
          </a:p>
          <a:p>
            <a:pPr lvl="1"/>
            <a:r>
              <a:rPr lang="en-US" dirty="0" smtClean="0"/>
              <a:t>DLLs</a:t>
            </a:r>
          </a:p>
          <a:p>
            <a:pPr lvl="1"/>
            <a:r>
              <a:rPr lang="en-US" dirty="0" smtClean="0"/>
              <a:t>Privileges</a:t>
            </a:r>
          </a:p>
          <a:p>
            <a:pPr lvl="1"/>
            <a:r>
              <a:rPr lang="en-US" dirty="0" smtClean="0"/>
              <a:t>TCP/IP Connections</a:t>
            </a:r>
          </a:p>
          <a:p>
            <a:pPr lvl="1"/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Light, Camera,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Light </a:t>
            </a:r>
          </a:p>
          <a:p>
            <a:pPr lvl="1"/>
            <a:r>
              <a:rPr lang="en-US" dirty="0" smtClean="0"/>
              <a:t>Relevant Information about OS</a:t>
            </a:r>
          </a:p>
          <a:p>
            <a:pPr lvl="1"/>
            <a:r>
              <a:rPr lang="en-US" dirty="0" smtClean="0"/>
              <a:t>Some historical information</a:t>
            </a:r>
          </a:p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Predictions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Finding and acting on clues</a:t>
            </a:r>
          </a:p>
          <a:p>
            <a:r>
              <a:rPr lang="en-US" dirty="0" smtClean="0"/>
              <a:t>Take</a:t>
            </a:r>
          </a:p>
          <a:p>
            <a:pPr lvl="1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3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Explorer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40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5" y="2471738"/>
            <a:ext cx="8451499" cy="346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2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Explorer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2" y="1708508"/>
            <a:ext cx="7701785" cy="43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0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Monitor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monitoring of process activities.</a:t>
            </a:r>
          </a:p>
          <a:p>
            <a:pPr lvl="1"/>
            <a:r>
              <a:rPr lang="en-US" dirty="0" smtClean="0"/>
              <a:t>File Access</a:t>
            </a:r>
          </a:p>
          <a:p>
            <a:pPr lvl="1"/>
            <a:r>
              <a:rPr lang="en-US" dirty="0" smtClean="0"/>
              <a:t>Network Connections</a:t>
            </a:r>
          </a:p>
          <a:p>
            <a:pPr lvl="1"/>
            <a:r>
              <a:rPr lang="en-US" dirty="0" smtClean="0"/>
              <a:t>Registry Access</a:t>
            </a:r>
          </a:p>
          <a:p>
            <a:pPr lvl="1"/>
            <a:r>
              <a:rPr lang="en-US" dirty="0" smtClean="0"/>
              <a:t>Thread Create/Terminate</a:t>
            </a:r>
          </a:p>
          <a:p>
            <a:pPr lvl="1"/>
            <a:r>
              <a:rPr lang="en-US" dirty="0" smtClean="0"/>
              <a:t>Process Create/Terminate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6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Monitor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" y="2310581"/>
            <a:ext cx="8976852" cy="40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2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 Revealer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9" y="2332586"/>
            <a:ext cx="8931977" cy="3831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64539" y="3028335"/>
            <a:ext cx="8578016" cy="216310"/>
          </a:xfrm>
          <a:prstGeom prst="roundRect">
            <a:avLst/>
          </a:prstGeom>
          <a:solidFill>
            <a:srgbClr val="EB3E21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38" y="5928852"/>
            <a:ext cx="8931977" cy="225009"/>
          </a:xfrm>
          <a:prstGeom prst="roundRect">
            <a:avLst/>
          </a:prstGeom>
          <a:solidFill>
            <a:srgbClr val="EB3E21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6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37175" y="2489199"/>
            <a:ext cx="3636980" cy="3530604"/>
          </a:xfrm>
        </p:spPr>
        <p:txBody>
          <a:bodyPr/>
          <a:lstStyle/>
          <a:p>
            <a:r>
              <a:rPr lang="en-US" dirty="0"/>
              <a:t>Lists detectable ASCII and Unicode strings from binaries.</a:t>
            </a:r>
          </a:p>
          <a:p>
            <a:pPr lvl="1"/>
            <a:r>
              <a:rPr lang="en-US" dirty="0"/>
              <a:t>-n length</a:t>
            </a:r>
          </a:p>
          <a:p>
            <a:pPr lvl="1"/>
            <a:r>
              <a:rPr lang="en-US" dirty="0"/>
              <a:t>-a ASCII only</a:t>
            </a:r>
          </a:p>
          <a:p>
            <a:pPr lvl="1"/>
            <a:r>
              <a:rPr lang="en-US" dirty="0"/>
              <a:t>-u UNICODE only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45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3256798"/>
            <a:ext cx="63436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528799" cy="353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(Audit)Event Viewer</a:t>
            </a:r>
          </a:p>
          <a:p>
            <a:r>
              <a:rPr lang="en-US" dirty="0" smtClean="0"/>
              <a:t>GMER</a:t>
            </a:r>
          </a:p>
          <a:p>
            <a:r>
              <a:rPr lang="en-US" dirty="0" smtClean="0"/>
              <a:t>Redline</a:t>
            </a:r>
          </a:p>
          <a:p>
            <a:r>
              <a:rPr lang="en-US" dirty="0" smtClean="0"/>
              <a:t>Kaspersky Virus Fighting Utilities</a:t>
            </a:r>
          </a:p>
          <a:p>
            <a:pPr lvl="1"/>
            <a:r>
              <a:rPr lang="en-US" dirty="0" smtClean="0"/>
              <a:t>TDSS Killer </a:t>
            </a:r>
          </a:p>
          <a:p>
            <a:r>
              <a:rPr lang="en-US" dirty="0" smtClean="0"/>
              <a:t>McAfee Stinger</a:t>
            </a:r>
          </a:p>
          <a:p>
            <a:r>
              <a:rPr lang="en-US" dirty="0" smtClean="0"/>
              <a:t>Sophos Anti-Rootkit</a:t>
            </a:r>
          </a:p>
          <a:p>
            <a:r>
              <a:rPr lang="en-US" dirty="0" smtClean="0"/>
              <a:t>Norton Power Eraser</a:t>
            </a:r>
          </a:p>
          <a:p>
            <a:r>
              <a:rPr lang="en-US" dirty="0" smtClean="0"/>
              <a:t>Trend Micro House Call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7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90842" y="2489199"/>
            <a:ext cx="3391158" cy="3530604"/>
          </a:xfrm>
        </p:spPr>
        <p:txBody>
          <a:bodyPr/>
          <a:lstStyle/>
          <a:p>
            <a:r>
              <a:rPr lang="en-US" dirty="0" smtClean="0"/>
              <a:t>By default downloads with random file name.</a:t>
            </a:r>
          </a:p>
          <a:p>
            <a:r>
              <a:rPr lang="en-US" dirty="0" smtClean="0"/>
              <a:t>Similar to Rootkit Revealer</a:t>
            </a:r>
          </a:p>
          <a:p>
            <a:r>
              <a:rPr lang="en-US" dirty="0" smtClean="0"/>
              <a:t>More signature and parameters to look into.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47</a:t>
            </a:fld>
            <a:endParaRPr lang="en-US"/>
          </a:p>
        </p:txBody>
      </p:sp>
      <p:pic>
        <p:nvPicPr>
          <p:cNvPr id="2050" name="Picture 2" descr="http://www2.gmer.net/gm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00" y="2489199"/>
            <a:ext cx="5162000" cy="387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28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148" y="2489199"/>
            <a:ext cx="2998839" cy="3530604"/>
          </a:xfrm>
        </p:spPr>
        <p:txBody>
          <a:bodyPr>
            <a:normAutofit/>
          </a:bodyPr>
          <a:lstStyle/>
          <a:p>
            <a:r>
              <a:rPr lang="en-US" dirty="0" smtClean="0"/>
              <a:t>Separate data collection and analysis system.</a:t>
            </a:r>
          </a:p>
          <a:p>
            <a:r>
              <a:rPr lang="en-US" dirty="0" smtClean="0"/>
              <a:t>Collector can run from removable media.</a:t>
            </a:r>
          </a:p>
          <a:p>
            <a:r>
              <a:rPr lang="en-US" dirty="0" smtClean="0"/>
              <a:t>Verifies against hashes of known good modules.</a:t>
            </a:r>
          </a:p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48</a:t>
            </a:fld>
            <a:endParaRPr lang="en-US"/>
          </a:p>
        </p:txBody>
      </p:sp>
      <p:pic>
        <p:nvPicPr>
          <p:cNvPr id="3074" name="Picture 2" descr="http://www.sectechno.com/wp-content/uploads/2012/03/Start-your-Analysis-Session_2012-03-21_19-37-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025" y="2239295"/>
            <a:ext cx="5933330" cy="444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66441" y="2489200"/>
            <a:ext cx="6343201" cy="3530600"/>
          </a:xfrm>
        </p:spPr>
        <p:txBody>
          <a:bodyPr/>
          <a:lstStyle/>
          <a:p>
            <a:r>
              <a:rPr lang="en-US" dirty="0" smtClean="0"/>
              <a:t>Antivirus Not Enough</a:t>
            </a:r>
          </a:p>
          <a:p>
            <a:r>
              <a:rPr lang="en-US" dirty="0" smtClean="0"/>
              <a:t>Understand</a:t>
            </a:r>
          </a:p>
          <a:p>
            <a:r>
              <a:rPr lang="en-US" dirty="0" smtClean="0"/>
              <a:t>Be Updated</a:t>
            </a:r>
          </a:p>
          <a:p>
            <a:r>
              <a:rPr lang="en-US" dirty="0" smtClean="0"/>
              <a:t>Be Paranoid</a:t>
            </a:r>
          </a:p>
          <a:p>
            <a:r>
              <a:rPr lang="en-US" dirty="0" smtClean="0"/>
              <a:t>Don’t Trust</a:t>
            </a:r>
          </a:p>
          <a:p>
            <a:r>
              <a:rPr lang="en-US" dirty="0" smtClean="0"/>
              <a:t>Protect</a:t>
            </a:r>
          </a:p>
          <a:p>
            <a:r>
              <a:rPr lang="en-US" dirty="0" smtClean="0"/>
              <a:t>Backup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“Ware”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2878288"/>
            <a:ext cx="1162665" cy="11626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51" y="2995170"/>
            <a:ext cx="892900" cy="8914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29" y="2526936"/>
            <a:ext cx="695422" cy="695422"/>
          </a:xfrm>
          <a:prstGeom prst="rect">
            <a:avLst/>
          </a:prstGeom>
        </p:spPr>
      </p:pic>
      <p:sp>
        <p:nvSpPr>
          <p:cNvPr id="17" name="AutoShape 2" descr="data:image/jpeg;base64,/9j/4AAQSkZJRgABAQAAAQABAAD/2wCEAAkGBhQSEBUSEBAQEBAQFBcRDxUPEBQQFA8OFBQVFRUUFRUXHCYfFxkjGRQSHy8gJCcpLCwsFR4xNTAqNSYrLCkBCQoKDgwOGg8PGikkHSQsLCwvLCwpKSksKSopLCoqKSkpLCwpLywpLCwsKSwpKSwpLCwsLCwsKSksLCkpKSwpKf/AABEIAMwAzAMBIgACEQEDEQH/xAAcAAABBQEBAQAAAAAAAAAAAAAAAwQFBgcCAQj/xABFEAABAwICBgYGBgkDBQEAAAABAAIDBBEFIQYSEyIxcUFRYYGRoQcyUnKxwUJTgpKy0RQjM0NiY8Lh8BUkojREg8PSFv/EABkBAQEBAQEBAAAAAAAAAAAAAAABBAMCBf/EACcRAQADAAEEAQEJAAAAAAAAAAABAhEDBBIhMUFRExQiQmFicaHh/9oADAMBAAIRAxEAPwDcUIQgEIQgEIQgEIQgEIQgEIQgEIQgEIQgEJJ9Wwes9g5uASDsWiH7wHlc/BA8Qo52Ox9GseTfzXtJjTJH6guHHhe2duRQSCEIQCEIQCEIQCFzJIGglxAA4k5WTOXF2DoeeQ/NA+QoObSpjfoW9+RjfzUfPpy0cHQN+26T4AImrYhUWbTzqlH/AI4v/olM5dM3u4PmPItZ8ArhrRlxJM1ubnBo7SB8Vmb8ckd9GQ+/I8+WQSLqt3EiFnaQ0HxcUw1o78bgH76M+68OPgLpB+ksI4Oc73Y3fMBUEVLj+9+4C78ISjYyfrnfZcPxEJkJsrnJpZGOEch56rfiU1k0zHRGz7Ut/JrSq02jP1Tr/wATmN/MptNVlptsmgj2pC7yACeF8rLJpi/o1ByY93mSPgmsmlkp+k7uYxqr/wCnPPRE33WF34iVL09GXNBdK/P2Q1nwCeDJevx+Y/Wn7ZH4Qm0tfMeLBbreSfxFPf8ATW9Je73pHH5qCrqdgebNb3i/xTTCz8Qk+tgbyc0nwFyk3zSEXNQ4j+Bj/wAgkYQARYAchZTlc60SaYr7hfi6ofzs34uSmHObHUwvZrsLZWB7XG+Tja4IOYyKNZNKuSxuOOrce817SPIlNMbShcQSazWuHBwBHIi67UUIQhAIQhBCaZvIopXD6Aa7uD23WU4jir5HC8j9QNFgCbDuWv6Sw69HO3jeF9uYaSPMBYZG7L/Owqwkn7aV3s/efb4ApVtMf4B3Od8wuxKvdommPWxH2gPdY0fG6Vjbc2L3ke9b4WSO0XUUmYUXFlpsOj1Rdgd7xLvinUdMxvqsYOTQEjTSboSu0QLAhe6yQ2iNogWc/JVmvk3yp58mSq9ZLvlB2x+atFI7cCqEb8wrTTP3RyQO3PyVYrZN8qffJkVVqqXfPNAtC/eCmcTk/VhV+nfvDmpbF5dwII3XTatdw5keLT/Ze7RI1Tt3vB80JbBo1Ua9HA7+U0Hm0ap+Ck1W/R9Ua1Awew57PBxPzVkQCEIQCEIQcSxhzS08HAg8iLL56iFiWniMjzGRX0QsBxeLUrZ2dU0luReSPIhWEksyTL/OhdbRNS9G0UU62i7hk3gmW0XcMm8EFzp37oSm0TGCXdC72qB3tEbRNNqjaoHMkmRVWqZN4qdnl3SqtNLvFA6ifmFaad+6FTIJN4K0wyboQO5pN0qrTy7xU7UzbpVWklzKB9SP3wpHGpcgoWik3wnuNS5hA12i5kdcFN9ovDIg030XT3p5WexLccnNHzBV0Wdei2e0s7PaYx4+y5wP4mrRVZSAhCFFCEIQCwzTmLUxWYe05r/vMatzWL+lmHUxFrvbijd91zm/0qwkoKodYjtaPIkfJJbRdV/qsPvN8NUj8R8Ey2iSQd7RKQSbwTDaJSnk3goq4wy7oXe1TCKXILraoHu1RtUy2qNqgcVM26VWZJcypism3Cq26TNA+p5N4Kzxy5BU6mk3grKyXJA4rJtwqsulzUvXTbhVcfOBxIHMoJOgk3wnGMTbyiKHEWB4329xv8EljOPRh/EnkEDzaI2irz9JB0MJ5mybv0jf0NaPEoNb9HFTq1rB9bA5nMjVd/6ytYWE+jbEiZqSR3EyuiNsuOs3+tbsrKQEIQooQhCAWTemyntLTSe0yRn3HMI/GVrKzj02U96WB/sTFp5Pjd82hIJZ5XG8Ad1Pae5zHfPVUVtE/qJP9k8+yxj+5r2j5qq/6wrKQm9olKeTeCrxxrsXUGNO1hYBRWgxzZLrbKtNxZ9uIHcuXYg8/SPwQWczdqTdWtHFwHequ6oJ4knmV5tUE5iGLsDDvX5AqryY+3oa4+AXuJS7hVfLkE9T4+S8WYBzN1Yf9YeRxA5BUaidvhWQSIFcWxF5jO+e42VUdITxJPepnFZdxQN0EjhLv1i8xR95CuMLdvpKufvlAndF0ndF0F80Bq9VjXfU1THcmnZn+l6+lF8r6FyXZUMHHVY8dhBey/jI3wC+oMPqdpDHIOEjGvH2mg/NVDhCEKKEIQgFS/S5T62GPP1ckb+7W1T+JXRV/T6m18NqW/yi77hDvkgxCnZr0kreuGUd7Wl482hZ3daXo+AbNPAv1T7rsj5ErMntLSWni06p5jIqykOrpWndvBN7pSA7yirC2TJe7VM2yL3aIHe1RtU02iNog9xCTdUNdP66TJRt0DqjO8FOCRV+lO8pXaIOcTk3VE3TzEJMl3hWj09RnFES32nENb4nj3XUmYiNlYjSeHO3khUO3irdR+jmoGZfAD1Bzj52UfiWgVXHdwjErf5LtY293I+C5xzcc+Nh67LfRXbqSwzR+afNjLN9t+63x6e5RbgQbEEEZEEWIPaFeME0gMsYBdvsFnDLMdY7F1eD7AdFf0cucZtZz2ajg1mVtZrsrnrYFfcN0yqII2RtdG9kTWsaHx56jQALlrh0AKjtxE9h5f2SjcSv/l0Gu4Jp5HK4MmAhecmnWvG5x6Nb6J5+KtK+fBW3WnejrSczNNNK68sQ1oyTcvh4WJ6S0kDkR2oLqhCEAmeMU20p5Y/rIns+8wj5p4hB85YO61+YKomkcWpWTt4WmeRyc4uHkQtBbT7OaWP2HvZ9x5b8lSNOY7Vzz9Y2OT70bfyVl5hCXXcLs0jddRuzUekoJF7tE12iNogdbRG0TXaI2iDqrkyTO6UnekLoHFO7NP8AaKLhdmnW0QTej2HNmmvINaOMazh0FxNgD2cVokMwAAFgBkAMgB2KlaGOtHK7pJA8v7q0YREZJWx3sHHPsaMz5L5vUba+fRq44yEsyp7Uq2tHX5E/JWmigYwAMa1o7B8T0qao4wegeC4RxRLrM4yjSHAKeqY58w2bmC5ma1zSxo9o2s4c/JUP0d07X4nE0gPZ+sO8MnAMda4PcbL6WxLDmywvieAWSsdG4W6HAj5rAdEdGZKOtZJM+FoBfG1ok1nuc4ED1QQO8rZxRNaWjXCcm0S2aLVaLANaOoAAeAULjmCwTZuYGv8Abj3Hd/Qe+64dV3IOs4at8g6wNxbeHSm09SLl30nAAm5zAvbLvK4RaY8w05viVaxHANm1zmykhoJs5oF7doK60cxjYVME97Bjw2Ttiduu8iT3J1iNTum2aq0D7h46M8ls4LzbdZeakVzH04hR2jlUZaOCQ5l8Mbne8WC/ndSK0OAQhCDCtIoNTEalv8xxHJ1nfNUH0iRWmhf7cFjzZJI34avitQ0/g1cTeeh7WO/4WPm1Z56RIrwwP9l8rDyc2Nzfwv8AFX4eflRrrppSd16Co9HG0RtEjrJ9R4JUS22VPNJfgWxuI8bWQN9ojaKx0no3rX+tHHCP50zGkfZbd3kpuj9EZ/fVbR1iGJz/APk8t/Cgz6R6Tutho/RbRN9fbzH+OUMHgwfNTlHotSRfs6OnaRwLo9q770usR3K4msLo6OSQ2ijkkP8ALY5/wCnqXQSuk/7Z0YPTO5kIt9sgradcgWBsOoZC3IJByYaoGEaNTUwEUjonPmN27NznAdFiS0eV1bsDwYxyiTXY4AEG1wQSLdK6xCC5Y8etG7WHRrN6QneGs1bkG4cbhYOeuW1s4ZiYT0EikaOrk2fCMS2NhdxZe+Vza9rWUHHInsU64ROOtq6sL6q4WF6W1+rXv1eEMpI565J8rLXGVCzT0g6LPbasjaTHIAZ7fu5D9M/wm/HoPNauCdmWfljtiD/9LuLg5HMcikJalM6LBpW0UM8hLY5LiJ7T6o1iA144Z6pIy4JJ9IPpyl46iQAeYAF1ntTtnJaa27o02xqsIYNV1tc2yPFtjf5JrT0xDQ1o1pJCGMA4lzjZoHeQmmIVYfMNUO1GbrbA5npP+dS1f0c6BvD21lW3Uc3OmidxaSLbV/UbHIdF7noA3cNe2rHy27rNBwih2NPFDe+yjZHfr1Ght/JO0IXVyCEIQZd6UILVsL+h0QHe17r+TgqNjeDiqg2JfsyHiRrtXXFw1zSCL3sQ7iOpaZ6VqMlsEoGTHPY49Wvqlt+9h8VRHDM8yvUPMqtS+jaIftKmV/ZHG2PzcXfAKYpdCaNn7gyH+dK8g9zNVS0bSeAJPZmpOlwKd/qwSHtLS0eaZCbJjRUMUX7KCGI9ccTGu+/bWPin4kJ4knmbqVp9DJz62zj959z4NupKHQ5o/aTE+40DzJKauSrrEqCqjNjUpe8B9mtkexuqBfVa4gXPXZNJJXO9ZzncySgukuKxM9aRg77/AATzCP8AchzoS3VYdVxeS3O18hYkrPm0xPAFXPQaUxslYciXNcOViEkhYW4F7co+w35krsYVCOOs/wB5xA8G2XLqkpPaE8F516w6Zs2epGxvJov48VA1U361zuhzjfuyv5KTmY4cQQo6SFYufki3iGngjJelxsdUgHouLi/avI6yUZGC562zN1T42I8Ei2TVyIu3zHJOYZGu9Uk9gaSQs7SXincGuMpY2+QDbkMByzcfWOfUE1xbTMtBZBG21tUulGtccPU4W5pLFnkEMItYB1ic8+F+rl2qFqI7qxyTTxD53Ucu2yPhHT4jLIBG97jG0WZGLNjYBwDWNs0dwSOw7E8goC6QNaLuJsBwuVISaPTNBc6PVa0XJc5tgB3pPdby79NyVinmUHqZ2V50N0hlhswkyQ+wTm3tYT8OCqlNTXN1ZcMprWUi819MfJfuvNoafTVLZGh7Ddp4fkeopVVfCK/ZnP1XECQdAJyD/wA+zkrQvocXJ3xr1WdC5JXpTeeWy6vQqQ1zS17Wua4Wc1wBBHUQeKg//wA3SB2t+jsv2lxHgSl6muUfLXoJOMxx5MYxnutDfguJcQ7VDPrEi6oQSsmIJtJXKPMi5ugoOE4QZA53tSP/ABKbp9G+xPtEJGN2tPJuyxSOcAfpxONwRyVjdVMbwsqiBptG+xSUOCauYsCPMdRXU2NAcLKOqMe7UD4MN7dN7d6l6OjDR1uPE/IKMwMlzdq76WTfdHT8VORL5/Ucuz2w61jxofACMwoytwrK7fDrU0AkpVm9PUWyVPmg6xbml8Ek1JdW37Rpse1mfwJVnYARmBccclH4lFaWAgWsZBl2x3+RXaKRMa6W5JmMNsVwtsrbiwkHqnr7D2KnytIJBFiDYg9BCvO0Vd0opLOEo4P3Xe8OB8Pgs0eWXnp+aEbhYtNGep7fMqb0oqrRtjH0zd3ut/v8FXqSWzgeotPg9p/NPNIKnWnI6GAN7+J8ytVb5wz/ACzfBpALKYpKiygmyJZlSsqLPBWXJHWD8Fc8CrNrTxvPEtsebTqn4LMaGo3iegNJ8loGhTv9ky/SXHuLitnS+3Tj9pxyisQlsFKvUViEd1vdldqZ802Lk5npzdJinKBFAanbKQpzHQdiCOESUbTlS0eHdidR4f2IKlimiwmIe1xinZ6kjePI9YUFXCqg/wCoic5o/ewguaR1lozC1NlF2JdtKEGKCtL/AFXA9djw534J/R6OzzZhj9XjcNJFuu5sPNazHhEQdrCGIO9oRtB8bLrEjqwvI6Gn4JqYq9O0Ma1g4NaAO4J5FKo6Z9nL1ky+La34pd49JgTpKWZMf0hcOnU7jDqGos4dRyK6xEZxnqkPnFIFGulUhVSa0LXdoPfZzT8Su3FfxMLhlrppjUevTuAFzcFvO4Sgen+CUhmlBt+qjN7+2/ot2BeOCk3tjzf1ihfoUg4xv+6V7LBI5xcWPu4kndPEm62o0zfZb4Lz9Fb7LfALd92rmbLN9nDFmYdKeEUh+wVI0OjNQ45QO+3ujzWtCIDgB4LqyR0tP1Ps4UfD9BpHft5GsZ0siGZ7C4q6UtK2NgYwANaLADoCVQu9aVr6e4iIeEJtPFdOlyQvaoaWgXLcP7FMFq8DAgj46HsThlInQaugECLYEoI13ZeoOQ1e2XqEBZcTRBzS08HCx5FdoQVHEcGew8C5vQ5ovl2jjdRTnW6R3mxWhpGWjY71mNPMLJfpa2nY8PUWxQtdeOl6zbnkrk/R+A8YWfdC9ZgEA4RM8Fy+5fu/r/XrvUrajrBPUCCfAZqSghfJDqNY8nWvmNUavM9qtsdCxvqsaO5LALpTpK19ynfKt0Wit85nZey3geZ6VYYYAwarQABwslELVWlaRlYeZnQhCF6QIQhAIQhB/9k=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329" y="4141483"/>
            <a:ext cx="1140794" cy="11407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3556" y="6007108"/>
            <a:ext cx="900574" cy="732174"/>
          </a:xfrm>
          <a:prstGeom prst="rect">
            <a:avLst/>
          </a:prstGeom>
        </p:spPr>
      </p:pic>
      <p:pic>
        <p:nvPicPr>
          <p:cNvPr id="1040" name="Picture 16" descr="http://csinfo.rajib.in/wp-content/uploads/2014/03/hardwar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334" y="2874647"/>
            <a:ext cx="2344347" cy="163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eblinkservices.net/image/banner1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9"/>
          <a:stretch/>
        </p:blipFill>
        <p:spPr bwMode="auto">
          <a:xfrm>
            <a:off x="5672283" y="2684528"/>
            <a:ext cx="3078835" cy="240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307975" y="2227006"/>
            <a:ext cx="2980915" cy="3642674"/>
          </a:xfrm>
          <a:prstGeom prst="round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5</a:t>
            </a:fld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5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81" y="5456903"/>
            <a:ext cx="6430296" cy="562896"/>
          </a:xfrm>
        </p:spPr>
        <p:txBody>
          <a:bodyPr>
            <a:normAutofit/>
          </a:bodyPr>
          <a:lstStyle/>
          <a:p>
            <a:r>
              <a:rPr lang="en-US" sz="1200" dirty="0" smtClean="0"/>
              <a:t>All the images, statistics, data belong to their respective owners (including me).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50</a:t>
            </a:fld>
            <a:endParaRPr lang="en-US"/>
          </a:p>
        </p:txBody>
      </p:sp>
      <p:pic>
        <p:nvPicPr>
          <p:cNvPr id="4098" name="Picture 2" descr="http://orchardpr.com/wp-content/uploads/from_old_site/2011/02/twitter_question_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11" y="1872777"/>
            <a:ext cx="3006590" cy="414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upload.wikimedia.org/wikipedia/commons/thumb/2/29/Comment_alt_font_awesome.svg/512px-Comment_alt_font_awesom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53" y="2182761"/>
            <a:ext cx="2939166" cy="293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4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</a:t>
            </a:r>
            <a:endParaRPr lang="en-US" dirty="0"/>
          </a:p>
        </p:txBody>
      </p:sp>
      <p:pic>
        <p:nvPicPr>
          <p:cNvPr id="6" name="Picture 20" descr="https://blogs.sans.org/securingthehuman/files/2014/02/STH-Antiviru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8825" y="2376488"/>
            <a:ext cx="3632200" cy="272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 smtClean="0"/>
              <a:t>A software that performs unintended actions without user consent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1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pic>
        <p:nvPicPr>
          <p:cNvPr id="2050" name="Picture 2" descr="http://digitalanalog.in/wp-content/uploads/2010/10/Indias-Own-OS-440x3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25" y="2467704"/>
            <a:ext cx="4870588" cy="356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phidgets.com/wiki/images/b/b2/Icon-Mac-O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0" y="4871694"/>
            <a:ext cx="1371408" cy="137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1.wikia.nocookie.net/__cb20130826153355/logopedia/images/c/c7/Windows_logo_-_20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12" y="5005002"/>
            <a:ext cx="1688188" cy="185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xenstreet.com/wp-content/uploads/2013/03/linuxdistribution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762" y="2098619"/>
            <a:ext cx="2311150" cy="23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613489"/>
              </p:ext>
            </p:extLst>
          </p:nvPr>
        </p:nvGraphicFramePr>
        <p:xfrm>
          <a:off x="863564" y="2267973"/>
          <a:ext cx="7867481" cy="432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8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6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33448"/>
              </p:ext>
            </p:extLst>
          </p:nvPr>
        </p:nvGraphicFramePr>
        <p:xfrm>
          <a:off x="1238865" y="2123768"/>
          <a:ext cx="6969535" cy="4241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B66C-A6AE-44DF-A938-FBF1298FBD7D}" type="slidenum">
              <a:rPr lang="en-US" smtClean="0"/>
              <a:t>9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2942</TotalTime>
  <Words>2054</Words>
  <Application>Microsoft Office PowerPoint</Application>
  <PresentationFormat>On-screen Show (4:3)</PresentationFormat>
  <Paragraphs>613</Paragraphs>
  <Slides>50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Century Gothic</vt:lpstr>
      <vt:lpstr>Wingdings</vt:lpstr>
      <vt:lpstr>Wingdings 3</vt:lpstr>
      <vt:lpstr>Ion Boardroom</vt:lpstr>
      <vt:lpstr>Identifying and Removing Malwares</vt:lpstr>
      <vt:lpstr>Agenda</vt:lpstr>
      <vt:lpstr>@me</vt:lpstr>
      <vt:lpstr>Light, Camera, Action</vt:lpstr>
      <vt:lpstr>“Ware”</vt:lpstr>
      <vt:lpstr>Malware</vt:lpstr>
      <vt:lpstr>Operating System</vt:lpstr>
      <vt:lpstr>Operating System</vt:lpstr>
      <vt:lpstr>Operating System</vt:lpstr>
      <vt:lpstr>Memory Model</vt:lpstr>
      <vt:lpstr>Memory Model</vt:lpstr>
      <vt:lpstr>Windows Access Levels</vt:lpstr>
      <vt:lpstr>Windows Registry</vt:lpstr>
      <vt:lpstr>Windows Executables</vt:lpstr>
      <vt:lpstr>Malware </vt:lpstr>
      <vt:lpstr>Malware Evolution</vt:lpstr>
      <vt:lpstr>Malware Evolution</vt:lpstr>
      <vt:lpstr>Malware Evolution</vt:lpstr>
      <vt:lpstr>Malware Evolution</vt:lpstr>
      <vt:lpstr>Malware Statistics</vt:lpstr>
      <vt:lpstr>Malware Statistics</vt:lpstr>
      <vt:lpstr>Malware Statistics</vt:lpstr>
      <vt:lpstr>Malware Predictions</vt:lpstr>
      <vt:lpstr>Malware Classification</vt:lpstr>
      <vt:lpstr>Malware Classification</vt:lpstr>
      <vt:lpstr>Malware Lifecycle</vt:lpstr>
      <vt:lpstr>&amp;Action</vt:lpstr>
      <vt:lpstr>Infection</vt:lpstr>
      <vt:lpstr>Persistence</vt:lpstr>
      <vt:lpstr>Run &amp; Hide</vt:lpstr>
      <vt:lpstr>Detection Difficulty </vt:lpstr>
      <vt:lpstr>Sysinternal Tools</vt:lpstr>
      <vt:lpstr>Autoruns</vt:lpstr>
      <vt:lpstr>Autoruns</vt:lpstr>
      <vt:lpstr>ListDLLs</vt:lpstr>
      <vt:lpstr>ListDLLs</vt:lpstr>
      <vt:lpstr>Handle</vt:lpstr>
      <vt:lpstr>Handle</vt:lpstr>
      <vt:lpstr>Process Explorer</vt:lpstr>
      <vt:lpstr>Process Explorer</vt:lpstr>
      <vt:lpstr>Process Explorer</vt:lpstr>
      <vt:lpstr>Process Monitor</vt:lpstr>
      <vt:lpstr>Process Monitor</vt:lpstr>
      <vt:lpstr>Rootkit Revealer</vt:lpstr>
      <vt:lpstr>Strings</vt:lpstr>
      <vt:lpstr>Other Tools</vt:lpstr>
      <vt:lpstr>GMER</vt:lpstr>
      <vt:lpstr>Redline</vt:lpstr>
      <vt:lpstr>Take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and Removing  Malwares</dc:title>
  <dc:creator>test</dc:creator>
  <cp:lastModifiedBy>Sunil</cp:lastModifiedBy>
  <cp:revision>126</cp:revision>
  <dcterms:created xsi:type="dcterms:W3CDTF">2014-07-15T09:34:55Z</dcterms:created>
  <dcterms:modified xsi:type="dcterms:W3CDTF">2014-10-27T09:36:34Z</dcterms:modified>
</cp:coreProperties>
</file>