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45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61" r:id="rId9"/>
    <p:sldId id="276" r:id="rId10"/>
    <p:sldId id="267" r:id="rId11"/>
    <p:sldId id="278" r:id="rId12"/>
    <p:sldId id="264" r:id="rId13"/>
    <p:sldId id="277" r:id="rId14"/>
    <p:sldId id="279" r:id="rId15"/>
    <p:sldId id="265" r:id="rId16"/>
    <p:sldId id="266" r:id="rId17"/>
    <p:sldId id="263" r:id="rId18"/>
    <p:sldId id="268" r:id="rId19"/>
    <p:sldId id="269" r:id="rId20"/>
    <p:sldId id="270" r:id="rId21"/>
    <p:sldId id="271" r:id="rId22"/>
    <p:sldId id="272" r:id="rId23"/>
    <p:sldId id="273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594" autoAdjust="0"/>
  </p:normalViewPr>
  <p:slideViewPr>
    <p:cSldViewPr snapToGrid="0">
      <p:cViewPr varScale="1">
        <p:scale>
          <a:sx n="77" d="100"/>
          <a:sy n="77" d="100"/>
        </p:scale>
        <p:origin x="16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jpe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image" Target="../media/image9.jpeg"/><Relationship Id="rId4" Type="http://schemas.openxmlformats.org/officeDocument/2006/relationships/image" Target="../media/image12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3EB7CF-C507-4E7E-B2F4-7895EF1E0A99}" type="doc">
      <dgm:prSet loTypeId="urn:microsoft.com/office/officeart/2005/8/layout/hList7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20BD831-B004-4D48-9D41-816E7BA036D8}">
      <dgm:prSet phldrT="[Text]"/>
      <dgm:spPr/>
      <dgm:t>
        <a:bodyPr/>
        <a:lstStyle/>
        <a:p>
          <a:r>
            <a:rPr lang="en-US" dirty="0" smtClean="0"/>
            <a:t>1.6</a:t>
          </a:r>
          <a:endParaRPr lang="en-US" dirty="0"/>
        </a:p>
      </dgm:t>
    </dgm:pt>
    <dgm:pt modelId="{0525049D-0D52-46F6-9FFD-CAF585887E4F}" type="parTrans" cxnId="{81757E44-89A6-4155-A007-E55443FA5DC2}">
      <dgm:prSet/>
      <dgm:spPr/>
      <dgm:t>
        <a:bodyPr/>
        <a:lstStyle/>
        <a:p>
          <a:endParaRPr lang="en-US"/>
        </a:p>
      </dgm:t>
    </dgm:pt>
    <dgm:pt modelId="{4349FA01-313B-4C04-B67A-D5AAAB811ECE}" type="sibTrans" cxnId="{81757E44-89A6-4155-A007-E55443FA5DC2}">
      <dgm:prSet/>
      <dgm:spPr/>
      <dgm:t>
        <a:bodyPr/>
        <a:lstStyle/>
        <a:p>
          <a:endParaRPr lang="en-US"/>
        </a:p>
      </dgm:t>
    </dgm:pt>
    <dgm:pt modelId="{46AF1DCA-A453-4207-9FB8-3E2262735AA8}">
      <dgm:prSet phldrT="[Text]"/>
      <dgm:spPr/>
      <dgm:t>
        <a:bodyPr/>
        <a:lstStyle/>
        <a:p>
          <a:r>
            <a:rPr lang="en-US" dirty="0" smtClean="0"/>
            <a:t>Donut</a:t>
          </a:r>
          <a:endParaRPr lang="en-US" dirty="0"/>
        </a:p>
      </dgm:t>
    </dgm:pt>
    <dgm:pt modelId="{939C525A-3CD0-41FC-A866-386198020627}" type="parTrans" cxnId="{23DEE073-B0DF-4CCD-A81B-F94605F6379D}">
      <dgm:prSet/>
      <dgm:spPr/>
      <dgm:t>
        <a:bodyPr/>
        <a:lstStyle/>
        <a:p>
          <a:endParaRPr lang="en-US"/>
        </a:p>
      </dgm:t>
    </dgm:pt>
    <dgm:pt modelId="{E7259749-1C8F-4500-A81D-515C72025753}" type="sibTrans" cxnId="{23DEE073-B0DF-4CCD-A81B-F94605F6379D}">
      <dgm:prSet/>
      <dgm:spPr/>
      <dgm:t>
        <a:bodyPr/>
        <a:lstStyle/>
        <a:p>
          <a:endParaRPr lang="en-US"/>
        </a:p>
      </dgm:t>
    </dgm:pt>
    <dgm:pt modelId="{606F529A-F03A-46D3-ACD2-CFEA27311327}">
      <dgm:prSet phldrT="[Text]"/>
      <dgm:spPr/>
      <dgm:t>
        <a:bodyPr/>
        <a:lstStyle/>
        <a:p>
          <a:r>
            <a:rPr lang="en-US" dirty="0" smtClean="0"/>
            <a:t>2.0</a:t>
          </a:r>
          <a:endParaRPr lang="en-US" dirty="0"/>
        </a:p>
      </dgm:t>
    </dgm:pt>
    <dgm:pt modelId="{757F4759-19A2-4411-9854-EF0BB02D1BEB}" type="parTrans" cxnId="{D1671F55-83CA-4320-A23A-E5EFFA89035B}">
      <dgm:prSet/>
      <dgm:spPr/>
      <dgm:t>
        <a:bodyPr/>
        <a:lstStyle/>
        <a:p>
          <a:endParaRPr lang="en-US"/>
        </a:p>
      </dgm:t>
    </dgm:pt>
    <dgm:pt modelId="{698774EE-3109-4527-AE99-ED16FEAFA641}" type="sibTrans" cxnId="{D1671F55-83CA-4320-A23A-E5EFFA89035B}">
      <dgm:prSet/>
      <dgm:spPr/>
      <dgm:t>
        <a:bodyPr/>
        <a:lstStyle/>
        <a:p>
          <a:endParaRPr lang="en-US"/>
        </a:p>
      </dgm:t>
    </dgm:pt>
    <dgm:pt modelId="{480D63CE-A37F-4260-AE89-101268A9F71C}">
      <dgm:prSet phldrT="[Text]"/>
      <dgm:spPr/>
      <dgm:t>
        <a:bodyPr/>
        <a:lstStyle/>
        <a:p>
          <a:r>
            <a:rPr lang="en-US" dirty="0" smtClean="0"/>
            <a:t>2.2</a:t>
          </a:r>
          <a:endParaRPr lang="en-US" dirty="0"/>
        </a:p>
      </dgm:t>
    </dgm:pt>
    <dgm:pt modelId="{909A2DC8-32E0-4197-8077-5C3366AF7316}" type="parTrans" cxnId="{ED35880A-E9CE-491B-B175-4D286C62019F}">
      <dgm:prSet/>
      <dgm:spPr/>
      <dgm:t>
        <a:bodyPr/>
        <a:lstStyle/>
        <a:p>
          <a:endParaRPr lang="en-US"/>
        </a:p>
      </dgm:t>
    </dgm:pt>
    <dgm:pt modelId="{E34A9D46-8FE3-4F2C-AC83-2D1E8BB58B04}" type="sibTrans" cxnId="{ED35880A-E9CE-491B-B175-4D286C62019F}">
      <dgm:prSet/>
      <dgm:spPr/>
      <dgm:t>
        <a:bodyPr/>
        <a:lstStyle/>
        <a:p>
          <a:endParaRPr lang="en-US"/>
        </a:p>
      </dgm:t>
    </dgm:pt>
    <dgm:pt modelId="{DFF2329D-1C19-4CE1-8526-F63D7ED72E91}">
      <dgm:prSet phldrT="[Text]"/>
      <dgm:spPr/>
      <dgm:t>
        <a:bodyPr/>
        <a:lstStyle/>
        <a:p>
          <a:r>
            <a:rPr lang="en-US" dirty="0" err="1" smtClean="0"/>
            <a:t>Froyo</a:t>
          </a:r>
          <a:endParaRPr lang="en-US" dirty="0"/>
        </a:p>
      </dgm:t>
    </dgm:pt>
    <dgm:pt modelId="{19B6E177-CBE3-4C08-BC63-292D8A071A1E}" type="parTrans" cxnId="{5965CD78-7D67-4EB9-A51C-A99FD2A63463}">
      <dgm:prSet/>
      <dgm:spPr/>
      <dgm:t>
        <a:bodyPr/>
        <a:lstStyle/>
        <a:p>
          <a:endParaRPr lang="en-US"/>
        </a:p>
      </dgm:t>
    </dgm:pt>
    <dgm:pt modelId="{3FF39CC5-B975-4953-94BE-59604BBB505B}" type="sibTrans" cxnId="{5965CD78-7D67-4EB9-A51C-A99FD2A63463}">
      <dgm:prSet/>
      <dgm:spPr/>
      <dgm:t>
        <a:bodyPr/>
        <a:lstStyle/>
        <a:p>
          <a:endParaRPr lang="en-US"/>
        </a:p>
      </dgm:t>
    </dgm:pt>
    <dgm:pt modelId="{8133A5C6-48BB-42F8-8C30-EE3A46733A4A}">
      <dgm:prSet phldrT="[Text]"/>
      <dgm:spPr/>
      <dgm:t>
        <a:bodyPr/>
        <a:lstStyle/>
        <a:p>
          <a:r>
            <a:rPr lang="en-US" dirty="0" smtClean="0"/>
            <a:t>Éclair</a:t>
          </a:r>
          <a:endParaRPr lang="en-US" dirty="0"/>
        </a:p>
      </dgm:t>
    </dgm:pt>
    <dgm:pt modelId="{9B4959C4-E2B6-4935-BE91-EF6F8DE732BF}" type="parTrans" cxnId="{16AF918E-A0C9-46F5-BFD7-A1001A7166FA}">
      <dgm:prSet/>
      <dgm:spPr/>
      <dgm:t>
        <a:bodyPr/>
        <a:lstStyle/>
        <a:p>
          <a:endParaRPr lang="en-US"/>
        </a:p>
      </dgm:t>
    </dgm:pt>
    <dgm:pt modelId="{2547EDE7-8412-4081-BD93-9F9368BC2F0C}" type="sibTrans" cxnId="{16AF918E-A0C9-46F5-BFD7-A1001A7166FA}">
      <dgm:prSet/>
      <dgm:spPr/>
      <dgm:t>
        <a:bodyPr/>
        <a:lstStyle/>
        <a:p>
          <a:endParaRPr lang="en-US"/>
        </a:p>
      </dgm:t>
    </dgm:pt>
    <dgm:pt modelId="{5E667588-B75A-4519-ABCF-90BFFC1319E1}">
      <dgm:prSet phldrT="[Text]"/>
      <dgm:spPr/>
      <dgm:t>
        <a:bodyPr/>
        <a:lstStyle/>
        <a:p>
          <a:r>
            <a:rPr lang="en-US" dirty="0" smtClean="0"/>
            <a:t>1.5</a:t>
          </a:r>
          <a:endParaRPr lang="en-US" dirty="0"/>
        </a:p>
      </dgm:t>
    </dgm:pt>
    <dgm:pt modelId="{0CDC9866-5EE1-47C2-B45B-D1C70C14A834}" type="parTrans" cxnId="{0580AED5-FA9C-4BB2-9EA8-9B51D311D2A2}">
      <dgm:prSet/>
      <dgm:spPr/>
      <dgm:t>
        <a:bodyPr/>
        <a:lstStyle/>
        <a:p>
          <a:endParaRPr lang="en-US"/>
        </a:p>
      </dgm:t>
    </dgm:pt>
    <dgm:pt modelId="{9C1DB39D-19E3-417D-BBAF-AD53FBB2CF67}" type="sibTrans" cxnId="{0580AED5-FA9C-4BB2-9EA8-9B51D311D2A2}">
      <dgm:prSet/>
      <dgm:spPr/>
      <dgm:t>
        <a:bodyPr/>
        <a:lstStyle/>
        <a:p>
          <a:endParaRPr lang="en-US"/>
        </a:p>
      </dgm:t>
    </dgm:pt>
    <dgm:pt modelId="{AD055A9F-9CAE-46A9-B533-BF220615F88C}">
      <dgm:prSet phldrT="[Text]"/>
      <dgm:spPr/>
      <dgm:t>
        <a:bodyPr/>
        <a:lstStyle/>
        <a:p>
          <a:r>
            <a:rPr lang="en-US" dirty="0" smtClean="0"/>
            <a:t>Cupcake</a:t>
          </a:r>
          <a:endParaRPr lang="en-US" dirty="0"/>
        </a:p>
      </dgm:t>
    </dgm:pt>
    <dgm:pt modelId="{CD94C81B-6062-48FA-B89E-5B36E254CF38}" type="parTrans" cxnId="{589CF6EA-22A3-4FDF-A31F-F9C2F70BD249}">
      <dgm:prSet/>
      <dgm:spPr/>
      <dgm:t>
        <a:bodyPr/>
        <a:lstStyle/>
        <a:p>
          <a:endParaRPr lang="en-US"/>
        </a:p>
      </dgm:t>
    </dgm:pt>
    <dgm:pt modelId="{7BEF6CEA-CD11-43CC-83CB-39DE5E53D3D5}" type="sibTrans" cxnId="{589CF6EA-22A3-4FDF-A31F-F9C2F70BD249}">
      <dgm:prSet/>
      <dgm:spPr/>
      <dgm:t>
        <a:bodyPr/>
        <a:lstStyle/>
        <a:p>
          <a:endParaRPr lang="en-US"/>
        </a:p>
      </dgm:t>
    </dgm:pt>
    <dgm:pt modelId="{585F6D90-BF70-4BDE-A522-E8EAE87C0BDB}">
      <dgm:prSet phldrT="[Text]"/>
      <dgm:spPr/>
      <dgm:t>
        <a:bodyPr/>
        <a:lstStyle/>
        <a:p>
          <a:endParaRPr lang="en-US" dirty="0"/>
        </a:p>
      </dgm:t>
    </dgm:pt>
    <dgm:pt modelId="{0D151ABE-CC66-4F09-ACD6-0D6CF757C8BF}" type="parTrans" cxnId="{4E94CC93-45FC-4310-846F-4C0AAF5F20FA}">
      <dgm:prSet/>
      <dgm:spPr/>
      <dgm:t>
        <a:bodyPr/>
        <a:lstStyle/>
        <a:p>
          <a:endParaRPr lang="en-US"/>
        </a:p>
      </dgm:t>
    </dgm:pt>
    <dgm:pt modelId="{2F7C8EF4-479D-4A9D-A4E2-F8E19804A238}" type="sibTrans" cxnId="{4E94CC93-45FC-4310-846F-4C0AAF5F20FA}">
      <dgm:prSet/>
      <dgm:spPr/>
      <dgm:t>
        <a:bodyPr/>
        <a:lstStyle/>
        <a:p>
          <a:endParaRPr lang="en-US"/>
        </a:p>
      </dgm:t>
    </dgm:pt>
    <dgm:pt modelId="{416BAFD4-FDA9-43FF-B5A8-C7B3DB0E97E5}">
      <dgm:prSet phldrT="[Text]"/>
      <dgm:spPr/>
      <dgm:t>
        <a:bodyPr/>
        <a:lstStyle/>
        <a:p>
          <a:endParaRPr lang="en-US" dirty="0"/>
        </a:p>
      </dgm:t>
    </dgm:pt>
    <dgm:pt modelId="{48850456-EFC9-4EEF-805D-C998EFA96C99}" type="parTrans" cxnId="{BDBDFCAF-FE8B-42AF-BD6A-489641DA9F60}">
      <dgm:prSet/>
      <dgm:spPr/>
      <dgm:t>
        <a:bodyPr/>
        <a:lstStyle/>
        <a:p>
          <a:endParaRPr lang="en-US"/>
        </a:p>
      </dgm:t>
    </dgm:pt>
    <dgm:pt modelId="{C9CA94AF-1298-46EC-A6DC-C3DCF1B7563A}" type="sibTrans" cxnId="{BDBDFCAF-FE8B-42AF-BD6A-489641DA9F60}">
      <dgm:prSet/>
      <dgm:spPr/>
      <dgm:t>
        <a:bodyPr/>
        <a:lstStyle/>
        <a:p>
          <a:endParaRPr lang="en-US"/>
        </a:p>
      </dgm:t>
    </dgm:pt>
    <dgm:pt modelId="{64A8FEE4-79C1-47D2-ABC3-E56F64A1B5B7}">
      <dgm:prSet phldrT="[Text]"/>
      <dgm:spPr/>
      <dgm:t>
        <a:bodyPr/>
        <a:lstStyle/>
        <a:p>
          <a:endParaRPr lang="en-US" dirty="0"/>
        </a:p>
      </dgm:t>
    </dgm:pt>
    <dgm:pt modelId="{3AE73AA5-59E0-4EE7-B47E-DC0C815592B2}" type="parTrans" cxnId="{1C5ED858-1D45-4BAD-9E3B-D72C5D5399D3}">
      <dgm:prSet/>
      <dgm:spPr/>
      <dgm:t>
        <a:bodyPr/>
        <a:lstStyle/>
        <a:p>
          <a:endParaRPr lang="en-US"/>
        </a:p>
      </dgm:t>
    </dgm:pt>
    <dgm:pt modelId="{373695E8-63F9-4F5C-BB5F-941E52B8A256}" type="sibTrans" cxnId="{1C5ED858-1D45-4BAD-9E3B-D72C5D5399D3}">
      <dgm:prSet/>
      <dgm:spPr/>
      <dgm:t>
        <a:bodyPr/>
        <a:lstStyle/>
        <a:p>
          <a:endParaRPr lang="en-US"/>
        </a:p>
      </dgm:t>
    </dgm:pt>
    <dgm:pt modelId="{46EBDED5-23F9-4B33-805B-FC902107984C}" type="pres">
      <dgm:prSet presAssocID="{8D3EB7CF-C507-4E7E-B2F4-7895EF1E0A9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7BE5A1-2186-4BB6-9960-8FFFC7324F4B}" type="pres">
      <dgm:prSet presAssocID="{8D3EB7CF-C507-4E7E-B2F4-7895EF1E0A99}" presName="fgShape" presStyleLbl="fgShp" presStyleIdx="0" presStyleCnt="1"/>
      <dgm:spPr>
        <a:prstGeom prst="rightArrow">
          <a:avLst/>
        </a:prstGeom>
      </dgm:spPr>
    </dgm:pt>
    <dgm:pt modelId="{8248CA3A-1660-4EB4-899B-E5BC376C785B}" type="pres">
      <dgm:prSet presAssocID="{8D3EB7CF-C507-4E7E-B2F4-7895EF1E0A99}" presName="linComp" presStyleCnt="0"/>
      <dgm:spPr/>
    </dgm:pt>
    <dgm:pt modelId="{06D45B3E-D63D-4096-A4AD-A025528AF1B0}" type="pres">
      <dgm:prSet presAssocID="{5E667588-B75A-4519-ABCF-90BFFC1319E1}" presName="compNode" presStyleCnt="0"/>
      <dgm:spPr/>
    </dgm:pt>
    <dgm:pt modelId="{EFEACB9E-506D-4CAE-A4ED-EAADABB8D503}" type="pres">
      <dgm:prSet presAssocID="{5E667588-B75A-4519-ABCF-90BFFC1319E1}" presName="bkgdShape" presStyleLbl="node1" presStyleIdx="0" presStyleCnt="4"/>
      <dgm:spPr/>
      <dgm:t>
        <a:bodyPr/>
        <a:lstStyle/>
        <a:p>
          <a:endParaRPr lang="en-US"/>
        </a:p>
      </dgm:t>
    </dgm:pt>
    <dgm:pt modelId="{7ED94A99-F524-4CF6-83E5-F90DB63EA2B1}" type="pres">
      <dgm:prSet presAssocID="{5E667588-B75A-4519-ABCF-90BFFC1319E1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9266F1-FA3B-4314-A752-3E62F2BA7EE1}" type="pres">
      <dgm:prSet presAssocID="{5E667588-B75A-4519-ABCF-90BFFC1319E1}" presName="invisiNode" presStyleLbl="node1" presStyleIdx="0" presStyleCnt="4"/>
      <dgm:spPr/>
    </dgm:pt>
    <dgm:pt modelId="{3B32BAAB-88F0-4DD5-A26F-7282A061BDDA}" type="pres">
      <dgm:prSet presAssocID="{5E667588-B75A-4519-ABCF-90BFFC1319E1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C9DDB10F-65F3-4EE2-8FA5-ECB5860152C2}" type="pres">
      <dgm:prSet presAssocID="{9C1DB39D-19E3-417D-BBAF-AD53FBB2CF6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52046E7-AE39-469C-A144-73BD3F57DAE6}" type="pres">
      <dgm:prSet presAssocID="{920BD831-B004-4D48-9D41-816E7BA036D8}" presName="compNode" presStyleCnt="0"/>
      <dgm:spPr/>
    </dgm:pt>
    <dgm:pt modelId="{72D1477E-DF1A-4B12-B2AB-7FCA811E9E2A}" type="pres">
      <dgm:prSet presAssocID="{920BD831-B004-4D48-9D41-816E7BA036D8}" presName="bkgdShape" presStyleLbl="node1" presStyleIdx="1" presStyleCnt="4"/>
      <dgm:spPr/>
      <dgm:t>
        <a:bodyPr/>
        <a:lstStyle/>
        <a:p>
          <a:endParaRPr lang="en-US"/>
        </a:p>
      </dgm:t>
    </dgm:pt>
    <dgm:pt modelId="{86BE3578-4830-465D-A72F-41DD05FAEBDC}" type="pres">
      <dgm:prSet presAssocID="{920BD831-B004-4D48-9D41-816E7BA036D8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0C26D5-9404-470F-AD0E-6B8AAE49E5D6}" type="pres">
      <dgm:prSet presAssocID="{920BD831-B004-4D48-9D41-816E7BA036D8}" presName="invisiNode" presStyleLbl="node1" presStyleIdx="1" presStyleCnt="4"/>
      <dgm:spPr/>
    </dgm:pt>
    <dgm:pt modelId="{2D76B5D2-1F70-42C8-AEDE-9391E26A5AB3}" type="pres">
      <dgm:prSet presAssocID="{920BD831-B004-4D48-9D41-816E7BA036D8}" presName="imagNode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8951A14D-FF54-43B2-BA62-4809258CB1F2}" type="pres">
      <dgm:prSet presAssocID="{4349FA01-313B-4C04-B67A-D5AAAB811EC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665A744-99CC-4D07-BC83-2F7184736C7A}" type="pres">
      <dgm:prSet presAssocID="{606F529A-F03A-46D3-ACD2-CFEA27311327}" presName="compNode" presStyleCnt="0"/>
      <dgm:spPr/>
    </dgm:pt>
    <dgm:pt modelId="{504E84B3-082B-40F9-80E6-B27F8C2A6B28}" type="pres">
      <dgm:prSet presAssocID="{606F529A-F03A-46D3-ACD2-CFEA27311327}" presName="bkgdShape" presStyleLbl="node1" presStyleIdx="2" presStyleCnt="4"/>
      <dgm:spPr/>
      <dgm:t>
        <a:bodyPr/>
        <a:lstStyle/>
        <a:p>
          <a:endParaRPr lang="en-US"/>
        </a:p>
      </dgm:t>
    </dgm:pt>
    <dgm:pt modelId="{83E26EE8-471A-4FC0-9469-85DACD6A9DB6}" type="pres">
      <dgm:prSet presAssocID="{606F529A-F03A-46D3-ACD2-CFEA27311327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16BA04-4623-4E63-A045-F3F3D57C28BD}" type="pres">
      <dgm:prSet presAssocID="{606F529A-F03A-46D3-ACD2-CFEA27311327}" presName="invisiNode" presStyleLbl="node1" presStyleIdx="2" presStyleCnt="4"/>
      <dgm:spPr/>
    </dgm:pt>
    <dgm:pt modelId="{8B3DBD63-622B-4AF6-AE02-AFAB2FD90D3C}" type="pres">
      <dgm:prSet presAssocID="{606F529A-F03A-46D3-ACD2-CFEA27311327}" presName="imagNode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D151670E-2ED6-4147-890D-332088482368}" type="pres">
      <dgm:prSet presAssocID="{698774EE-3109-4527-AE99-ED16FEAFA64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61B4E7B-09E1-4861-B12E-4EF87BBB634F}" type="pres">
      <dgm:prSet presAssocID="{480D63CE-A37F-4260-AE89-101268A9F71C}" presName="compNode" presStyleCnt="0"/>
      <dgm:spPr/>
    </dgm:pt>
    <dgm:pt modelId="{8C2C3A12-8737-4AE8-A73E-490F77989962}" type="pres">
      <dgm:prSet presAssocID="{480D63CE-A37F-4260-AE89-101268A9F71C}" presName="bkgdShape" presStyleLbl="node1" presStyleIdx="3" presStyleCnt="4"/>
      <dgm:spPr/>
      <dgm:t>
        <a:bodyPr/>
        <a:lstStyle/>
        <a:p>
          <a:endParaRPr lang="en-US"/>
        </a:p>
      </dgm:t>
    </dgm:pt>
    <dgm:pt modelId="{CB9A3252-F115-4E33-8D59-31D0E361CFC7}" type="pres">
      <dgm:prSet presAssocID="{480D63CE-A37F-4260-AE89-101268A9F71C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928FF8-2C45-4133-99D8-BEDEE508B041}" type="pres">
      <dgm:prSet presAssocID="{480D63CE-A37F-4260-AE89-101268A9F71C}" presName="invisiNode" presStyleLbl="node1" presStyleIdx="3" presStyleCnt="4"/>
      <dgm:spPr/>
    </dgm:pt>
    <dgm:pt modelId="{95022491-1E2D-423C-B8F5-9A161F7B89E5}" type="pres">
      <dgm:prSet presAssocID="{480D63CE-A37F-4260-AE89-101268A9F71C}" presName="imagNod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</dgm:ptLst>
  <dgm:cxnLst>
    <dgm:cxn modelId="{45D3E23C-F052-434D-A373-C563812D0C20}" type="presOf" srcId="{AD055A9F-9CAE-46A9-B533-BF220615F88C}" destId="{EFEACB9E-506D-4CAE-A4ED-EAADABB8D503}" srcOrd="0" destOrd="1" presId="urn:microsoft.com/office/officeart/2005/8/layout/hList7"/>
    <dgm:cxn modelId="{A83FD9BE-E925-4237-ABAB-DDD1148238FF}" type="presOf" srcId="{AD055A9F-9CAE-46A9-B533-BF220615F88C}" destId="{7ED94A99-F524-4CF6-83E5-F90DB63EA2B1}" srcOrd="1" destOrd="1" presId="urn:microsoft.com/office/officeart/2005/8/layout/hList7"/>
    <dgm:cxn modelId="{1C027B6E-2259-4BF1-91AA-322E52D519BB}" type="presOf" srcId="{585F6D90-BF70-4BDE-A522-E8EAE87C0BDB}" destId="{EFEACB9E-506D-4CAE-A4ED-EAADABB8D503}" srcOrd="0" destOrd="2" presId="urn:microsoft.com/office/officeart/2005/8/layout/hList7"/>
    <dgm:cxn modelId="{929574E4-4255-4882-9C0A-C2D20F3BAD02}" type="presOf" srcId="{64A8FEE4-79C1-47D2-ABC3-E56F64A1B5B7}" destId="{83E26EE8-471A-4FC0-9469-85DACD6A9DB6}" srcOrd="1" destOrd="2" presId="urn:microsoft.com/office/officeart/2005/8/layout/hList7"/>
    <dgm:cxn modelId="{69FD231A-AF01-4BE7-AE7C-6C358D478751}" type="presOf" srcId="{64A8FEE4-79C1-47D2-ABC3-E56F64A1B5B7}" destId="{504E84B3-082B-40F9-80E6-B27F8C2A6B28}" srcOrd="0" destOrd="2" presId="urn:microsoft.com/office/officeart/2005/8/layout/hList7"/>
    <dgm:cxn modelId="{CF0B063C-6220-45C0-8469-864BA55032C0}" type="presOf" srcId="{8133A5C6-48BB-42F8-8C30-EE3A46733A4A}" destId="{504E84B3-082B-40F9-80E6-B27F8C2A6B28}" srcOrd="0" destOrd="1" presId="urn:microsoft.com/office/officeart/2005/8/layout/hList7"/>
    <dgm:cxn modelId="{D1671F55-83CA-4320-A23A-E5EFFA89035B}" srcId="{8D3EB7CF-C507-4E7E-B2F4-7895EF1E0A99}" destId="{606F529A-F03A-46D3-ACD2-CFEA27311327}" srcOrd="2" destOrd="0" parTransId="{757F4759-19A2-4411-9854-EF0BB02D1BEB}" sibTransId="{698774EE-3109-4527-AE99-ED16FEAFA641}"/>
    <dgm:cxn modelId="{95381515-7A8D-4506-B4C0-77F314623686}" type="presOf" srcId="{46AF1DCA-A453-4207-9FB8-3E2262735AA8}" destId="{86BE3578-4830-465D-A72F-41DD05FAEBDC}" srcOrd="1" destOrd="1" presId="urn:microsoft.com/office/officeart/2005/8/layout/hList7"/>
    <dgm:cxn modelId="{613AE9ED-B229-4EAF-AA92-2F5238BB0CD9}" type="presOf" srcId="{416BAFD4-FDA9-43FF-B5A8-C7B3DB0E97E5}" destId="{86BE3578-4830-465D-A72F-41DD05FAEBDC}" srcOrd="1" destOrd="2" presId="urn:microsoft.com/office/officeart/2005/8/layout/hList7"/>
    <dgm:cxn modelId="{69CE90B0-CE5A-4149-98C5-CD3C67C5F7D2}" type="presOf" srcId="{480D63CE-A37F-4260-AE89-101268A9F71C}" destId="{8C2C3A12-8737-4AE8-A73E-490F77989962}" srcOrd="0" destOrd="0" presId="urn:microsoft.com/office/officeart/2005/8/layout/hList7"/>
    <dgm:cxn modelId="{141C80DF-324E-442F-931D-5897E104BA44}" type="presOf" srcId="{920BD831-B004-4D48-9D41-816E7BA036D8}" destId="{86BE3578-4830-465D-A72F-41DD05FAEBDC}" srcOrd="1" destOrd="0" presId="urn:microsoft.com/office/officeart/2005/8/layout/hList7"/>
    <dgm:cxn modelId="{16AF918E-A0C9-46F5-BFD7-A1001A7166FA}" srcId="{606F529A-F03A-46D3-ACD2-CFEA27311327}" destId="{8133A5C6-48BB-42F8-8C30-EE3A46733A4A}" srcOrd="0" destOrd="0" parTransId="{9B4959C4-E2B6-4935-BE91-EF6F8DE732BF}" sibTransId="{2547EDE7-8412-4081-BD93-9F9368BC2F0C}"/>
    <dgm:cxn modelId="{23DEE073-B0DF-4CCD-A81B-F94605F6379D}" srcId="{920BD831-B004-4D48-9D41-816E7BA036D8}" destId="{46AF1DCA-A453-4207-9FB8-3E2262735AA8}" srcOrd="0" destOrd="0" parTransId="{939C525A-3CD0-41FC-A866-386198020627}" sibTransId="{E7259749-1C8F-4500-A81D-515C72025753}"/>
    <dgm:cxn modelId="{6307144B-137A-4986-86CA-43D1AF1BEBCA}" type="presOf" srcId="{4349FA01-313B-4C04-B67A-D5AAAB811ECE}" destId="{8951A14D-FF54-43B2-BA62-4809258CB1F2}" srcOrd="0" destOrd="0" presId="urn:microsoft.com/office/officeart/2005/8/layout/hList7"/>
    <dgm:cxn modelId="{ED35880A-E9CE-491B-B175-4D286C62019F}" srcId="{8D3EB7CF-C507-4E7E-B2F4-7895EF1E0A99}" destId="{480D63CE-A37F-4260-AE89-101268A9F71C}" srcOrd="3" destOrd="0" parTransId="{909A2DC8-32E0-4197-8077-5C3366AF7316}" sibTransId="{E34A9D46-8FE3-4F2C-AC83-2D1E8BB58B04}"/>
    <dgm:cxn modelId="{DF8BB9A5-46EA-4B16-BE1F-592027C84CA1}" type="presOf" srcId="{698774EE-3109-4527-AE99-ED16FEAFA641}" destId="{D151670E-2ED6-4147-890D-332088482368}" srcOrd="0" destOrd="0" presId="urn:microsoft.com/office/officeart/2005/8/layout/hList7"/>
    <dgm:cxn modelId="{090E8C78-861E-47EC-9663-81C49B43D82A}" type="presOf" srcId="{8133A5C6-48BB-42F8-8C30-EE3A46733A4A}" destId="{83E26EE8-471A-4FC0-9469-85DACD6A9DB6}" srcOrd="1" destOrd="1" presId="urn:microsoft.com/office/officeart/2005/8/layout/hList7"/>
    <dgm:cxn modelId="{ADB75DD9-670B-4834-B237-927CD86D2B6D}" type="presOf" srcId="{606F529A-F03A-46D3-ACD2-CFEA27311327}" destId="{83E26EE8-471A-4FC0-9469-85DACD6A9DB6}" srcOrd="1" destOrd="0" presId="urn:microsoft.com/office/officeart/2005/8/layout/hList7"/>
    <dgm:cxn modelId="{BDBDFCAF-FE8B-42AF-BD6A-489641DA9F60}" srcId="{920BD831-B004-4D48-9D41-816E7BA036D8}" destId="{416BAFD4-FDA9-43FF-B5A8-C7B3DB0E97E5}" srcOrd="1" destOrd="0" parTransId="{48850456-EFC9-4EEF-805D-C998EFA96C99}" sibTransId="{C9CA94AF-1298-46EC-A6DC-C3DCF1B7563A}"/>
    <dgm:cxn modelId="{A195142A-4972-4D79-B6BA-7FB3FD92738C}" type="presOf" srcId="{DFF2329D-1C19-4CE1-8526-F63D7ED72E91}" destId="{CB9A3252-F115-4E33-8D59-31D0E361CFC7}" srcOrd="1" destOrd="1" presId="urn:microsoft.com/office/officeart/2005/8/layout/hList7"/>
    <dgm:cxn modelId="{77E6535F-6A51-462C-8ABD-8EF9DC828252}" type="presOf" srcId="{416BAFD4-FDA9-43FF-B5A8-C7B3DB0E97E5}" destId="{72D1477E-DF1A-4B12-B2AB-7FCA811E9E2A}" srcOrd="0" destOrd="2" presId="urn:microsoft.com/office/officeart/2005/8/layout/hList7"/>
    <dgm:cxn modelId="{0969517B-8DB0-438F-BCF1-A00DBBBAE8A9}" type="presOf" srcId="{920BD831-B004-4D48-9D41-816E7BA036D8}" destId="{72D1477E-DF1A-4B12-B2AB-7FCA811E9E2A}" srcOrd="0" destOrd="0" presId="urn:microsoft.com/office/officeart/2005/8/layout/hList7"/>
    <dgm:cxn modelId="{4E94CC93-45FC-4310-846F-4C0AAF5F20FA}" srcId="{5E667588-B75A-4519-ABCF-90BFFC1319E1}" destId="{585F6D90-BF70-4BDE-A522-E8EAE87C0BDB}" srcOrd="1" destOrd="0" parTransId="{0D151ABE-CC66-4F09-ACD6-0D6CF757C8BF}" sibTransId="{2F7C8EF4-479D-4A9D-A4E2-F8E19804A238}"/>
    <dgm:cxn modelId="{81757E44-89A6-4155-A007-E55443FA5DC2}" srcId="{8D3EB7CF-C507-4E7E-B2F4-7895EF1E0A99}" destId="{920BD831-B004-4D48-9D41-816E7BA036D8}" srcOrd="1" destOrd="0" parTransId="{0525049D-0D52-46F6-9FFD-CAF585887E4F}" sibTransId="{4349FA01-313B-4C04-B67A-D5AAAB811ECE}"/>
    <dgm:cxn modelId="{136CFB6B-F5C2-45AB-BB09-DB814DA0FE62}" type="presOf" srcId="{46AF1DCA-A453-4207-9FB8-3E2262735AA8}" destId="{72D1477E-DF1A-4B12-B2AB-7FCA811E9E2A}" srcOrd="0" destOrd="1" presId="urn:microsoft.com/office/officeart/2005/8/layout/hList7"/>
    <dgm:cxn modelId="{88434350-3FF2-49EA-90AE-1F97D9C83D73}" type="presOf" srcId="{9C1DB39D-19E3-417D-BBAF-AD53FBB2CF67}" destId="{C9DDB10F-65F3-4EE2-8FA5-ECB5860152C2}" srcOrd="0" destOrd="0" presId="urn:microsoft.com/office/officeart/2005/8/layout/hList7"/>
    <dgm:cxn modelId="{05B56771-53B2-4796-B342-458FA6326B47}" type="presOf" srcId="{585F6D90-BF70-4BDE-A522-E8EAE87C0BDB}" destId="{7ED94A99-F524-4CF6-83E5-F90DB63EA2B1}" srcOrd="1" destOrd="2" presId="urn:microsoft.com/office/officeart/2005/8/layout/hList7"/>
    <dgm:cxn modelId="{316149F1-C45D-41B5-9B07-83A718D2AEA0}" type="presOf" srcId="{480D63CE-A37F-4260-AE89-101268A9F71C}" destId="{CB9A3252-F115-4E33-8D59-31D0E361CFC7}" srcOrd="1" destOrd="0" presId="urn:microsoft.com/office/officeart/2005/8/layout/hList7"/>
    <dgm:cxn modelId="{60CACE90-B236-4EBC-8A41-8679BFE012B4}" type="presOf" srcId="{8D3EB7CF-C507-4E7E-B2F4-7895EF1E0A99}" destId="{46EBDED5-23F9-4B33-805B-FC902107984C}" srcOrd="0" destOrd="0" presId="urn:microsoft.com/office/officeart/2005/8/layout/hList7"/>
    <dgm:cxn modelId="{589CF6EA-22A3-4FDF-A31F-F9C2F70BD249}" srcId="{5E667588-B75A-4519-ABCF-90BFFC1319E1}" destId="{AD055A9F-9CAE-46A9-B533-BF220615F88C}" srcOrd="0" destOrd="0" parTransId="{CD94C81B-6062-48FA-B89E-5B36E254CF38}" sibTransId="{7BEF6CEA-CD11-43CC-83CB-39DE5E53D3D5}"/>
    <dgm:cxn modelId="{E0079D66-0AEF-4DB6-B096-B576E00F550B}" type="presOf" srcId="{5E667588-B75A-4519-ABCF-90BFFC1319E1}" destId="{7ED94A99-F524-4CF6-83E5-F90DB63EA2B1}" srcOrd="1" destOrd="0" presId="urn:microsoft.com/office/officeart/2005/8/layout/hList7"/>
    <dgm:cxn modelId="{5965CD78-7D67-4EB9-A51C-A99FD2A63463}" srcId="{480D63CE-A37F-4260-AE89-101268A9F71C}" destId="{DFF2329D-1C19-4CE1-8526-F63D7ED72E91}" srcOrd="0" destOrd="0" parTransId="{19B6E177-CBE3-4C08-BC63-292D8A071A1E}" sibTransId="{3FF39CC5-B975-4953-94BE-59604BBB505B}"/>
    <dgm:cxn modelId="{DEF54F5E-E385-4643-96CD-320C7B0A9164}" type="presOf" srcId="{5E667588-B75A-4519-ABCF-90BFFC1319E1}" destId="{EFEACB9E-506D-4CAE-A4ED-EAADABB8D503}" srcOrd="0" destOrd="0" presId="urn:microsoft.com/office/officeart/2005/8/layout/hList7"/>
    <dgm:cxn modelId="{0580AED5-FA9C-4BB2-9EA8-9B51D311D2A2}" srcId="{8D3EB7CF-C507-4E7E-B2F4-7895EF1E0A99}" destId="{5E667588-B75A-4519-ABCF-90BFFC1319E1}" srcOrd="0" destOrd="0" parTransId="{0CDC9866-5EE1-47C2-B45B-D1C70C14A834}" sibTransId="{9C1DB39D-19E3-417D-BBAF-AD53FBB2CF67}"/>
    <dgm:cxn modelId="{1C5ED858-1D45-4BAD-9E3B-D72C5D5399D3}" srcId="{606F529A-F03A-46D3-ACD2-CFEA27311327}" destId="{64A8FEE4-79C1-47D2-ABC3-E56F64A1B5B7}" srcOrd="1" destOrd="0" parTransId="{3AE73AA5-59E0-4EE7-B47E-DC0C815592B2}" sibTransId="{373695E8-63F9-4F5C-BB5F-941E52B8A256}"/>
    <dgm:cxn modelId="{B730A44C-BB65-443B-BB17-E20FFE34B08C}" type="presOf" srcId="{DFF2329D-1C19-4CE1-8526-F63D7ED72E91}" destId="{8C2C3A12-8737-4AE8-A73E-490F77989962}" srcOrd="0" destOrd="1" presId="urn:microsoft.com/office/officeart/2005/8/layout/hList7"/>
    <dgm:cxn modelId="{C31F588F-E3C2-4B87-A48F-63379519C23F}" type="presOf" srcId="{606F529A-F03A-46D3-ACD2-CFEA27311327}" destId="{504E84B3-082B-40F9-80E6-B27F8C2A6B28}" srcOrd="0" destOrd="0" presId="urn:microsoft.com/office/officeart/2005/8/layout/hList7"/>
    <dgm:cxn modelId="{98C14E6B-1547-4E36-928F-3599D4D5B617}" type="presParOf" srcId="{46EBDED5-23F9-4B33-805B-FC902107984C}" destId="{C17BE5A1-2186-4BB6-9960-8FFFC7324F4B}" srcOrd="0" destOrd="0" presId="urn:microsoft.com/office/officeart/2005/8/layout/hList7"/>
    <dgm:cxn modelId="{F4510823-7C2F-4331-9E22-37DBC0734662}" type="presParOf" srcId="{46EBDED5-23F9-4B33-805B-FC902107984C}" destId="{8248CA3A-1660-4EB4-899B-E5BC376C785B}" srcOrd="1" destOrd="0" presId="urn:microsoft.com/office/officeart/2005/8/layout/hList7"/>
    <dgm:cxn modelId="{CC0770A1-B053-4091-960A-0E9FE8598BE1}" type="presParOf" srcId="{8248CA3A-1660-4EB4-899B-E5BC376C785B}" destId="{06D45B3E-D63D-4096-A4AD-A025528AF1B0}" srcOrd="0" destOrd="0" presId="urn:microsoft.com/office/officeart/2005/8/layout/hList7"/>
    <dgm:cxn modelId="{9A61475B-B5B4-4868-834E-1D7FE41E577A}" type="presParOf" srcId="{06D45B3E-D63D-4096-A4AD-A025528AF1B0}" destId="{EFEACB9E-506D-4CAE-A4ED-EAADABB8D503}" srcOrd="0" destOrd="0" presId="urn:microsoft.com/office/officeart/2005/8/layout/hList7"/>
    <dgm:cxn modelId="{3E91692B-F49B-48AB-BE9D-7115918C7561}" type="presParOf" srcId="{06D45B3E-D63D-4096-A4AD-A025528AF1B0}" destId="{7ED94A99-F524-4CF6-83E5-F90DB63EA2B1}" srcOrd="1" destOrd="0" presId="urn:microsoft.com/office/officeart/2005/8/layout/hList7"/>
    <dgm:cxn modelId="{D0944420-F0B6-436D-B2F8-20D1A4015530}" type="presParOf" srcId="{06D45B3E-D63D-4096-A4AD-A025528AF1B0}" destId="{BC9266F1-FA3B-4314-A752-3E62F2BA7EE1}" srcOrd="2" destOrd="0" presId="urn:microsoft.com/office/officeart/2005/8/layout/hList7"/>
    <dgm:cxn modelId="{8CA6814C-65E0-4FA3-B3B6-57FDDD83E932}" type="presParOf" srcId="{06D45B3E-D63D-4096-A4AD-A025528AF1B0}" destId="{3B32BAAB-88F0-4DD5-A26F-7282A061BDDA}" srcOrd="3" destOrd="0" presId="urn:microsoft.com/office/officeart/2005/8/layout/hList7"/>
    <dgm:cxn modelId="{947D9127-C0B4-40BC-B45E-A7231868900F}" type="presParOf" srcId="{8248CA3A-1660-4EB4-899B-E5BC376C785B}" destId="{C9DDB10F-65F3-4EE2-8FA5-ECB5860152C2}" srcOrd="1" destOrd="0" presId="urn:microsoft.com/office/officeart/2005/8/layout/hList7"/>
    <dgm:cxn modelId="{87098E60-CD76-4A8D-924F-BE12B9BFF90A}" type="presParOf" srcId="{8248CA3A-1660-4EB4-899B-E5BC376C785B}" destId="{452046E7-AE39-469C-A144-73BD3F57DAE6}" srcOrd="2" destOrd="0" presId="urn:microsoft.com/office/officeart/2005/8/layout/hList7"/>
    <dgm:cxn modelId="{F88680D5-590D-4C1B-8BE1-095F51759286}" type="presParOf" srcId="{452046E7-AE39-469C-A144-73BD3F57DAE6}" destId="{72D1477E-DF1A-4B12-B2AB-7FCA811E9E2A}" srcOrd="0" destOrd="0" presId="urn:microsoft.com/office/officeart/2005/8/layout/hList7"/>
    <dgm:cxn modelId="{404546A0-AF43-4566-A18A-4C957C4C1A1E}" type="presParOf" srcId="{452046E7-AE39-469C-A144-73BD3F57DAE6}" destId="{86BE3578-4830-465D-A72F-41DD05FAEBDC}" srcOrd="1" destOrd="0" presId="urn:microsoft.com/office/officeart/2005/8/layout/hList7"/>
    <dgm:cxn modelId="{B3374801-AAD3-44CF-9098-E86D8F05AF66}" type="presParOf" srcId="{452046E7-AE39-469C-A144-73BD3F57DAE6}" destId="{2F0C26D5-9404-470F-AD0E-6B8AAE49E5D6}" srcOrd="2" destOrd="0" presId="urn:microsoft.com/office/officeart/2005/8/layout/hList7"/>
    <dgm:cxn modelId="{163FDE6A-8525-4766-87B7-9F8178DB168C}" type="presParOf" srcId="{452046E7-AE39-469C-A144-73BD3F57DAE6}" destId="{2D76B5D2-1F70-42C8-AEDE-9391E26A5AB3}" srcOrd="3" destOrd="0" presId="urn:microsoft.com/office/officeart/2005/8/layout/hList7"/>
    <dgm:cxn modelId="{2EBAD3F9-4495-4C52-A248-9E489B45EB1B}" type="presParOf" srcId="{8248CA3A-1660-4EB4-899B-E5BC376C785B}" destId="{8951A14D-FF54-43B2-BA62-4809258CB1F2}" srcOrd="3" destOrd="0" presId="urn:microsoft.com/office/officeart/2005/8/layout/hList7"/>
    <dgm:cxn modelId="{DA385C8E-C83D-43BC-9E7F-D4C640B231AD}" type="presParOf" srcId="{8248CA3A-1660-4EB4-899B-E5BC376C785B}" destId="{C665A744-99CC-4D07-BC83-2F7184736C7A}" srcOrd="4" destOrd="0" presId="urn:microsoft.com/office/officeart/2005/8/layout/hList7"/>
    <dgm:cxn modelId="{DCDE4D46-50DC-40C8-9AB2-87EF4460B4A9}" type="presParOf" srcId="{C665A744-99CC-4D07-BC83-2F7184736C7A}" destId="{504E84B3-082B-40F9-80E6-B27F8C2A6B28}" srcOrd="0" destOrd="0" presId="urn:microsoft.com/office/officeart/2005/8/layout/hList7"/>
    <dgm:cxn modelId="{63CE2EF6-B715-4591-8B48-E8A24E694F25}" type="presParOf" srcId="{C665A744-99CC-4D07-BC83-2F7184736C7A}" destId="{83E26EE8-471A-4FC0-9469-85DACD6A9DB6}" srcOrd="1" destOrd="0" presId="urn:microsoft.com/office/officeart/2005/8/layout/hList7"/>
    <dgm:cxn modelId="{F7A0D7E4-B8C4-43A3-846C-4162080883B4}" type="presParOf" srcId="{C665A744-99CC-4D07-BC83-2F7184736C7A}" destId="{9016BA04-4623-4E63-A045-F3F3D57C28BD}" srcOrd="2" destOrd="0" presId="urn:microsoft.com/office/officeart/2005/8/layout/hList7"/>
    <dgm:cxn modelId="{47E206EF-7B82-474E-9025-CB53D95FA5DA}" type="presParOf" srcId="{C665A744-99CC-4D07-BC83-2F7184736C7A}" destId="{8B3DBD63-622B-4AF6-AE02-AFAB2FD90D3C}" srcOrd="3" destOrd="0" presId="urn:microsoft.com/office/officeart/2005/8/layout/hList7"/>
    <dgm:cxn modelId="{39666A94-E84F-4DEB-BFF8-34A0BABD96CD}" type="presParOf" srcId="{8248CA3A-1660-4EB4-899B-E5BC376C785B}" destId="{D151670E-2ED6-4147-890D-332088482368}" srcOrd="5" destOrd="0" presId="urn:microsoft.com/office/officeart/2005/8/layout/hList7"/>
    <dgm:cxn modelId="{F93DADA3-9360-43B1-A7BE-90C506A6528B}" type="presParOf" srcId="{8248CA3A-1660-4EB4-899B-E5BC376C785B}" destId="{661B4E7B-09E1-4861-B12E-4EF87BBB634F}" srcOrd="6" destOrd="0" presId="urn:microsoft.com/office/officeart/2005/8/layout/hList7"/>
    <dgm:cxn modelId="{7C7D0A7D-B5C0-447E-84D8-62E3C11C587A}" type="presParOf" srcId="{661B4E7B-09E1-4861-B12E-4EF87BBB634F}" destId="{8C2C3A12-8737-4AE8-A73E-490F77989962}" srcOrd="0" destOrd="0" presId="urn:microsoft.com/office/officeart/2005/8/layout/hList7"/>
    <dgm:cxn modelId="{9A1206AF-8295-4B50-A13D-9E0BA6EEA8A7}" type="presParOf" srcId="{661B4E7B-09E1-4861-B12E-4EF87BBB634F}" destId="{CB9A3252-F115-4E33-8D59-31D0E361CFC7}" srcOrd="1" destOrd="0" presId="urn:microsoft.com/office/officeart/2005/8/layout/hList7"/>
    <dgm:cxn modelId="{EC423C6D-DAEC-4063-A1B7-8F75B315729D}" type="presParOf" srcId="{661B4E7B-09E1-4861-B12E-4EF87BBB634F}" destId="{79928FF8-2C45-4133-99D8-BEDEE508B041}" srcOrd="2" destOrd="0" presId="urn:microsoft.com/office/officeart/2005/8/layout/hList7"/>
    <dgm:cxn modelId="{547AFCC7-679E-4524-82FD-E38ECF65A84A}" type="presParOf" srcId="{661B4E7B-09E1-4861-B12E-4EF87BBB634F}" destId="{95022491-1E2D-423C-B8F5-9A161F7B89E5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863767-8D0A-4B34-9B51-99E36B5FC937}" type="doc">
      <dgm:prSet loTypeId="urn:microsoft.com/office/officeart/2005/8/layout/hList7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DD1098E-04F2-46FD-962A-19DFEC6AAAFA}">
      <dgm:prSet phldrT="[Text]"/>
      <dgm:spPr/>
      <dgm:t>
        <a:bodyPr/>
        <a:lstStyle/>
        <a:p>
          <a:r>
            <a:rPr lang="en-US" dirty="0" smtClean="0"/>
            <a:t>3.0</a:t>
          </a:r>
          <a:endParaRPr lang="en-US" dirty="0"/>
        </a:p>
      </dgm:t>
    </dgm:pt>
    <dgm:pt modelId="{CB2B3931-2DE7-48DB-82E5-443AD98F5A02}" type="parTrans" cxnId="{99C91591-E37F-48A1-A8DA-87A32A085040}">
      <dgm:prSet/>
      <dgm:spPr/>
      <dgm:t>
        <a:bodyPr/>
        <a:lstStyle/>
        <a:p>
          <a:endParaRPr lang="en-US"/>
        </a:p>
      </dgm:t>
    </dgm:pt>
    <dgm:pt modelId="{CC641C06-0BF7-422D-A5BD-4D3A1D77DF43}" type="sibTrans" cxnId="{99C91591-E37F-48A1-A8DA-87A32A085040}">
      <dgm:prSet/>
      <dgm:spPr/>
      <dgm:t>
        <a:bodyPr/>
        <a:lstStyle/>
        <a:p>
          <a:endParaRPr lang="en-US"/>
        </a:p>
      </dgm:t>
    </dgm:pt>
    <dgm:pt modelId="{FE804BE0-9849-4385-AD57-B64D80F636CE}">
      <dgm:prSet phldrT="[Text]"/>
      <dgm:spPr/>
      <dgm:t>
        <a:bodyPr/>
        <a:lstStyle/>
        <a:p>
          <a:r>
            <a:rPr lang="en-US" dirty="0" smtClean="0"/>
            <a:t>Honeycomb</a:t>
          </a:r>
          <a:endParaRPr lang="en-US" dirty="0"/>
        </a:p>
      </dgm:t>
    </dgm:pt>
    <dgm:pt modelId="{369A5B28-9F94-4EBF-8F22-9C59FC51BE1A}" type="parTrans" cxnId="{2DC3A319-4D8A-407C-8CBF-DF9274AE75C9}">
      <dgm:prSet/>
      <dgm:spPr/>
      <dgm:t>
        <a:bodyPr/>
        <a:lstStyle/>
        <a:p>
          <a:endParaRPr lang="en-US"/>
        </a:p>
      </dgm:t>
    </dgm:pt>
    <dgm:pt modelId="{C2852D68-3992-4FE8-8FA3-0F0080AE0894}" type="sibTrans" cxnId="{2DC3A319-4D8A-407C-8CBF-DF9274AE75C9}">
      <dgm:prSet/>
      <dgm:spPr/>
      <dgm:t>
        <a:bodyPr/>
        <a:lstStyle/>
        <a:p>
          <a:endParaRPr lang="en-US"/>
        </a:p>
      </dgm:t>
    </dgm:pt>
    <dgm:pt modelId="{4398112E-8986-4964-B14E-7DD61D6C264D}">
      <dgm:prSet phldrT="[Text]" phldr="1"/>
      <dgm:spPr/>
      <dgm:t>
        <a:bodyPr/>
        <a:lstStyle/>
        <a:p>
          <a:endParaRPr lang="en-US" dirty="0"/>
        </a:p>
      </dgm:t>
    </dgm:pt>
    <dgm:pt modelId="{C5E676C1-E20B-4D44-B71C-2AF8CB03AB4D}" type="parTrans" cxnId="{27996C00-5DAB-4576-A070-38B5F76EA674}">
      <dgm:prSet/>
      <dgm:spPr/>
      <dgm:t>
        <a:bodyPr/>
        <a:lstStyle/>
        <a:p>
          <a:endParaRPr lang="en-US"/>
        </a:p>
      </dgm:t>
    </dgm:pt>
    <dgm:pt modelId="{E7EEA457-A50C-4093-86BE-F4CB1ED1A779}" type="sibTrans" cxnId="{27996C00-5DAB-4576-A070-38B5F76EA674}">
      <dgm:prSet/>
      <dgm:spPr/>
      <dgm:t>
        <a:bodyPr/>
        <a:lstStyle/>
        <a:p>
          <a:endParaRPr lang="en-US"/>
        </a:p>
      </dgm:t>
    </dgm:pt>
    <dgm:pt modelId="{89A833CA-5B6E-474D-906F-22DEC7601969}">
      <dgm:prSet phldrT="[Text]"/>
      <dgm:spPr/>
      <dgm:t>
        <a:bodyPr/>
        <a:lstStyle/>
        <a:p>
          <a:r>
            <a:rPr lang="en-US" dirty="0" smtClean="0"/>
            <a:t>4.0</a:t>
          </a:r>
          <a:endParaRPr lang="en-US" dirty="0"/>
        </a:p>
      </dgm:t>
    </dgm:pt>
    <dgm:pt modelId="{F0FF2602-C8FC-4707-9363-0D00CE2D0F08}" type="parTrans" cxnId="{C868B3D8-1CD3-40FC-8AE9-5A8314CF01D3}">
      <dgm:prSet/>
      <dgm:spPr/>
      <dgm:t>
        <a:bodyPr/>
        <a:lstStyle/>
        <a:p>
          <a:endParaRPr lang="en-US"/>
        </a:p>
      </dgm:t>
    </dgm:pt>
    <dgm:pt modelId="{04474687-E094-42BC-B0B2-1BF5BA703B6E}" type="sibTrans" cxnId="{C868B3D8-1CD3-40FC-8AE9-5A8314CF01D3}">
      <dgm:prSet/>
      <dgm:spPr/>
      <dgm:t>
        <a:bodyPr/>
        <a:lstStyle/>
        <a:p>
          <a:endParaRPr lang="en-US"/>
        </a:p>
      </dgm:t>
    </dgm:pt>
    <dgm:pt modelId="{7EB71C85-DA0D-4F54-AEB4-78A9C0DC97E5}">
      <dgm:prSet phldrT="[Text]"/>
      <dgm:spPr/>
      <dgm:t>
        <a:bodyPr/>
        <a:lstStyle/>
        <a:p>
          <a:r>
            <a:rPr lang="en-US" dirty="0" smtClean="0"/>
            <a:t>Ice Cream Sandwich</a:t>
          </a:r>
          <a:endParaRPr lang="en-US" dirty="0"/>
        </a:p>
      </dgm:t>
    </dgm:pt>
    <dgm:pt modelId="{49E0635B-D72B-447E-8D83-1112C8326082}" type="parTrans" cxnId="{A3783F2F-0A97-47EC-811B-D4CE6C1B0666}">
      <dgm:prSet/>
      <dgm:spPr/>
      <dgm:t>
        <a:bodyPr/>
        <a:lstStyle/>
        <a:p>
          <a:endParaRPr lang="en-US"/>
        </a:p>
      </dgm:t>
    </dgm:pt>
    <dgm:pt modelId="{F789244B-DDE8-4076-B2EF-D963454155D9}" type="sibTrans" cxnId="{A3783F2F-0A97-47EC-811B-D4CE6C1B0666}">
      <dgm:prSet/>
      <dgm:spPr/>
      <dgm:t>
        <a:bodyPr/>
        <a:lstStyle/>
        <a:p>
          <a:endParaRPr lang="en-US"/>
        </a:p>
      </dgm:t>
    </dgm:pt>
    <dgm:pt modelId="{A8C56D1E-7974-410F-9547-993D6E29EF27}">
      <dgm:prSet phldrT="[Text]" phldr="1"/>
      <dgm:spPr/>
      <dgm:t>
        <a:bodyPr/>
        <a:lstStyle/>
        <a:p>
          <a:endParaRPr lang="en-US" dirty="0"/>
        </a:p>
      </dgm:t>
    </dgm:pt>
    <dgm:pt modelId="{876235AF-144A-4701-973E-7FD911F10229}" type="parTrans" cxnId="{2503601C-F917-45CB-8526-3CF3AD16C73E}">
      <dgm:prSet/>
      <dgm:spPr/>
      <dgm:t>
        <a:bodyPr/>
        <a:lstStyle/>
        <a:p>
          <a:endParaRPr lang="en-US"/>
        </a:p>
      </dgm:t>
    </dgm:pt>
    <dgm:pt modelId="{8AA9471F-9071-4586-B6C5-AC3F1E448DEE}" type="sibTrans" cxnId="{2503601C-F917-45CB-8526-3CF3AD16C73E}">
      <dgm:prSet/>
      <dgm:spPr/>
      <dgm:t>
        <a:bodyPr/>
        <a:lstStyle/>
        <a:p>
          <a:endParaRPr lang="en-US"/>
        </a:p>
      </dgm:t>
    </dgm:pt>
    <dgm:pt modelId="{4B9E6807-0E21-4DAB-8C08-10899E8445B5}">
      <dgm:prSet phldrT="[Text]"/>
      <dgm:spPr/>
      <dgm:t>
        <a:bodyPr/>
        <a:lstStyle/>
        <a:p>
          <a:r>
            <a:rPr lang="en-US" dirty="0" smtClean="0"/>
            <a:t>4.1</a:t>
          </a:r>
          <a:endParaRPr lang="en-US" dirty="0"/>
        </a:p>
      </dgm:t>
    </dgm:pt>
    <dgm:pt modelId="{DBF76BBB-33CC-4A13-BBE4-333BE7F11EE5}" type="parTrans" cxnId="{6E4C5000-CCB6-48A6-BDF0-6E29485A8B2F}">
      <dgm:prSet/>
      <dgm:spPr/>
      <dgm:t>
        <a:bodyPr/>
        <a:lstStyle/>
        <a:p>
          <a:endParaRPr lang="en-US"/>
        </a:p>
      </dgm:t>
    </dgm:pt>
    <dgm:pt modelId="{97203C85-6FD1-43E3-BED6-AB0B25473322}" type="sibTrans" cxnId="{6E4C5000-CCB6-48A6-BDF0-6E29485A8B2F}">
      <dgm:prSet/>
      <dgm:spPr/>
      <dgm:t>
        <a:bodyPr/>
        <a:lstStyle/>
        <a:p>
          <a:endParaRPr lang="en-US"/>
        </a:p>
      </dgm:t>
    </dgm:pt>
    <dgm:pt modelId="{2362276B-59D9-4E34-A5A7-2B06D54B8C80}">
      <dgm:prSet phldrT="[Text]"/>
      <dgm:spPr/>
      <dgm:t>
        <a:bodyPr/>
        <a:lstStyle/>
        <a:p>
          <a:r>
            <a:rPr lang="en-US" dirty="0" smtClean="0"/>
            <a:t>2.3</a:t>
          </a:r>
          <a:endParaRPr lang="en-US" dirty="0"/>
        </a:p>
      </dgm:t>
    </dgm:pt>
    <dgm:pt modelId="{C54B65A1-8951-44AC-A5C8-A0FAB8A10419}" type="parTrans" cxnId="{694D83FA-E4AC-4AD1-AF33-CD8DB1E5F073}">
      <dgm:prSet/>
      <dgm:spPr/>
      <dgm:t>
        <a:bodyPr/>
        <a:lstStyle/>
        <a:p>
          <a:endParaRPr lang="en-US"/>
        </a:p>
      </dgm:t>
    </dgm:pt>
    <dgm:pt modelId="{D51236AD-DBBA-4CC6-8D5E-000034B5785C}" type="sibTrans" cxnId="{694D83FA-E4AC-4AD1-AF33-CD8DB1E5F073}">
      <dgm:prSet/>
      <dgm:spPr/>
      <dgm:t>
        <a:bodyPr/>
        <a:lstStyle/>
        <a:p>
          <a:endParaRPr lang="en-US"/>
        </a:p>
      </dgm:t>
    </dgm:pt>
    <dgm:pt modelId="{9226B05E-F140-4744-BBB5-FC09EE24FA30}">
      <dgm:prSet phldrT="[Text]"/>
      <dgm:spPr/>
      <dgm:t>
        <a:bodyPr/>
        <a:lstStyle/>
        <a:p>
          <a:r>
            <a:rPr lang="en-US" dirty="0" smtClean="0"/>
            <a:t>Gingerbread</a:t>
          </a:r>
          <a:endParaRPr lang="en-US" dirty="0"/>
        </a:p>
      </dgm:t>
    </dgm:pt>
    <dgm:pt modelId="{F83B116B-76E8-4F6A-A710-F7B23ACEBB6F}" type="parTrans" cxnId="{F1A14C65-B4AD-4D9D-8998-CDD64FE6345E}">
      <dgm:prSet/>
      <dgm:spPr/>
      <dgm:t>
        <a:bodyPr/>
        <a:lstStyle/>
        <a:p>
          <a:endParaRPr lang="en-US"/>
        </a:p>
      </dgm:t>
    </dgm:pt>
    <dgm:pt modelId="{F50563B4-1697-4F1A-8190-78D773A25B17}" type="sibTrans" cxnId="{F1A14C65-B4AD-4D9D-8998-CDD64FE6345E}">
      <dgm:prSet/>
      <dgm:spPr/>
      <dgm:t>
        <a:bodyPr/>
        <a:lstStyle/>
        <a:p>
          <a:endParaRPr lang="en-US"/>
        </a:p>
      </dgm:t>
    </dgm:pt>
    <dgm:pt modelId="{A8DBDBCD-DB05-41F3-B1C5-5336FCB03E30}">
      <dgm:prSet phldrT="[Text]"/>
      <dgm:spPr/>
      <dgm:t>
        <a:bodyPr/>
        <a:lstStyle/>
        <a:p>
          <a:endParaRPr lang="en-US" dirty="0"/>
        </a:p>
      </dgm:t>
    </dgm:pt>
    <dgm:pt modelId="{17712FAD-F8DB-435E-9FD1-2E4EE81D67C4}" type="parTrans" cxnId="{73F89273-35BB-4A12-AB7C-B9FFC5D31955}">
      <dgm:prSet/>
      <dgm:spPr/>
      <dgm:t>
        <a:bodyPr/>
        <a:lstStyle/>
        <a:p>
          <a:endParaRPr lang="en-US"/>
        </a:p>
      </dgm:t>
    </dgm:pt>
    <dgm:pt modelId="{253E9862-2879-41AD-A260-0CA971B3E218}" type="sibTrans" cxnId="{73F89273-35BB-4A12-AB7C-B9FFC5D31955}">
      <dgm:prSet/>
      <dgm:spPr/>
      <dgm:t>
        <a:bodyPr/>
        <a:lstStyle/>
        <a:p>
          <a:endParaRPr lang="en-US"/>
        </a:p>
      </dgm:t>
    </dgm:pt>
    <dgm:pt modelId="{D5AFBD08-6D0B-42C8-8EBF-CA20182AE02B}">
      <dgm:prSet phldrT="[Text]"/>
      <dgm:spPr/>
      <dgm:t>
        <a:bodyPr/>
        <a:lstStyle/>
        <a:p>
          <a:r>
            <a:rPr lang="en-US" dirty="0" smtClean="0"/>
            <a:t>Jelly Bean</a:t>
          </a:r>
          <a:endParaRPr lang="en-US" dirty="0"/>
        </a:p>
      </dgm:t>
    </dgm:pt>
    <dgm:pt modelId="{64DDD83C-B7DE-402E-AEFB-53B6FBB80918}" type="parTrans" cxnId="{F48986B1-E3A1-4FCE-8FBE-33997C00E4C9}">
      <dgm:prSet/>
      <dgm:spPr/>
      <dgm:t>
        <a:bodyPr/>
        <a:lstStyle/>
        <a:p>
          <a:endParaRPr lang="en-US"/>
        </a:p>
      </dgm:t>
    </dgm:pt>
    <dgm:pt modelId="{0554121C-C5B2-4B83-86EF-38B816373C96}" type="sibTrans" cxnId="{F48986B1-E3A1-4FCE-8FBE-33997C00E4C9}">
      <dgm:prSet/>
      <dgm:spPr/>
      <dgm:t>
        <a:bodyPr/>
        <a:lstStyle/>
        <a:p>
          <a:endParaRPr lang="en-US"/>
        </a:p>
      </dgm:t>
    </dgm:pt>
    <dgm:pt modelId="{AD166C13-DC51-44CF-A393-22FDD5427D10}" type="pres">
      <dgm:prSet presAssocID="{52863767-8D0A-4B34-9B51-99E36B5FC9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104A15-F262-4A4F-BA23-9773770838DF}" type="pres">
      <dgm:prSet presAssocID="{52863767-8D0A-4B34-9B51-99E36B5FC937}" presName="fgShape" presStyleLbl="fgShp" presStyleIdx="0" presStyleCnt="1"/>
      <dgm:spPr>
        <a:prstGeom prst="rightArrow">
          <a:avLst/>
        </a:prstGeom>
      </dgm:spPr>
    </dgm:pt>
    <dgm:pt modelId="{117EA2AD-7AAF-4420-87B9-5E302C7E7B09}" type="pres">
      <dgm:prSet presAssocID="{52863767-8D0A-4B34-9B51-99E36B5FC937}" presName="linComp" presStyleCnt="0"/>
      <dgm:spPr/>
    </dgm:pt>
    <dgm:pt modelId="{56A64216-3FB7-4474-A1EE-296C527059B2}" type="pres">
      <dgm:prSet presAssocID="{2362276B-59D9-4E34-A5A7-2B06D54B8C80}" presName="compNode" presStyleCnt="0"/>
      <dgm:spPr/>
    </dgm:pt>
    <dgm:pt modelId="{62E4209F-E157-41DB-9C35-31A0FA556182}" type="pres">
      <dgm:prSet presAssocID="{2362276B-59D9-4E34-A5A7-2B06D54B8C80}" presName="bkgdShape" presStyleLbl="node1" presStyleIdx="0" presStyleCnt="4"/>
      <dgm:spPr/>
      <dgm:t>
        <a:bodyPr/>
        <a:lstStyle/>
        <a:p>
          <a:endParaRPr lang="en-US"/>
        </a:p>
      </dgm:t>
    </dgm:pt>
    <dgm:pt modelId="{F247BAA4-7A45-434F-BF83-8771FEB2C4E9}" type="pres">
      <dgm:prSet presAssocID="{2362276B-59D9-4E34-A5A7-2B06D54B8C80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7800E-13CE-4854-AAC0-55BA08FED363}" type="pres">
      <dgm:prSet presAssocID="{2362276B-59D9-4E34-A5A7-2B06D54B8C80}" presName="invisiNode" presStyleLbl="node1" presStyleIdx="0" presStyleCnt="4"/>
      <dgm:spPr/>
    </dgm:pt>
    <dgm:pt modelId="{F50C19F8-2CDF-4230-A179-0BD853DBE918}" type="pres">
      <dgm:prSet presAssocID="{2362276B-59D9-4E34-A5A7-2B06D54B8C80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8221F67-333A-497A-BD26-BBD7F4D54687}" type="pres">
      <dgm:prSet presAssocID="{D51236AD-DBBA-4CC6-8D5E-000034B5785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505043B-5BCE-40BA-8135-A63F97C0031C}" type="pres">
      <dgm:prSet presAssocID="{DDD1098E-04F2-46FD-962A-19DFEC6AAAFA}" presName="compNode" presStyleCnt="0"/>
      <dgm:spPr/>
    </dgm:pt>
    <dgm:pt modelId="{BA2BC84B-58A0-46E8-B820-07E50F0402C5}" type="pres">
      <dgm:prSet presAssocID="{DDD1098E-04F2-46FD-962A-19DFEC6AAAFA}" presName="bkgdShape" presStyleLbl="node1" presStyleIdx="1" presStyleCnt="4"/>
      <dgm:spPr/>
      <dgm:t>
        <a:bodyPr/>
        <a:lstStyle/>
        <a:p>
          <a:endParaRPr lang="en-US"/>
        </a:p>
      </dgm:t>
    </dgm:pt>
    <dgm:pt modelId="{044E8C93-59C9-4549-B641-B492E3994CCC}" type="pres">
      <dgm:prSet presAssocID="{DDD1098E-04F2-46FD-962A-19DFEC6AAAFA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121AB6-9909-4DF4-8A7C-458273CD0F87}" type="pres">
      <dgm:prSet presAssocID="{DDD1098E-04F2-46FD-962A-19DFEC6AAAFA}" presName="invisiNode" presStyleLbl="node1" presStyleIdx="1" presStyleCnt="4"/>
      <dgm:spPr/>
    </dgm:pt>
    <dgm:pt modelId="{25C407B6-5266-4A60-97D5-E53F0207ABF5}" type="pres">
      <dgm:prSet presAssocID="{DDD1098E-04F2-46FD-962A-19DFEC6AAAFA}" presName="imagNode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3E29370-2EC1-4B20-8462-23007C290CAE}" type="pres">
      <dgm:prSet presAssocID="{CC641C06-0BF7-422D-A5BD-4D3A1D77DF4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3D3C73F-EC7A-41A8-A953-7CD8A30AF742}" type="pres">
      <dgm:prSet presAssocID="{89A833CA-5B6E-474D-906F-22DEC7601969}" presName="compNode" presStyleCnt="0"/>
      <dgm:spPr/>
    </dgm:pt>
    <dgm:pt modelId="{07117597-CEC1-4C07-B874-2EAB09C0B337}" type="pres">
      <dgm:prSet presAssocID="{89A833CA-5B6E-474D-906F-22DEC7601969}" presName="bkgdShape" presStyleLbl="node1" presStyleIdx="2" presStyleCnt="4"/>
      <dgm:spPr/>
      <dgm:t>
        <a:bodyPr/>
        <a:lstStyle/>
        <a:p>
          <a:endParaRPr lang="en-US"/>
        </a:p>
      </dgm:t>
    </dgm:pt>
    <dgm:pt modelId="{8560C4F9-6111-460E-8B58-757E5A643687}" type="pres">
      <dgm:prSet presAssocID="{89A833CA-5B6E-474D-906F-22DEC7601969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FB3D27-0092-4EB6-933C-5A21CD28CCE1}" type="pres">
      <dgm:prSet presAssocID="{89A833CA-5B6E-474D-906F-22DEC7601969}" presName="invisiNode" presStyleLbl="node1" presStyleIdx="2" presStyleCnt="4"/>
      <dgm:spPr/>
    </dgm:pt>
    <dgm:pt modelId="{897688F1-C63A-4E51-9891-8E09D082C0FF}" type="pres">
      <dgm:prSet presAssocID="{89A833CA-5B6E-474D-906F-22DEC7601969}" presName="imagNode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000" r="-35000"/>
          </a:stretch>
        </a:blipFill>
      </dgm:spPr>
      <dgm:t>
        <a:bodyPr/>
        <a:lstStyle/>
        <a:p>
          <a:endParaRPr lang="en-US"/>
        </a:p>
      </dgm:t>
    </dgm:pt>
    <dgm:pt modelId="{0E0FB521-C915-434C-BD51-BFC28465E680}" type="pres">
      <dgm:prSet presAssocID="{04474687-E094-42BC-B0B2-1BF5BA703B6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D551123-1119-4BB8-B25E-A4FD0BA2D762}" type="pres">
      <dgm:prSet presAssocID="{4B9E6807-0E21-4DAB-8C08-10899E8445B5}" presName="compNode" presStyleCnt="0"/>
      <dgm:spPr/>
    </dgm:pt>
    <dgm:pt modelId="{F7EC9C52-85AA-4734-9625-DD6261CDBB0D}" type="pres">
      <dgm:prSet presAssocID="{4B9E6807-0E21-4DAB-8C08-10899E8445B5}" presName="bkgdShape" presStyleLbl="node1" presStyleIdx="3" presStyleCnt="4"/>
      <dgm:spPr/>
      <dgm:t>
        <a:bodyPr/>
        <a:lstStyle/>
        <a:p>
          <a:endParaRPr lang="en-US"/>
        </a:p>
      </dgm:t>
    </dgm:pt>
    <dgm:pt modelId="{534835C3-EA95-47CD-80A9-32D1DDDBEE9E}" type="pres">
      <dgm:prSet presAssocID="{4B9E6807-0E21-4DAB-8C08-10899E8445B5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4AAF92-1CCB-4737-8F7D-B502C5766EF1}" type="pres">
      <dgm:prSet presAssocID="{4B9E6807-0E21-4DAB-8C08-10899E8445B5}" presName="invisiNode" presStyleLbl="node1" presStyleIdx="3" presStyleCnt="4"/>
      <dgm:spPr/>
    </dgm:pt>
    <dgm:pt modelId="{A38D8A60-094B-4D02-A34E-C61467163E5E}" type="pres">
      <dgm:prSet presAssocID="{4B9E6807-0E21-4DAB-8C08-10899E8445B5}" presName="imagNod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</dgm:ptLst>
  <dgm:cxnLst>
    <dgm:cxn modelId="{5E2BEB05-235A-48E0-96A5-8A1CC0BCB117}" type="presOf" srcId="{4398112E-8986-4964-B14E-7DD61D6C264D}" destId="{044E8C93-59C9-4549-B641-B492E3994CCC}" srcOrd="1" destOrd="2" presId="urn:microsoft.com/office/officeart/2005/8/layout/hList7"/>
    <dgm:cxn modelId="{1C36F82F-DCEA-4889-9258-433ACD7969F9}" type="presOf" srcId="{DDD1098E-04F2-46FD-962A-19DFEC6AAAFA}" destId="{044E8C93-59C9-4549-B641-B492E3994CCC}" srcOrd="1" destOrd="0" presId="urn:microsoft.com/office/officeart/2005/8/layout/hList7"/>
    <dgm:cxn modelId="{EA2932CA-861C-42E8-A537-3E78103EF99C}" type="presOf" srcId="{FE804BE0-9849-4385-AD57-B64D80F636CE}" destId="{BA2BC84B-58A0-46E8-B820-07E50F0402C5}" srcOrd="0" destOrd="1" presId="urn:microsoft.com/office/officeart/2005/8/layout/hList7"/>
    <dgm:cxn modelId="{0543D7CE-BE03-49AE-8EEB-9C4D3CE0099C}" type="presOf" srcId="{2362276B-59D9-4E34-A5A7-2B06D54B8C80}" destId="{62E4209F-E157-41DB-9C35-31A0FA556182}" srcOrd="0" destOrd="0" presId="urn:microsoft.com/office/officeart/2005/8/layout/hList7"/>
    <dgm:cxn modelId="{A3783F2F-0A97-47EC-811B-D4CE6C1B0666}" srcId="{89A833CA-5B6E-474D-906F-22DEC7601969}" destId="{7EB71C85-DA0D-4F54-AEB4-78A9C0DC97E5}" srcOrd="0" destOrd="0" parTransId="{49E0635B-D72B-447E-8D83-1112C8326082}" sibTransId="{F789244B-DDE8-4076-B2EF-D963454155D9}"/>
    <dgm:cxn modelId="{2DC3A319-4D8A-407C-8CBF-DF9274AE75C9}" srcId="{DDD1098E-04F2-46FD-962A-19DFEC6AAAFA}" destId="{FE804BE0-9849-4385-AD57-B64D80F636CE}" srcOrd="0" destOrd="0" parTransId="{369A5B28-9F94-4EBF-8F22-9C59FC51BE1A}" sibTransId="{C2852D68-3992-4FE8-8FA3-0F0080AE0894}"/>
    <dgm:cxn modelId="{141F624D-971F-4851-9734-90B3483EE8E0}" type="presOf" srcId="{D51236AD-DBBA-4CC6-8D5E-000034B5785C}" destId="{F8221F67-333A-497A-BD26-BBD7F4D54687}" srcOrd="0" destOrd="0" presId="urn:microsoft.com/office/officeart/2005/8/layout/hList7"/>
    <dgm:cxn modelId="{EDF51B7F-F484-45E3-ABBF-E83EEBE374E6}" type="presOf" srcId="{FE804BE0-9849-4385-AD57-B64D80F636CE}" destId="{044E8C93-59C9-4549-B641-B492E3994CCC}" srcOrd="1" destOrd="1" presId="urn:microsoft.com/office/officeart/2005/8/layout/hList7"/>
    <dgm:cxn modelId="{5DCD8D4D-71CA-43C2-9639-01BCEDC12E12}" type="presOf" srcId="{04474687-E094-42BC-B0B2-1BF5BA703B6E}" destId="{0E0FB521-C915-434C-BD51-BFC28465E680}" srcOrd="0" destOrd="0" presId="urn:microsoft.com/office/officeart/2005/8/layout/hList7"/>
    <dgm:cxn modelId="{F1A14C65-B4AD-4D9D-8998-CDD64FE6345E}" srcId="{2362276B-59D9-4E34-A5A7-2B06D54B8C80}" destId="{9226B05E-F140-4744-BBB5-FC09EE24FA30}" srcOrd="0" destOrd="0" parTransId="{F83B116B-76E8-4F6A-A710-F7B23ACEBB6F}" sibTransId="{F50563B4-1697-4F1A-8190-78D773A25B17}"/>
    <dgm:cxn modelId="{34D8A68D-5BE8-479D-8A32-D8ECE71A646B}" type="presOf" srcId="{A8C56D1E-7974-410F-9547-993D6E29EF27}" destId="{07117597-CEC1-4C07-B874-2EAB09C0B337}" srcOrd="0" destOrd="2" presId="urn:microsoft.com/office/officeart/2005/8/layout/hList7"/>
    <dgm:cxn modelId="{C868B3D8-1CD3-40FC-8AE9-5A8314CF01D3}" srcId="{52863767-8D0A-4B34-9B51-99E36B5FC937}" destId="{89A833CA-5B6E-474D-906F-22DEC7601969}" srcOrd="2" destOrd="0" parTransId="{F0FF2602-C8FC-4707-9363-0D00CE2D0F08}" sibTransId="{04474687-E094-42BC-B0B2-1BF5BA703B6E}"/>
    <dgm:cxn modelId="{66EEA118-5364-47CA-AE1B-235FF398D0C7}" type="presOf" srcId="{7EB71C85-DA0D-4F54-AEB4-78A9C0DC97E5}" destId="{8560C4F9-6111-460E-8B58-757E5A643687}" srcOrd="1" destOrd="1" presId="urn:microsoft.com/office/officeart/2005/8/layout/hList7"/>
    <dgm:cxn modelId="{99C91591-E37F-48A1-A8DA-87A32A085040}" srcId="{52863767-8D0A-4B34-9B51-99E36B5FC937}" destId="{DDD1098E-04F2-46FD-962A-19DFEC6AAAFA}" srcOrd="1" destOrd="0" parTransId="{CB2B3931-2DE7-48DB-82E5-443AD98F5A02}" sibTransId="{CC641C06-0BF7-422D-A5BD-4D3A1D77DF43}"/>
    <dgm:cxn modelId="{8020AE8E-12AB-43E5-BE10-C57E11AE09D5}" type="presOf" srcId="{A8DBDBCD-DB05-41F3-B1C5-5336FCB03E30}" destId="{62E4209F-E157-41DB-9C35-31A0FA556182}" srcOrd="0" destOrd="2" presId="urn:microsoft.com/office/officeart/2005/8/layout/hList7"/>
    <dgm:cxn modelId="{C08E2097-A833-41EE-8A9F-D24693237DCF}" type="presOf" srcId="{9226B05E-F140-4744-BBB5-FC09EE24FA30}" destId="{62E4209F-E157-41DB-9C35-31A0FA556182}" srcOrd="0" destOrd="1" presId="urn:microsoft.com/office/officeart/2005/8/layout/hList7"/>
    <dgm:cxn modelId="{E5E51FD0-57A2-4254-89F4-075701F9E76E}" type="presOf" srcId="{4398112E-8986-4964-B14E-7DD61D6C264D}" destId="{BA2BC84B-58A0-46E8-B820-07E50F0402C5}" srcOrd="0" destOrd="2" presId="urn:microsoft.com/office/officeart/2005/8/layout/hList7"/>
    <dgm:cxn modelId="{41A11304-77DF-4D80-9E9B-433128E10EEB}" type="presOf" srcId="{DDD1098E-04F2-46FD-962A-19DFEC6AAAFA}" destId="{BA2BC84B-58A0-46E8-B820-07E50F0402C5}" srcOrd="0" destOrd="0" presId="urn:microsoft.com/office/officeart/2005/8/layout/hList7"/>
    <dgm:cxn modelId="{73F89273-35BB-4A12-AB7C-B9FFC5D31955}" srcId="{2362276B-59D9-4E34-A5A7-2B06D54B8C80}" destId="{A8DBDBCD-DB05-41F3-B1C5-5336FCB03E30}" srcOrd="1" destOrd="0" parTransId="{17712FAD-F8DB-435E-9FD1-2E4EE81D67C4}" sibTransId="{253E9862-2879-41AD-A260-0CA971B3E218}"/>
    <dgm:cxn modelId="{CCCBF15C-C3CF-4A76-A686-F1CADBD144A6}" type="presOf" srcId="{4B9E6807-0E21-4DAB-8C08-10899E8445B5}" destId="{F7EC9C52-85AA-4734-9625-DD6261CDBB0D}" srcOrd="0" destOrd="0" presId="urn:microsoft.com/office/officeart/2005/8/layout/hList7"/>
    <dgm:cxn modelId="{3893AB46-CA56-4F98-BEFB-1F8159A3ACC0}" type="presOf" srcId="{89A833CA-5B6E-474D-906F-22DEC7601969}" destId="{07117597-CEC1-4C07-B874-2EAB09C0B337}" srcOrd="0" destOrd="0" presId="urn:microsoft.com/office/officeart/2005/8/layout/hList7"/>
    <dgm:cxn modelId="{6E4C5000-CCB6-48A6-BDF0-6E29485A8B2F}" srcId="{52863767-8D0A-4B34-9B51-99E36B5FC937}" destId="{4B9E6807-0E21-4DAB-8C08-10899E8445B5}" srcOrd="3" destOrd="0" parTransId="{DBF76BBB-33CC-4A13-BBE4-333BE7F11EE5}" sibTransId="{97203C85-6FD1-43E3-BED6-AB0B25473322}"/>
    <dgm:cxn modelId="{DA4FE7E5-1084-4E3F-85F0-BFF10034BA2A}" type="presOf" srcId="{A8C56D1E-7974-410F-9547-993D6E29EF27}" destId="{8560C4F9-6111-460E-8B58-757E5A643687}" srcOrd="1" destOrd="2" presId="urn:microsoft.com/office/officeart/2005/8/layout/hList7"/>
    <dgm:cxn modelId="{B1F48550-42D7-46C9-ADD0-65D7B1BD5D69}" type="presOf" srcId="{9226B05E-F140-4744-BBB5-FC09EE24FA30}" destId="{F247BAA4-7A45-434F-BF83-8771FEB2C4E9}" srcOrd="1" destOrd="1" presId="urn:microsoft.com/office/officeart/2005/8/layout/hList7"/>
    <dgm:cxn modelId="{27AA82CC-838A-4A8E-BE79-0CEAABD7A83B}" type="presOf" srcId="{D5AFBD08-6D0B-42C8-8EBF-CA20182AE02B}" destId="{534835C3-EA95-47CD-80A9-32D1DDDBEE9E}" srcOrd="1" destOrd="1" presId="urn:microsoft.com/office/officeart/2005/8/layout/hList7"/>
    <dgm:cxn modelId="{D9F29542-8BDB-4FA7-A75F-F0048480795B}" type="presOf" srcId="{7EB71C85-DA0D-4F54-AEB4-78A9C0DC97E5}" destId="{07117597-CEC1-4C07-B874-2EAB09C0B337}" srcOrd="0" destOrd="1" presId="urn:microsoft.com/office/officeart/2005/8/layout/hList7"/>
    <dgm:cxn modelId="{27996C00-5DAB-4576-A070-38B5F76EA674}" srcId="{DDD1098E-04F2-46FD-962A-19DFEC6AAAFA}" destId="{4398112E-8986-4964-B14E-7DD61D6C264D}" srcOrd="1" destOrd="0" parTransId="{C5E676C1-E20B-4D44-B71C-2AF8CB03AB4D}" sibTransId="{E7EEA457-A50C-4093-86BE-F4CB1ED1A779}"/>
    <dgm:cxn modelId="{F48986B1-E3A1-4FCE-8FBE-33997C00E4C9}" srcId="{4B9E6807-0E21-4DAB-8C08-10899E8445B5}" destId="{D5AFBD08-6D0B-42C8-8EBF-CA20182AE02B}" srcOrd="0" destOrd="0" parTransId="{64DDD83C-B7DE-402E-AEFB-53B6FBB80918}" sibTransId="{0554121C-C5B2-4B83-86EF-38B816373C96}"/>
    <dgm:cxn modelId="{7D545F2B-4965-43EC-964A-ABD16FE641DC}" type="presOf" srcId="{52863767-8D0A-4B34-9B51-99E36B5FC937}" destId="{AD166C13-DC51-44CF-A393-22FDD5427D10}" srcOrd="0" destOrd="0" presId="urn:microsoft.com/office/officeart/2005/8/layout/hList7"/>
    <dgm:cxn modelId="{B4EA47CD-2FFE-4524-AEF4-147D80509824}" type="presOf" srcId="{CC641C06-0BF7-422D-A5BD-4D3A1D77DF43}" destId="{D3E29370-2EC1-4B20-8462-23007C290CAE}" srcOrd="0" destOrd="0" presId="urn:microsoft.com/office/officeart/2005/8/layout/hList7"/>
    <dgm:cxn modelId="{B8AE0DEB-A2EC-4B2B-9E5F-E4466DAD47FE}" type="presOf" srcId="{D5AFBD08-6D0B-42C8-8EBF-CA20182AE02B}" destId="{F7EC9C52-85AA-4734-9625-DD6261CDBB0D}" srcOrd="0" destOrd="1" presId="urn:microsoft.com/office/officeart/2005/8/layout/hList7"/>
    <dgm:cxn modelId="{694D83FA-E4AC-4AD1-AF33-CD8DB1E5F073}" srcId="{52863767-8D0A-4B34-9B51-99E36B5FC937}" destId="{2362276B-59D9-4E34-A5A7-2B06D54B8C80}" srcOrd="0" destOrd="0" parTransId="{C54B65A1-8951-44AC-A5C8-A0FAB8A10419}" sibTransId="{D51236AD-DBBA-4CC6-8D5E-000034B5785C}"/>
    <dgm:cxn modelId="{2503601C-F917-45CB-8526-3CF3AD16C73E}" srcId="{89A833CA-5B6E-474D-906F-22DEC7601969}" destId="{A8C56D1E-7974-410F-9547-993D6E29EF27}" srcOrd="1" destOrd="0" parTransId="{876235AF-144A-4701-973E-7FD911F10229}" sibTransId="{8AA9471F-9071-4586-B6C5-AC3F1E448DEE}"/>
    <dgm:cxn modelId="{ECD70971-AC3F-4BED-A6A6-7E7F22201DEB}" type="presOf" srcId="{4B9E6807-0E21-4DAB-8C08-10899E8445B5}" destId="{534835C3-EA95-47CD-80A9-32D1DDDBEE9E}" srcOrd="1" destOrd="0" presId="urn:microsoft.com/office/officeart/2005/8/layout/hList7"/>
    <dgm:cxn modelId="{441172BB-E16D-458D-9EE2-92C2BC3AE365}" type="presOf" srcId="{A8DBDBCD-DB05-41F3-B1C5-5336FCB03E30}" destId="{F247BAA4-7A45-434F-BF83-8771FEB2C4E9}" srcOrd="1" destOrd="2" presId="urn:microsoft.com/office/officeart/2005/8/layout/hList7"/>
    <dgm:cxn modelId="{EFFA2DCE-013B-44D7-93D1-F496D7C1FA4D}" type="presOf" srcId="{89A833CA-5B6E-474D-906F-22DEC7601969}" destId="{8560C4F9-6111-460E-8B58-757E5A643687}" srcOrd="1" destOrd="0" presId="urn:microsoft.com/office/officeart/2005/8/layout/hList7"/>
    <dgm:cxn modelId="{C3FEA6AB-DD0C-40CA-9800-CD5872AE6B02}" type="presOf" srcId="{2362276B-59D9-4E34-A5A7-2B06D54B8C80}" destId="{F247BAA4-7A45-434F-BF83-8771FEB2C4E9}" srcOrd="1" destOrd="0" presId="urn:microsoft.com/office/officeart/2005/8/layout/hList7"/>
    <dgm:cxn modelId="{84D87D5A-6BD4-48C7-8D2B-885DC0CFC057}" type="presParOf" srcId="{AD166C13-DC51-44CF-A393-22FDD5427D10}" destId="{90104A15-F262-4A4F-BA23-9773770838DF}" srcOrd="0" destOrd="0" presId="urn:microsoft.com/office/officeart/2005/8/layout/hList7"/>
    <dgm:cxn modelId="{E0B7E834-0F6B-4FCA-A04B-1F7079C70C96}" type="presParOf" srcId="{AD166C13-DC51-44CF-A393-22FDD5427D10}" destId="{117EA2AD-7AAF-4420-87B9-5E302C7E7B09}" srcOrd="1" destOrd="0" presId="urn:microsoft.com/office/officeart/2005/8/layout/hList7"/>
    <dgm:cxn modelId="{BCBE0727-3E64-49F6-94B9-D4C8D929E4C1}" type="presParOf" srcId="{117EA2AD-7AAF-4420-87B9-5E302C7E7B09}" destId="{56A64216-3FB7-4474-A1EE-296C527059B2}" srcOrd="0" destOrd="0" presId="urn:microsoft.com/office/officeart/2005/8/layout/hList7"/>
    <dgm:cxn modelId="{8A2D2B63-AA89-4D39-A090-50BECAAB6FC8}" type="presParOf" srcId="{56A64216-3FB7-4474-A1EE-296C527059B2}" destId="{62E4209F-E157-41DB-9C35-31A0FA556182}" srcOrd="0" destOrd="0" presId="urn:microsoft.com/office/officeart/2005/8/layout/hList7"/>
    <dgm:cxn modelId="{F5C7DB83-F106-43BD-8D50-4EB584121023}" type="presParOf" srcId="{56A64216-3FB7-4474-A1EE-296C527059B2}" destId="{F247BAA4-7A45-434F-BF83-8771FEB2C4E9}" srcOrd="1" destOrd="0" presId="urn:microsoft.com/office/officeart/2005/8/layout/hList7"/>
    <dgm:cxn modelId="{8D0CB12C-A05E-472B-994A-95AC764B594B}" type="presParOf" srcId="{56A64216-3FB7-4474-A1EE-296C527059B2}" destId="{C457800E-13CE-4854-AAC0-55BA08FED363}" srcOrd="2" destOrd="0" presId="urn:microsoft.com/office/officeart/2005/8/layout/hList7"/>
    <dgm:cxn modelId="{9278DDE0-CF08-4344-971B-AD39321091FD}" type="presParOf" srcId="{56A64216-3FB7-4474-A1EE-296C527059B2}" destId="{F50C19F8-2CDF-4230-A179-0BD853DBE918}" srcOrd="3" destOrd="0" presId="urn:microsoft.com/office/officeart/2005/8/layout/hList7"/>
    <dgm:cxn modelId="{95D66119-0E6B-45FC-B464-82D1F54882F8}" type="presParOf" srcId="{117EA2AD-7AAF-4420-87B9-5E302C7E7B09}" destId="{F8221F67-333A-497A-BD26-BBD7F4D54687}" srcOrd="1" destOrd="0" presId="urn:microsoft.com/office/officeart/2005/8/layout/hList7"/>
    <dgm:cxn modelId="{29D45737-3D29-428E-BBCC-FC60343ACEC4}" type="presParOf" srcId="{117EA2AD-7AAF-4420-87B9-5E302C7E7B09}" destId="{7505043B-5BCE-40BA-8135-A63F97C0031C}" srcOrd="2" destOrd="0" presId="urn:microsoft.com/office/officeart/2005/8/layout/hList7"/>
    <dgm:cxn modelId="{D3C14137-DB61-4F77-B876-DE1A3493894E}" type="presParOf" srcId="{7505043B-5BCE-40BA-8135-A63F97C0031C}" destId="{BA2BC84B-58A0-46E8-B820-07E50F0402C5}" srcOrd="0" destOrd="0" presId="urn:microsoft.com/office/officeart/2005/8/layout/hList7"/>
    <dgm:cxn modelId="{1AB19B9A-6DBA-4796-BBF3-C099DE428B16}" type="presParOf" srcId="{7505043B-5BCE-40BA-8135-A63F97C0031C}" destId="{044E8C93-59C9-4549-B641-B492E3994CCC}" srcOrd="1" destOrd="0" presId="urn:microsoft.com/office/officeart/2005/8/layout/hList7"/>
    <dgm:cxn modelId="{6FE2A7D9-0E79-4D95-8F4A-09DB9C25EA66}" type="presParOf" srcId="{7505043B-5BCE-40BA-8135-A63F97C0031C}" destId="{8E121AB6-9909-4DF4-8A7C-458273CD0F87}" srcOrd="2" destOrd="0" presId="urn:microsoft.com/office/officeart/2005/8/layout/hList7"/>
    <dgm:cxn modelId="{9EA59472-700F-4EDD-875F-B59260AD1BFC}" type="presParOf" srcId="{7505043B-5BCE-40BA-8135-A63F97C0031C}" destId="{25C407B6-5266-4A60-97D5-E53F0207ABF5}" srcOrd="3" destOrd="0" presId="urn:microsoft.com/office/officeart/2005/8/layout/hList7"/>
    <dgm:cxn modelId="{9C8BCA22-C222-4BF3-9809-43DE0C14AA79}" type="presParOf" srcId="{117EA2AD-7AAF-4420-87B9-5E302C7E7B09}" destId="{D3E29370-2EC1-4B20-8462-23007C290CAE}" srcOrd="3" destOrd="0" presId="urn:microsoft.com/office/officeart/2005/8/layout/hList7"/>
    <dgm:cxn modelId="{04EC0A0B-A0BE-4F9C-90A2-11EE2C61DA98}" type="presParOf" srcId="{117EA2AD-7AAF-4420-87B9-5E302C7E7B09}" destId="{C3D3C73F-EC7A-41A8-A953-7CD8A30AF742}" srcOrd="4" destOrd="0" presId="urn:microsoft.com/office/officeart/2005/8/layout/hList7"/>
    <dgm:cxn modelId="{84D39058-49F2-44C4-9845-284580A8C648}" type="presParOf" srcId="{C3D3C73F-EC7A-41A8-A953-7CD8A30AF742}" destId="{07117597-CEC1-4C07-B874-2EAB09C0B337}" srcOrd="0" destOrd="0" presId="urn:microsoft.com/office/officeart/2005/8/layout/hList7"/>
    <dgm:cxn modelId="{B674CBEB-6452-4D79-89BB-4DAE06BB8FF2}" type="presParOf" srcId="{C3D3C73F-EC7A-41A8-A953-7CD8A30AF742}" destId="{8560C4F9-6111-460E-8B58-757E5A643687}" srcOrd="1" destOrd="0" presId="urn:microsoft.com/office/officeart/2005/8/layout/hList7"/>
    <dgm:cxn modelId="{1E636E18-3516-4A11-BBB4-0FBC96A09379}" type="presParOf" srcId="{C3D3C73F-EC7A-41A8-A953-7CD8A30AF742}" destId="{B0FB3D27-0092-4EB6-933C-5A21CD28CCE1}" srcOrd="2" destOrd="0" presId="urn:microsoft.com/office/officeart/2005/8/layout/hList7"/>
    <dgm:cxn modelId="{474C563A-008F-4FC3-98F1-49BC1DDA5552}" type="presParOf" srcId="{C3D3C73F-EC7A-41A8-A953-7CD8A30AF742}" destId="{897688F1-C63A-4E51-9891-8E09D082C0FF}" srcOrd="3" destOrd="0" presId="urn:microsoft.com/office/officeart/2005/8/layout/hList7"/>
    <dgm:cxn modelId="{55A3009B-9B98-4A8F-81F8-EC698ED251C5}" type="presParOf" srcId="{117EA2AD-7AAF-4420-87B9-5E302C7E7B09}" destId="{0E0FB521-C915-434C-BD51-BFC28465E680}" srcOrd="5" destOrd="0" presId="urn:microsoft.com/office/officeart/2005/8/layout/hList7"/>
    <dgm:cxn modelId="{59E8D989-D0BE-4ECB-9273-1396F52D1C73}" type="presParOf" srcId="{117EA2AD-7AAF-4420-87B9-5E302C7E7B09}" destId="{BD551123-1119-4BB8-B25E-A4FD0BA2D762}" srcOrd="6" destOrd="0" presId="urn:microsoft.com/office/officeart/2005/8/layout/hList7"/>
    <dgm:cxn modelId="{CEEC482A-BBCA-4168-8F3F-EE82A6ECB958}" type="presParOf" srcId="{BD551123-1119-4BB8-B25E-A4FD0BA2D762}" destId="{F7EC9C52-85AA-4734-9625-DD6261CDBB0D}" srcOrd="0" destOrd="0" presId="urn:microsoft.com/office/officeart/2005/8/layout/hList7"/>
    <dgm:cxn modelId="{07DCF607-568D-4C15-B87D-6BF9D9235086}" type="presParOf" srcId="{BD551123-1119-4BB8-B25E-A4FD0BA2D762}" destId="{534835C3-EA95-47CD-80A9-32D1DDDBEE9E}" srcOrd="1" destOrd="0" presId="urn:microsoft.com/office/officeart/2005/8/layout/hList7"/>
    <dgm:cxn modelId="{2D4D0429-DEC6-48DE-8055-FB046831D83D}" type="presParOf" srcId="{BD551123-1119-4BB8-B25E-A4FD0BA2D762}" destId="{174AAF92-1CCB-4737-8F7D-B502C5766EF1}" srcOrd="2" destOrd="0" presId="urn:microsoft.com/office/officeart/2005/8/layout/hList7"/>
    <dgm:cxn modelId="{19439F30-DACD-4220-B94C-AE23E1B8476F}" type="presParOf" srcId="{BD551123-1119-4BB8-B25E-A4FD0BA2D762}" destId="{A38D8A60-094B-4D02-A34E-C61467163E5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863767-8D0A-4B34-9B51-99E36B5FC937}" type="doc">
      <dgm:prSet loTypeId="urn:microsoft.com/office/officeart/2005/8/layout/hList7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DD1098E-04F2-46FD-962A-19DFEC6AAAFA}">
      <dgm:prSet phldrT="[Text]"/>
      <dgm:spPr/>
      <dgm:t>
        <a:bodyPr/>
        <a:lstStyle/>
        <a:p>
          <a:r>
            <a:rPr lang="en-US" dirty="0" smtClean="0"/>
            <a:t>4.3</a:t>
          </a:r>
          <a:endParaRPr lang="en-US" dirty="0"/>
        </a:p>
      </dgm:t>
    </dgm:pt>
    <dgm:pt modelId="{CB2B3931-2DE7-48DB-82E5-443AD98F5A02}" type="parTrans" cxnId="{99C91591-E37F-48A1-A8DA-87A32A085040}">
      <dgm:prSet/>
      <dgm:spPr/>
      <dgm:t>
        <a:bodyPr/>
        <a:lstStyle/>
        <a:p>
          <a:endParaRPr lang="en-US"/>
        </a:p>
      </dgm:t>
    </dgm:pt>
    <dgm:pt modelId="{CC641C06-0BF7-422D-A5BD-4D3A1D77DF43}" type="sibTrans" cxnId="{99C91591-E37F-48A1-A8DA-87A32A085040}">
      <dgm:prSet/>
      <dgm:spPr/>
      <dgm:t>
        <a:bodyPr/>
        <a:lstStyle/>
        <a:p>
          <a:endParaRPr lang="en-US"/>
        </a:p>
      </dgm:t>
    </dgm:pt>
    <dgm:pt modelId="{FE804BE0-9849-4385-AD57-B64D80F636CE}">
      <dgm:prSet phldrT="[Text]"/>
      <dgm:spPr/>
      <dgm:t>
        <a:bodyPr/>
        <a:lstStyle/>
        <a:p>
          <a:r>
            <a:rPr lang="en-US" dirty="0" smtClean="0"/>
            <a:t>Jelly Bean</a:t>
          </a:r>
          <a:endParaRPr lang="en-US" dirty="0"/>
        </a:p>
      </dgm:t>
    </dgm:pt>
    <dgm:pt modelId="{369A5B28-9F94-4EBF-8F22-9C59FC51BE1A}" type="parTrans" cxnId="{2DC3A319-4D8A-407C-8CBF-DF9274AE75C9}">
      <dgm:prSet/>
      <dgm:spPr/>
      <dgm:t>
        <a:bodyPr/>
        <a:lstStyle/>
        <a:p>
          <a:endParaRPr lang="en-US"/>
        </a:p>
      </dgm:t>
    </dgm:pt>
    <dgm:pt modelId="{C2852D68-3992-4FE8-8FA3-0F0080AE0894}" type="sibTrans" cxnId="{2DC3A319-4D8A-407C-8CBF-DF9274AE75C9}">
      <dgm:prSet/>
      <dgm:spPr/>
      <dgm:t>
        <a:bodyPr/>
        <a:lstStyle/>
        <a:p>
          <a:endParaRPr lang="en-US"/>
        </a:p>
      </dgm:t>
    </dgm:pt>
    <dgm:pt modelId="{4398112E-8986-4964-B14E-7DD61D6C264D}">
      <dgm:prSet phldrT="[Text]" phldr="1"/>
      <dgm:spPr/>
      <dgm:t>
        <a:bodyPr/>
        <a:lstStyle/>
        <a:p>
          <a:endParaRPr lang="en-US" dirty="0"/>
        </a:p>
      </dgm:t>
    </dgm:pt>
    <dgm:pt modelId="{C5E676C1-E20B-4D44-B71C-2AF8CB03AB4D}" type="parTrans" cxnId="{27996C00-5DAB-4576-A070-38B5F76EA674}">
      <dgm:prSet/>
      <dgm:spPr/>
      <dgm:t>
        <a:bodyPr/>
        <a:lstStyle/>
        <a:p>
          <a:endParaRPr lang="en-US"/>
        </a:p>
      </dgm:t>
    </dgm:pt>
    <dgm:pt modelId="{E7EEA457-A50C-4093-86BE-F4CB1ED1A779}" type="sibTrans" cxnId="{27996C00-5DAB-4576-A070-38B5F76EA674}">
      <dgm:prSet/>
      <dgm:spPr/>
      <dgm:t>
        <a:bodyPr/>
        <a:lstStyle/>
        <a:p>
          <a:endParaRPr lang="en-US"/>
        </a:p>
      </dgm:t>
    </dgm:pt>
    <dgm:pt modelId="{89A833CA-5B6E-474D-906F-22DEC7601969}">
      <dgm:prSet phldrT="[Text]"/>
      <dgm:spPr/>
      <dgm:t>
        <a:bodyPr/>
        <a:lstStyle/>
        <a:p>
          <a:r>
            <a:rPr lang="en-US" dirty="0" smtClean="0"/>
            <a:t>4.4</a:t>
          </a:r>
          <a:endParaRPr lang="en-US" dirty="0"/>
        </a:p>
      </dgm:t>
    </dgm:pt>
    <dgm:pt modelId="{F0FF2602-C8FC-4707-9363-0D00CE2D0F08}" type="parTrans" cxnId="{C868B3D8-1CD3-40FC-8AE9-5A8314CF01D3}">
      <dgm:prSet/>
      <dgm:spPr/>
      <dgm:t>
        <a:bodyPr/>
        <a:lstStyle/>
        <a:p>
          <a:endParaRPr lang="en-US"/>
        </a:p>
      </dgm:t>
    </dgm:pt>
    <dgm:pt modelId="{04474687-E094-42BC-B0B2-1BF5BA703B6E}" type="sibTrans" cxnId="{C868B3D8-1CD3-40FC-8AE9-5A8314CF01D3}">
      <dgm:prSet/>
      <dgm:spPr/>
      <dgm:t>
        <a:bodyPr/>
        <a:lstStyle/>
        <a:p>
          <a:endParaRPr lang="en-US"/>
        </a:p>
      </dgm:t>
    </dgm:pt>
    <dgm:pt modelId="{7EB71C85-DA0D-4F54-AEB4-78A9C0DC97E5}">
      <dgm:prSet phldrT="[Text]"/>
      <dgm:spPr/>
      <dgm:t>
        <a:bodyPr/>
        <a:lstStyle/>
        <a:p>
          <a:r>
            <a:rPr lang="en-US" dirty="0" smtClean="0"/>
            <a:t>KitKat</a:t>
          </a:r>
          <a:endParaRPr lang="en-US" dirty="0"/>
        </a:p>
      </dgm:t>
    </dgm:pt>
    <dgm:pt modelId="{49E0635B-D72B-447E-8D83-1112C8326082}" type="parTrans" cxnId="{A3783F2F-0A97-47EC-811B-D4CE6C1B0666}">
      <dgm:prSet/>
      <dgm:spPr/>
      <dgm:t>
        <a:bodyPr/>
        <a:lstStyle/>
        <a:p>
          <a:endParaRPr lang="en-US"/>
        </a:p>
      </dgm:t>
    </dgm:pt>
    <dgm:pt modelId="{F789244B-DDE8-4076-B2EF-D963454155D9}" type="sibTrans" cxnId="{A3783F2F-0A97-47EC-811B-D4CE6C1B0666}">
      <dgm:prSet/>
      <dgm:spPr/>
      <dgm:t>
        <a:bodyPr/>
        <a:lstStyle/>
        <a:p>
          <a:endParaRPr lang="en-US"/>
        </a:p>
      </dgm:t>
    </dgm:pt>
    <dgm:pt modelId="{A8C56D1E-7974-410F-9547-993D6E29EF27}">
      <dgm:prSet phldrT="[Text]"/>
      <dgm:spPr/>
      <dgm:t>
        <a:bodyPr/>
        <a:lstStyle/>
        <a:p>
          <a:r>
            <a:rPr lang="en-US" dirty="0" smtClean="0"/>
            <a:t>5.0</a:t>
          </a:r>
          <a:endParaRPr lang="en-US" dirty="0"/>
        </a:p>
      </dgm:t>
    </dgm:pt>
    <dgm:pt modelId="{876235AF-144A-4701-973E-7FD911F10229}" type="parTrans" cxnId="{2503601C-F917-45CB-8526-3CF3AD16C73E}">
      <dgm:prSet/>
      <dgm:spPr/>
      <dgm:t>
        <a:bodyPr/>
        <a:lstStyle/>
        <a:p>
          <a:endParaRPr lang="en-US"/>
        </a:p>
      </dgm:t>
    </dgm:pt>
    <dgm:pt modelId="{8AA9471F-9071-4586-B6C5-AC3F1E448DEE}" type="sibTrans" cxnId="{2503601C-F917-45CB-8526-3CF3AD16C73E}">
      <dgm:prSet/>
      <dgm:spPr/>
      <dgm:t>
        <a:bodyPr/>
        <a:lstStyle/>
        <a:p>
          <a:endParaRPr lang="en-US"/>
        </a:p>
      </dgm:t>
    </dgm:pt>
    <dgm:pt modelId="{2362276B-59D9-4E34-A5A7-2B06D54B8C80}">
      <dgm:prSet phldrT="[Text]"/>
      <dgm:spPr/>
      <dgm:t>
        <a:bodyPr/>
        <a:lstStyle/>
        <a:p>
          <a:r>
            <a:rPr lang="en-US" dirty="0" smtClean="0"/>
            <a:t>4.2</a:t>
          </a:r>
          <a:endParaRPr lang="en-US" dirty="0"/>
        </a:p>
      </dgm:t>
    </dgm:pt>
    <dgm:pt modelId="{C54B65A1-8951-44AC-A5C8-A0FAB8A10419}" type="parTrans" cxnId="{694D83FA-E4AC-4AD1-AF33-CD8DB1E5F073}">
      <dgm:prSet/>
      <dgm:spPr/>
      <dgm:t>
        <a:bodyPr/>
        <a:lstStyle/>
        <a:p>
          <a:endParaRPr lang="en-US"/>
        </a:p>
      </dgm:t>
    </dgm:pt>
    <dgm:pt modelId="{D51236AD-DBBA-4CC6-8D5E-000034B5785C}" type="sibTrans" cxnId="{694D83FA-E4AC-4AD1-AF33-CD8DB1E5F073}">
      <dgm:prSet/>
      <dgm:spPr/>
      <dgm:t>
        <a:bodyPr/>
        <a:lstStyle/>
        <a:p>
          <a:endParaRPr lang="en-US"/>
        </a:p>
      </dgm:t>
    </dgm:pt>
    <dgm:pt modelId="{9226B05E-F140-4744-BBB5-FC09EE24FA30}">
      <dgm:prSet phldrT="[Text]"/>
      <dgm:spPr/>
      <dgm:t>
        <a:bodyPr/>
        <a:lstStyle/>
        <a:p>
          <a:r>
            <a:rPr lang="en-US" dirty="0" smtClean="0"/>
            <a:t>Jelly Bean</a:t>
          </a:r>
          <a:endParaRPr lang="en-US" dirty="0"/>
        </a:p>
      </dgm:t>
    </dgm:pt>
    <dgm:pt modelId="{F83B116B-76E8-4F6A-A710-F7B23ACEBB6F}" type="parTrans" cxnId="{F1A14C65-B4AD-4D9D-8998-CDD64FE6345E}">
      <dgm:prSet/>
      <dgm:spPr/>
      <dgm:t>
        <a:bodyPr/>
        <a:lstStyle/>
        <a:p>
          <a:endParaRPr lang="en-US"/>
        </a:p>
      </dgm:t>
    </dgm:pt>
    <dgm:pt modelId="{F50563B4-1697-4F1A-8190-78D773A25B17}" type="sibTrans" cxnId="{F1A14C65-B4AD-4D9D-8998-CDD64FE6345E}">
      <dgm:prSet/>
      <dgm:spPr/>
      <dgm:t>
        <a:bodyPr/>
        <a:lstStyle/>
        <a:p>
          <a:endParaRPr lang="en-US"/>
        </a:p>
      </dgm:t>
    </dgm:pt>
    <dgm:pt modelId="{A8DBDBCD-DB05-41F3-B1C5-5336FCB03E30}">
      <dgm:prSet phldrT="[Text]"/>
      <dgm:spPr/>
      <dgm:t>
        <a:bodyPr/>
        <a:lstStyle/>
        <a:p>
          <a:endParaRPr lang="en-US" dirty="0"/>
        </a:p>
      </dgm:t>
    </dgm:pt>
    <dgm:pt modelId="{17712FAD-F8DB-435E-9FD1-2E4EE81D67C4}" type="parTrans" cxnId="{73F89273-35BB-4A12-AB7C-B9FFC5D31955}">
      <dgm:prSet/>
      <dgm:spPr/>
      <dgm:t>
        <a:bodyPr/>
        <a:lstStyle/>
        <a:p>
          <a:endParaRPr lang="en-US"/>
        </a:p>
      </dgm:t>
    </dgm:pt>
    <dgm:pt modelId="{253E9862-2879-41AD-A260-0CA971B3E218}" type="sibTrans" cxnId="{73F89273-35BB-4A12-AB7C-B9FFC5D31955}">
      <dgm:prSet/>
      <dgm:spPr/>
      <dgm:t>
        <a:bodyPr/>
        <a:lstStyle/>
        <a:p>
          <a:endParaRPr lang="en-US"/>
        </a:p>
      </dgm:t>
    </dgm:pt>
    <dgm:pt modelId="{B4998F3F-5BAB-478D-9829-17E8B13EF98F}">
      <dgm:prSet phldrT="[Text]"/>
      <dgm:spPr/>
      <dgm:t>
        <a:bodyPr/>
        <a:lstStyle/>
        <a:p>
          <a:endParaRPr lang="en-US" dirty="0"/>
        </a:p>
      </dgm:t>
    </dgm:pt>
    <dgm:pt modelId="{AB904AAD-A344-46CD-8ADB-19FA16A457DB}" type="parTrans" cxnId="{5543B2C0-821C-4614-9EA0-0AE33FDEBBA6}">
      <dgm:prSet/>
      <dgm:spPr/>
      <dgm:t>
        <a:bodyPr/>
        <a:lstStyle/>
        <a:p>
          <a:endParaRPr lang="en-US"/>
        </a:p>
      </dgm:t>
    </dgm:pt>
    <dgm:pt modelId="{5E8C64F9-2DAE-425A-A07A-09B8B4395235}" type="sibTrans" cxnId="{5543B2C0-821C-4614-9EA0-0AE33FDEBBA6}">
      <dgm:prSet/>
      <dgm:spPr/>
      <dgm:t>
        <a:bodyPr/>
        <a:lstStyle/>
        <a:p>
          <a:endParaRPr lang="en-US"/>
        </a:p>
      </dgm:t>
    </dgm:pt>
    <dgm:pt modelId="{06D0A565-B484-41EF-8C00-CBF9825F9C6C}">
      <dgm:prSet phldrT="[Text]"/>
      <dgm:spPr/>
      <dgm:t>
        <a:bodyPr/>
        <a:lstStyle/>
        <a:p>
          <a:r>
            <a:rPr lang="en-US" dirty="0" smtClean="0"/>
            <a:t>Lollipop</a:t>
          </a:r>
          <a:endParaRPr lang="en-US" dirty="0"/>
        </a:p>
      </dgm:t>
    </dgm:pt>
    <dgm:pt modelId="{1C3DDDB9-ED2E-46A1-8FF0-3DB11403E7CB}" type="parTrans" cxnId="{7538E08C-22C5-4FCB-B8B4-A89141A44B39}">
      <dgm:prSet/>
      <dgm:spPr/>
      <dgm:t>
        <a:bodyPr/>
        <a:lstStyle/>
        <a:p>
          <a:endParaRPr lang="en-US"/>
        </a:p>
      </dgm:t>
    </dgm:pt>
    <dgm:pt modelId="{823CCF4E-CC05-4655-AC50-97D85C6E8208}" type="sibTrans" cxnId="{7538E08C-22C5-4FCB-B8B4-A89141A44B39}">
      <dgm:prSet/>
      <dgm:spPr/>
      <dgm:t>
        <a:bodyPr/>
        <a:lstStyle/>
        <a:p>
          <a:endParaRPr lang="en-US"/>
        </a:p>
      </dgm:t>
    </dgm:pt>
    <dgm:pt modelId="{AD166C13-DC51-44CF-A393-22FDD5427D10}" type="pres">
      <dgm:prSet presAssocID="{52863767-8D0A-4B34-9B51-99E36B5FC9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104A15-F262-4A4F-BA23-9773770838DF}" type="pres">
      <dgm:prSet presAssocID="{52863767-8D0A-4B34-9B51-99E36B5FC937}" presName="fgShape" presStyleLbl="fgShp" presStyleIdx="0" presStyleCnt="1"/>
      <dgm:spPr>
        <a:prstGeom prst="rightArrow">
          <a:avLst/>
        </a:prstGeom>
      </dgm:spPr>
    </dgm:pt>
    <dgm:pt modelId="{117EA2AD-7AAF-4420-87B9-5E302C7E7B09}" type="pres">
      <dgm:prSet presAssocID="{52863767-8D0A-4B34-9B51-99E36B5FC937}" presName="linComp" presStyleCnt="0"/>
      <dgm:spPr/>
    </dgm:pt>
    <dgm:pt modelId="{56A64216-3FB7-4474-A1EE-296C527059B2}" type="pres">
      <dgm:prSet presAssocID="{2362276B-59D9-4E34-A5A7-2B06D54B8C80}" presName="compNode" presStyleCnt="0"/>
      <dgm:spPr/>
    </dgm:pt>
    <dgm:pt modelId="{62E4209F-E157-41DB-9C35-31A0FA556182}" type="pres">
      <dgm:prSet presAssocID="{2362276B-59D9-4E34-A5A7-2B06D54B8C80}" presName="bkgdShape" presStyleLbl="node1" presStyleIdx="0" presStyleCnt="4"/>
      <dgm:spPr/>
      <dgm:t>
        <a:bodyPr/>
        <a:lstStyle/>
        <a:p>
          <a:endParaRPr lang="en-US"/>
        </a:p>
      </dgm:t>
    </dgm:pt>
    <dgm:pt modelId="{F247BAA4-7A45-434F-BF83-8771FEB2C4E9}" type="pres">
      <dgm:prSet presAssocID="{2362276B-59D9-4E34-A5A7-2B06D54B8C80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7800E-13CE-4854-AAC0-55BA08FED363}" type="pres">
      <dgm:prSet presAssocID="{2362276B-59D9-4E34-A5A7-2B06D54B8C80}" presName="invisiNode" presStyleLbl="node1" presStyleIdx="0" presStyleCnt="4"/>
      <dgm:spPr/>
    </dgm:pt>
    <dgm:pt modelId="{F50C19F8-2CDF-4230-A179-0BD853DBE918}" type="pres">
      <dgm:prSet presAssocID="{2362276B-59D9-4E34-A5A7-2B06D54B8C80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en-US"/>
        </a:p>
      </dgm:t>
    </dgm:pt>
    <dgm:pt modelId="{F8221F67-333A-497A-BD26-BBD7F4D54687}" type="pres">
      <dgm:prSet presAssocID="{D51236AD-DBBA-4CC6-8D5E-000034B5785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505043B-5BCE-40BA-8135-A63F97C0031C}" type="pres">
      <dgm:prSet presAssocID="{DDD1098E-04F2-46FD-962A-19DFEC6AAAFA}" presName="compNode" presStyleCnt="0"/>
      <dgm:spPr/>
    </dgm:pt>
    <dgm:pt modelId="{BA2BC84B-58A0-46E8-B820-07E50F0402C5}" type="pres">
      <dgm:prSet presAssocID="{DDD1098E-04F2-46FD-962A-19DFEC6AAAFA}" presName="bkgdShape" presStyleLbl="node1" presStyleIdx="1" presStyleCnt="4"/>
      <dgm:spPr/>
      <dgm:t>
        <a:bodyPr/>
        <a:lstStyle/>
        <a:p>
          <a:endParaRPr lang="en-US"/>
        </a:p>
      </dgm:t>
    </dgm:pt>
    <dgm:pt modelId="{044E8C93-59C9-4549-B641-B492E3994CCC}" type="pres">
      <dgm:prSet presAssocID="{DDD1098E-04F2-46FD-962A-19DFEC6AAAFA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121AB6-9909-4DF4-8A7C-458273CD0F87}" type="pres">
      <dgm:prSet presAssocID="{DDD1098E-04F2-46FD-962A-19DFEC6AAAFA}" presName="invisiNode" presStyleLbl="node1" presStyleIdx="1" presStyleCnt="4"/>
      <dgm:spPr/>
    </dgm:pt>
    <dgm:pt modelId="{25C407B6-5266-4A60-97D5-E53F0207ABF5}" type="pres">
      <dgm:prSet presAssocID="{DDD1098E-04F2-46FD-962A-19DFEC6AAAFA}" presName="imagNode" presStyleLbl="f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D3E29370-2EC1-4B20-8462-23007C290CAE}" type="pres">
      <dgm:prSet presAssocID="{CC641C06-0BF7-422D-A5BD-4D3A1D77DF4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3D3C73F-EC7A-41A8-A953-7CD8A30AF742}" type="pres">
      <dgm:prSet presAssocID="{89A833CA-5B6E-474D-906F-22DEC7601969}" presName="compNode" presStyleCnt="0"/>
      <dgm:spPr/>
    </dgm:pt>
    <dgm:pt modelId="{07117597-CEC1-4C07-B874-2EAB09C0B337}" type="pres">
      <dgm:prSet presAssocID="{89A833CA-5B6E-474D-906F-22DEC7601969}" presName="bkgdShape" presStyleLbl="node1" presStyleIdx="2" presStyleCnt="4"/>
      <dgm:spPr/>
      <dgm:t>
        <a:bodyPr/>
        <a:lstStyle/>
        <a:p>
          <a:endParaRPr lang="en-US"/>
        </a:p>
      </dgm:t>
    </dgm:pt>
    <dgm:pt modelId="{8560C4F9-6111-460E-8B58-757E5A643687}" type="pres">
      <dgm:prSet presAssocID="{89A833CA-5B6E-474D-906F-22DEC7601969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FB3D27-0092-4EB6-933C-5A21CD28CCE1}" type="pres">
      <dgm:prSet presAssocID="{89A833CA-5B6E-474D-906F-22DEC7601969}" presName="invisiNode" presStyleLbl="node1" presStyleIdx="2" presStyleCnt="4"/>
      <dgm:spPr/>
    </dgm:pt>
    <dgm:pt modelId="{897688F1-C63A-4E51-9891-8E09D082C0FF}" type="pres">
      <dgm:prSet presAssocID="{89A833CA-5B6E-474D-906F-22DEC7601969}" presName="imagNode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  <dgm:t>
        <a:bodyPr/>
        <a:lstStyle/>
        <a:p>
          <a:endParaRPr lang="en-US"/>
        </a:p>
      </dgm:t>
    </dgm:pt>
    <dgm:pt modelId="{0E0FB521-C915-434C-BD51-BFC28465E680}" type="pres">
      <dgm:prSet presAssocID="{04474687-E094-42BC-B0B2-1BF5BA703B6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2757A5F-886B-4A91-B61B-C7360DDACFE5}" type="pres">
      <dgm:prSet presAssocID="{A8C56D1E-7974-410F-9547-993D6E29EF27}" presName="compNode" presStyleCnt="0"/>
      <dgm:spPr/>
    </dgm:pt>
    <dgm:pt modelId="{782E4796-B2B4-47EC-AB76-3230AB6BEA76}" type="pres">
      <dgm:prSet presAssocID="{A8C56D1E-7974-410F-9547-993D6E29EF27}" presName="bkgdShape" presStyleLbl="node1" presStyleIdx="3" presStyleCnt="4"/>
      <dgm:spPr/>
      <dgm:t>
        <a:bodyPr/>
        <a:lstStyle/>
        <a:p>
          <a:endParaRPr lang="en-US"/>
        </a:p>
      </dgm:t>
    </dgm:pt>
    <dgm:pt modelId="{D2A76C1A-4C09-4C62-900D-3213B8DF65A0}" type="pres">
      <dgm:prSet presAssocID="{A8C56D1E-7974-410F-9547-993D6E29EF27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E3D11-B93D-4171-8003-B87995DC448D}" type="pres">
      <dgm:prSet presAssocID="{A8C56D1E-7974-410F-9547-993D6E29EF27}" presName="invisiNode" presStyleLbl="node1" presStyleIdx="3" presStyleCnt="4"/>
      <dgm:spPr/>
    </dgm:pt>
    <dgm:pt modelId="{0FB92F09-B837-4573-85AD-9307187793A8}" type="pres">
      <dgm:prSet presAssocID="{A8C56D1E-7974-410F-9547-993D6E29EF27}" presName="imagNod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DCE4850B-D50A-4522-97D6-DA9C04683182}" type="presOf" srcId="{DDD1098E-04F2-46FD-962A-19DFEC6AAAFA}" destId="{044E8C93-59C9-4549-B641-B492E3994CCC}" srcOrd="1" destOrd="0" presId="urn:microsoft.com/office/officeart/2005/8/layout/hList7"/>
    <dgm:cxn modelId="{040864F6-C3AB-4688-8701-CC02FDBD1061}" type="presOf" srcId="{DDD1098E-04F2-46FD-962A-19DFEC6AAAFA}" destId="{BA2BC84B-58A0-46E8-B820-07E50F0402C5}" srcOrd="0" destOrd="0" presId="urn:microsoft.com/office/officeart/2005/8/layout/hList7"/>
    <dgm:cxn modelId="{653F1952-CD54-4141-B656-72B69CC365C2}" type="presOf" srcId="{89A833CA-5B6E-474D-906F-22DEC7601969}" destId="{07117597-CEC1-4C07-B874-2EAB09C0B337}" srcOrd="0" destOrd="0" presId="urn:microsoft.com/office/officeart/2005/8/layout/hList7"/>
    <dgm:cxn modelId="{59E9B755-0616-4E70-AAD9-CD9BDF33C1A8}" type="presOf" srcId="{04474687-E094-42BC-B0B2-1BF5BA703B6E}" destId="{0E0FB521-C915-434C-BD51-BFC28465E680}" srcOrd="0" destOrd="0" presId="urn:microsoft.com/office/officeart/2005/8/layout/hList7"/>
    <dgm:cxn modelId="{5AED34C6-66C3-4503-8A1A-A800FDCC8A49}" type="presOf" srcId="{4398112E-8986-4964-B14E-7DD61D6C264D}" destId="{BA2BC84B-58A0-46E8-B820-07E50F0402C5}" srcOrd="0" destOrd="2" presId="urn:microsoft.com/office/officeart/2005/8/layout/hList7"/>
    <dgm:cxn modelId="{EB91768B-88D9-458D-911B-DE910561D932}" type="presOf" srcId="{A8C56D1E-7974-410F-9547-993D6E29EF27}" destId="{782E4796-B2B4-47EC-AB76-3230AB6BEA76}" srcOrd="0" destOrd="0" presId="urn:microsoft.com/office/officeart/2005/8/layout/hList7"/>
    <dgm:cxn modelId="{9821829D-94E8-4C8E-8BE7-C0A56E2229FF}" type="presOf" srcId="{A8DBDBCD-DB05-41F3-B1C5-5336FCB03E30}" destId="{F247BAA4-7A45-434F-BF83-8771FEB2C4E9}" srcOrd="1" destOrd="2" presId="urn:microsoft.com/office/officeart/2005/8/layout/hList7"/>
    <dgm:cxn modelId="{D32A7121-72D7-4021-A3F0-982BBD76C3E0}" type="presOf" srcId="{7EB71C85-DA0D-4F54-AEB4-78A9C0DC97E5}" destId="{07117597-CEC1-4C07-B874-2EAB09C0B337}" srcOrd="0" destOrd="1" presId="urn:microsoft.com/office/officeart/2005/8/layout/hList7"/>
    <dgm:cxn modelId="{617DF15B-7285-4CA6-BC8D-AF8D880F2F3B}" type="presOf" srcId="{A8DBDBCD-DB05-41F3-B1C5-5336FCB03E30}" destId="{62E4209F-E157-41DB-9C35-31A0FA556182}" srcOrd="0" destOrd="2" presId="urn:microsoft.com/office/officeart/2005/8/layout/hList7"/>
    <dgm:cxn modelId="{47BE398D-6F73-4101-81C9-81DE1F2FBBF6}" type="presOf" srcId="{2362276B-59D9-4E34-A5A7-2B06D54B8C80}" destId="{62E4209F-E157-41DB-9C35-31A0FA556182}" srcOrd="0" destOrd="0" presId="urn:microsoft.com/office/officeart/2005/8/layout/hList7"/>
    <dgm:cxn modelId="{3A1DF325-0B2C-43E1-9560-A6B4B5394D55}" type="presOf" srcId="{89A833CA-5B6E-474D-906F-22DEC7601969}" destId="{8560C4F9-6111-460E-8B58-757E5A643687}" srcOrd="1" destOrd="0" presId="urn:microsoft.com/office/officeart/2005/8/layout/hList7"/>
    <dgm:cxn modelId="{EBEEB89E-33D1-4D31-A712-0A834ACF9ED9}" type="presOf" srcId="{06D0A565-B484-41EF-8C00-CBF9825F9C6C}" destId="{D2A76C1A-4C09-4C62-900D-3213B8DF65A0}" srcOrd="1" destOrd="1" presId="urn:microsoft.com/office/officeart/2005/8/layout/hList7"/>
    <dgm:cxn modelId="{46F6EC87-AFC2-4981-BA38-C30AE87E6E42}" type="presOf" srcId="{FE804BE0-9849-4385-AD57-B64D80F636CE}" destId="{BA2BC84B-58A0-46E8-B820-07E50F0402C5}" srcOrd="0" destOrd="1" presId="urn:microsoft.com/office/officeart/2005/8/layout/hList7"/>
    <dgm:cxn modelId="{27996C00-5DAB-4576-A070-38B5F76EA674}" srcId="{DDD1098E-04F2-46FD-962A-19DFEC6AAAFA}" destId="{4398112E-8986-4964-B14E-7DD61D6C264D}" srcOrd="1" destOrd="0" parTransId="{C5E676C1-E20B-4D44-B71C-2AF8CB03AB4D}" sibTransId="{E7EEA457-A50C-4093-86BE-F4CB1ED1A779}"/>
    <dgm:cxn modelId="{A3783F2F-0A97-47EC-811B-D4CE6C1B0666}" srcId="{89A833CA-5B6E-474D-906F-22DEC7601969}" destId="{7EB71C85-DA0D-4F54-AEB4-78A9C0DC97E5}" srcOrd="0" destOrd="0" parTransId="{49E0635B-D72B-447E-8D83-1112C8326082}" sibTransId="{F789244B-DDE8-4076-B2EF-D963454155D9}"/>
    <dgm:cxn modelId="{0413B894-5A1A-4694-AD26-0EEB654B6FC8}" type="presOf" srcId="{B4998F3F-5BAB-478D-9829-17E8B13EF98F}" destId="{07117597-CEC1-4C07-B874-2EAB09C0B337}" srcOrd="0" destOrd="2" presId="urn:microsoft.com/office/officeart/2005/8/layout/hList7"/>
    <dgm:cxn modelId="{99C91591-E37F-48A1-A8DA-87A32A085040}" srcId="{52863767-8D0A-4B34-9B51-99E36B5FC937}" destId="{DDD1098E-04F2-46FD-962A-19DFEC6AAAFA}" srcOrd="1" destOrd="0" parTransId="{CB2B3931-2DE7-48DB-82E5-443AD98F5A02}" sibTransId="{CC641C06-0BF7-422D-A5BD-4D3A1D77DF43}"/>
    <dgm:cxn modelId="{F11D3ECC-00ED-4DC0-AB38-228F0C07656B}" type="presOf" srcId="{D51236AD-DBBA-4CC6-8D5E-000034B5785C}" destId="{F8221F67-333A-497A-BD26-BBD7F4D54687}" srcOrd="0" destOrd="0" presId="urn:microsoft.com/office/officeart/2005/8/layout/hList7"/>
    <dgm:cxn modelId="{A65C0D5F-646E-400A-B579-9D171531BCD6}" type="presOf" srcId="{9226B05E-F140-4744-BBB5-FC09EE24FA30}" destId="{62E4209F-E157-41DB-9C35-31A0FA556182}" srcOrd="0" destOrd="1" presId="urn:microsoft.com/office/officeart/2005/8/layout/hList7"/>
    <dgm:cxn modelId="{979F3B1B-4763-4623-961A-70B2728F73DC}" type="presOf" srcId="{FE804BE0-9849-4385-AD57-B64D80F636CE}" destId="{044E8C93-59C9-4549-B641-B492E3994CCC}" srcOrd="1" destOrd="1" presId="urn:microsoft.com/office/officeart/2005/8/layout/hList7"/>
    <dgm:cxn modelId="{5543B2C0-821C-4614-9EA0-0AE33FDEBBA6}" srcId="{89A833CA-5B6E-474D-906F-22DEC7601969}" destId="{B4998F3F-5BAB-478D-9829-17E8B13EF98F}" srcOrd="1" destOrd="0" parTransId="{AB904AAD-A344-46CD-8ADB-19FA16A457DB}" sibTransId="{5E8C64F9-2DAE-425A-A07A-09B8B4395235}"/>
    <dgm:cxn modelId="{C7B66ECC-D14C-405A-B8AE-62E28350FCDF}" type="presOf" srcId="{9226B05E-F140-4744-BBB5-FC09EE24FA30}" destId="{F247BAA4-7A45-434F-BF83-8771FEB2C4E9}" srcOrd="1" destOrd="1" presId="urn:microsoft.com/office/officeart/2005/8/layout/hList7"/>
    <dgm:cxn modelId="{73F89273-35BB-4A12-AB7C-B9FFC5D31955}" srcId="{2362276B-59D9-4E34-A5A7-2B06D54B8C80}" destId="{A8DBDBCD-DB05-41F3-B1C5-5336FCB03E30}" srcOrd="1" destOrd="0" parTransId="{17712FAD-F8DB-435E-9FD1-2E4EE81D67C4}" sibTransId="{253E9862-2879-41AD-A260-0CA971B3E218}"/>
    <dgm:cxn modelId="{ECFD772E-E569-4557-8BC6-48A89F4F84D3}" type="presOf" srcId="{06D0A565-B484-41EF-8C00-CBF9825F9C6C}" destId="{782E4796-B2B4-47EC-AB76-3230AB6BEA76}" srcOrd="0" destOrd="1" presId="urn:microsoft.com/office/officeart/2005/8/layout/hList7"/>
    <dgm:cxn modelId="{F1A14C65-B4AD-4D9D-8998-CDD64FE6345E}" srcId="{2362276B-59D9-4E34-A5A7-2B06D54B8C80}" destId="{9226B05E-F140-4744-BBB5-FC09EE24FA30}" srcOrd="0" destOrd="0" parTransId="{F83B116B-76E8-4F6A-A710-F7B23ACEBB6F}" sibTransId="{F50563B4-1697-4F1A-8190-78D773A25B17}"/>
    <dgm:cxn modelId="{C868B3D8-1CD3-40FC-8AE9-5A8314CF01D3}" srcId="{52863767-8D0A-4B34-9B51-99E36B5FC937}" destId="{89A833CA-5B6E-474D-906F-22DEC7601969}" srcOrd="2" destOrd="0" parTransId="{F0FF2602-C8FC-4707-9363-0D00CE2D0F08}" sibTransId="{04474687-E094-42BC-B0B2-1BF5BA703B6E}"/>
    <dgm:cxn modelId="{2503601C-F917-45CB-8526-3CF3AD16C73E}" srcId="{52863767-8D0A-4B34-9B51-99E36B5FC937}" destId="{A8C56D1E-7974-410F-9547-993D6E29EF27}" srcOrd="3" destOrd="0" parTransId="{876235AF-144A-4701-973E-7FD911F10229}" sibTransId="{8AA9471F-9071-4586-B6C5-AC3F1E448DEE}"/>
    <dgm:cxn modelId="{2DC3A319-4D8A-407C-8CBF-DF9274AE75C9}" srcId="{DDD1098E-04F2-46FD-962A-19DFEC6AAAFA}" destId="{FE804BE0-9849-4385-AD57-B64D80F636CE}" srcOrd="0" destOrd="0" parTransId="{369A5B28-9F94-4EBF-8F22-9C59FC51BE1A}" sibTransId="{C2852D68-3992-4FE8-8FA3-0F0080AE0894}"/>
    <dgm:cxn modelId="{7BE9FCFF-BC13-4B24-BAFF-8C3FF97D0851}" type="presOf" srcId="{A8C56D1E-7974-410F-9547-993D6E29EF27}" destId="{D2A76C1A-4C09-4C62-900D-3213B8DF65A0}" srcOrd="1" destOrd="0" presId="urn:microsoft.com/office/officeart/2005/8/layout/hList7"/>
    <dgm:cxn modelId="{7538E08C-22C5-4FCB-B8B4-A89141A44B39}" srcId="{A8C56D1E-7974-410F-9547-993D6E29EF27}" destId="{06D0A565-B484-41EF-8C00-CBF9825F9C6C}" srcOrd="0" destOrd="0" parTransId="{1C3DDDB9-ED2E-46A1-8FF0-3DB11403E7CB}" sibTransId="{823CCF4E-CC05-4655-AC50-97D85C6E8208}"/>
    <dgm:cxn modelId="{468FA95A-BB7D-4D7A-8E46-5B8300A30AF6}" type="presOf" srcId="{2362276B-59D9-4E34-A5A7-2B06D54B8C80}" destId="{F247BAA4-7A45-434F-BF83-8771FEB2C4E9}" srcOrd="1" destOrd="0" presId="urn:microsoft.com/office/officeart/2005/8/layout/hList7"/>
    <dgm:cxn modelId="{D096A708-AAD6-4E4D-8B9D-753B1512199A}" type="presOf" srcId="{52863767-8D0A-4B34-9B51-99E36B5FC937}" destId="{AD166C13-DC51-44CF-A393-22FDD5427D10}" srcOrd="0" destOrd="0" presId="urn:microsoft.com/office/officeart/2005/8/layout/hList7"/>
    <dgm:cxn modelId="{C9222A4F-D7E5-43D8-AD90-4994C4C94C14}" type="presOf" srcId="{7EB71C85-DA0D-4F54-AEB4-78A9C0DC97E5}" destId="{8560C4F9-6111-460E-8B58-757E5A643687}" srcOrd="1" destOrd="1" presId="urn:microsoft.com/office/officeart/2005/8/layout/hList7"/>
    <dgm:cxn modelId="{7033BBD5-0305-4F08-8FE5-E93F59734793}" type="presOf" srcId="{CC641C06-0BF7-422D-A5BD-4D3A1D77DF43}" destId="{D3E29370-2EC1-4B20-8462-23007C290CAE}" srcOrd="0" destOrd="0" presId="urn:microsoft.com/office/officeart/2005/8/layout/hList7"/>
    <dgm:cxn modelId="{1258EE8A-5204-437E-B123-3CBD67D82607}" type="presOf" srcId="{4398112E-8986-4964-B14E-7DD61D6C264D}" destId="{044E8C93-59C9-4549-B641-B492E3994CCC}" srcOrd="1" destOrd="2" presId="urn:microsoft.com/office/officeart/2005/8/layout/hList7"/>
    <dgm:cxn modelId="{694D83FA-E4AC-4AD1-AF33-CD8DB1E5F073}" srcId="{52863767-8D0A-4B34-9B51-99E36B5FC937}" destId="{2362276B-59D9-4E34-A5A7-2B06D54B8C80}" srcOrd="0" destOrd="0" parTransId="{C54B65A1-8951-44AC-A5C8-A0FAB8A10419}" sibTransId="{D51236AD-DBBA-4CC6-8D5E-000034B5785C}"/>
    <dgm:cxn modelId="{1024A931-CE6D-4EDB-93B4-38192C792E48}" type="presOf" srcId="{B4998F3F-5BAB-478D-9829-17E8B13EF98F}" destId="{8560C4F9-6111-460E-8B58-757E5A643687}" srcOrd="1" destOrd="2" presId="urn:microsoft.com/office/officeart/2005/8/layout/hList7"/>
    <dgm:cxn modelId="{0766AE6E-1626-4C76-A381-5B2CA0FB78F3}" type="presParOf" srcId="{AD166C13-DC51-44CF-A393-22FDD5427D10}" destId="{90104A15-F262-4A4F-BA23-9773770838DF}" srcOrd="0" destOrd="0" presId="urn:microsoft.com/office/officeart/2005/8/layout/hList7"/>
    <dgm:cxn modelId="{5842542A-EF24-4A91-ADED-C4D60E7FB6D0}" type="presParOf" srcId="{AD166C13-DC51-44CF-A393-22FDD5427D10}" destId="{117EA2AD-7AAF-4420-87B9-5E302C7E7B09}" srcOrd="1" destOrd="0" presId="urn:microsoft.com/office/officeart/2005/8/layout/hList7"/>
    <dgm:cxn modelId="{8C69FF8D-BFB1-4D8E-9418-1042FE2BF19B}" type="presParOf" srcId="{117EA2AD-7AAF-4420-87B9-5E302C7E7B09}" destId="{56A64216-3FB7-4474-A1EE-296C527059B2}" srcOrd="0" destOrd="0" presId="urn:microsoft.com/office/officeart/2005/8/layout/hList7"/>
    <dgm:cxn modelId="{9D7B04EB-671C-4074-809F-4980381EAC48}" type="presParOf" srcId="{56A64216-3FB7-4474-A1EE-296C527059B2}" destId="{62E4209F-E157-41DB-9C35-31A0FA556182}" srcOrd="0" destOrd="0" presId="urn:microsoft.com/office/officeart/2005/8/layout/hList7"/>
    <dgm:cxn modelId="{8818E291-966E-4D21-BF2F-9E079F06B68B}" type="presParOf" srcId="{56A64216-3FB7-4474-A1EE-296C527059B2}" destId="{F247BAA4-7A45-434F-BF83-8771FEB2C4E9}" srcOrd="1" destOrd="0" presId="urn:microsoft.com/office/officeart/2005/8/layout/hList7"/>
    <dgm:cxn modelId="{A66DE092-68AA-408B-9450-24D3AC124B3C}" type="presParOf" srcId="{56A64216-3FB7-4474-A1EE-296C527059B2}" destId="{C457800E-13CE-4854-AAC0-55BA08FED363}" srcOrd="2" destOrd="0" presId="urn:microsoft.com/office/officeart/2005/8/layout/hList7"/>
    <dgm:cxn modelId="{29FEB0D4-6890-4295-B290-CA0B0EF00317}" type="presParOf" srcId="{56A64216-3FB7-4474-A1EE-296C527059B2}" destId="{F50C19F8-2CDF-4230-A179-0BD853DBE918}" srcOrd="3" destOrd="0" presId="urn:microsoft.com/office/officeart/2005/8/layout/hList7"/>
    <dgm:cxn modelId="{A2D70ADB-AAFF-4AF1-95C5-BEB23E5ED7EC}" type="presParOf" srcId="{117EA2AD-7AAF-4420-87B9-5E302C7E7B09}" destId="{F8221F67-333A-497A-BD26-BBD7F4D54687}" srcOrd="1" destOrd="0" presId="urn:microsoft.com/office/officeart/2005/8/layout/hList7"/>
    <dgm:cxn modelId="{3461C0AF-2D29-42B5-AA49-FA7D5ED7BEB9}" type="presParOf" srcId="{117EA2AD-7AAF-4420-87B9-5E302C7E7B09}" destId="{7505043B-5BCE-40BA-8135-A63F97C0031C}" srcOrd="2" destOrd="0" presId="urn:microsoft.com/office/officeart/2005/8/layout/hList7"/>
    <dgm:cxn modelId="{CD1A0927-7E08-4F6C-8AA4-7720F77D3384}" type="presParOf" srcId="{7505043B-5BCE-40BA-8135-A63F97C0031C}" destId="{BA2BC84B-58A0-46E8-B820-07E50F0402C5}" srcOrd="0" destOrd="0" presId="urn:microsoft.com/office/officeart/2005/8/layout/hList7"/>
    <dgm:cxn modelId="{232E2690-5D1D-425F-BB7D-906E1C92F19E}" type="presParOf" srcId="{7505043B-5BCE-40BA-8135-A63F97C0031C}" destId="{044E8C93-59C9-4549-B641-B492E3994CCC}" srcOrd="1" destOrd="0" presId="urn:microsoft.com/office/officeart/2005/8/layout/hList7"/>
    <dgm:cxn modelId="{2F163D07-EC07-457E-9BFB-ABFE2B5DF9D2}" type="presParOf" srcId="{7505043B-5BCE-40BA-8135-A63F97C0031C}" destId="{8E121AB6-9909-4DF4-8A7C-458273CD0F87}" srcOrd="2" destOrd="0" presId="urn:microsoft.com/office/officeart/2005/8/layout/hList7"/>
    <dgm:cxn modelId="{F1510934-EC41-42C6-95D9-74651D8E7AB2}" type="presParOf" srcId="{7505043B-5BCE-40BA-8135-A63F97C0031C}" destId="{25C407B6-5266-4A60-97D5-E53F0207ABF5}" srcOrd="3" destOrd="0" presId="urn:microsoft.com/office/officeart/2005/8/layout/hList7"/>
    <dgm:cxn modelId="{5D29D4A1-B8A3-4809-839E-229B1FD3DE18}" type="presParOf" srcId="{117EA2AD-7AAF-4420-87B9-5E302C7E7B09}" destId="{D3E29370-2EC1-4B20-8462-23007C290CAE}" srcOrd="3" destOrd="0" presId="urn:microsoft.com/office/officeart/2005/8/layout/hList7"/>
    <dgm:cxn modelId="{01E228AE-CE75-44B6-860F-BF51BFB7CEA3}" type="presParOf" srcId="{117EA2AD-7AAF-4420-87B9-5E302C7E7B09}" destId="{C3D3C73F-EC7A-41A8-A953-7CD8A30AF742}" srcOrd="4" destOrd="0" presId="urn:microsoft.com/office/officeart/2005/8/layout/hList7"/>
    <dgm:cxn modelId="{BF95CEE6-6AFD-4245-B09B-941EC4DFD218}" type="presParOf" srcId="{C3D3C73F-EC7A-41A8-A953-7CD8A30AF742}" destId="{07117597-CEC1-4C07-B874-2EAB09C0B337}" srcOrd="0" destOrd="0" presId="urn:microsoft.com/office/officeart/2005/8/layout/hList7"/>
    <dgm:cxn modelId="{99D0174E-2C61-4C00-93AC-C729E498E2EF}" type="presParOf" srcId="{C3D3C73F-EC7A-41A8-A953-7CD8A30AF742}" destId="{8560C4F9-6111-460E-8B58-757E5A643687}" srcOrd="1" destOrd="0" presId="urn:microsoft.com/office/officeart/2005/8/layout/hList7"/>
    <dgm:cxn modelId="{C4DD68A7-6B2E-465C-A295-527EFB0BA00E}" type="presParOf" srcId="{C3D3C73F-EC7A-41A8-A953-7CD8A30AF742}" destId="{B0FB3D27-0092-4EB6-933C-5A21CD28CCE1}" srcOrd="2" destOrd="0" presId="urn:microsoft.com/office/officeart/2005/8/layout/hList7"/>
    <dgm:cxn modelId="{647B04CB-5E66-4A13-A473-708D70461EA6}" type="presParOf" srcId="{C3D3C73F-EC7A-41A8-A953-7CD8A30AF742}" destId="{897688F1-C63A-4E51-9891-8E09D082C0FF}" srcOrd="3" destOrd="0" presId="urn:microsoft.com/office/officeart/2005/8/layout/hList7"/>
    <dgm:cxn modelId="{FA59BDAE-080A-46B1-85DE-7D1BD1A2D9FE}" type="presParOf" srcId="{117EA2AD-7AAF-4420-87B9-5E302C7E7B09}" destId="{0E0FB521-C915-434C-BD51-BFC28465E680}" srcOrd="5" destOrd="0" presId="urn:microsoft.com/office/officeart/2005/8/layout/hList7"/>
    <dgm:cxn modelId="{CE3FD3CD-8AB2-4D56-A059-96A4EB08B24C}" type="presParOf" srcId="{117EA2AD-7AAF-4420-87B9-5E302C7E7B09}" destId="{A2757A5F-886B-4A91-B61B-C7360DDACFE5}" srcOrd="6" destOrd="0" presId="urn:microsoft.com/office/officeart/2005/8/layout/hList7"/>
    <dgm:cxn modelId="{444BB827-1746-4A49-94D3-EED03845C997}" type="presParOf" srcId="{A2757A5F-886B-4A91-B61B-C7360DDACFE5}" destId="{782E4796-B2B4-47EC-AB76-3230AB6BEA76}" srcOrd="0" destOrd="0" presId="urn:microsoft.com/office/officeart/2005/8/layout/hList7"/>
    <dgm:cxn modelId="{D9675E69-4667-4D1F-BDE5-B71B47385D10}" type="presParOf" srcId="{A2757A5F-886B-4A91-B61B-C7360DDACFE5}" destId="{D2A76C1A-4C09-4C62-900D-3213B8DF65A0}" srcOrd="1" destOrd="0" presId="urn:microsoft.com/office/officeart/2005/8/layout/hList7"/>
    <dgm:cxn modelId="{1B7E60CB-8A5B-45E6-92B1-1DD916FA1946}" type="presParOf" srcId="{A2757A5F-886B-4A91-B61B-C7360DDACFE5}" destId="{184E3D11-B93D-4171-8003-B87995DC448D}" srcOrd="2" destOrd="0" presId="urn:microsoft.com/office/officeart/2005/8/layout/hList7"/>
    <dgm:cxn modelId="{B181A8FE-A154-450C-ADC7-B60C1D0DF767}" type="presParOf" srcId="{A2757A5F-886B-4A91-B61B-C7360DDACFE5}" destId="{0FB92F09-B837-4573-85AD-9307187793A8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0194ED-6584-473B-A90D-473A84CD8DD4}" type="doc">
      <dgm:prSet loTypeId="urn:microsoft.com/office/officeart/2005/8/layout/equation1" loCatId="process" qsTypeId="urn:microsoft.com/office/officeart/2005/8/quickstyle/simple5" qsCatId="simple" csTypeId="urn:microsoft.com/office/officeart/2005/8/colors/colorful3" csCatId="colorful" phldr="1"/>
      <dgm:spPr/>
    </dgm:pt>
    <dgm:pt modelId="{B340B30D-2700-4ED5-97D0-C3E932E8EAC9}">
      <dgm:prSet phldrT="[Text]"/>
      <dgm:spPr/>
      <dgm:t>
        <a:bodyPr/>
        <a:lstStyle/>
        <a:p>
          <a:r>
            <a:rPr lang="en-US" dirty="0" smtClean="0"/>
            <a:t>Java</a:t>
          </a:r>
          <a:endParaRPr lang="en-US" dirty="0"/>
        </a:p>
      </dgm:t>
    </dgm:pt>
    <dgm:pt modelId="{ABED933C-6F88-4536-8FD3-41E751A015DB}" type="parTrans" cxnId="{948E43D8-0780-4244-B358-7A3A183EC95B}">
      <dgm:prSet/>
      <dgm:spPr/>
      <dgm:t>
        <a:bodyPr/>
        <a:lstStyle/>
        <a:p>
          <a:endParaRPr lang="en-US"/>
        </a:p>
      </dgm:t>
    </dgm:pt>
    <dgm:pt modelId="{8B040B0E-76D8-4401-97FF-73A721DBBE27}" type="sibTrans" cxnId="{948E43D8-0780-4244-B358-7A3A183EC95B}">
      <dgm:prSet/>
      <dgm:spPr/>
      <dgm:t>
        <a:bodyPr/>
        <a:lstStyle/>
        <a:p>
          <a:endParaRPr lang="en-US"/>
        </a:p>
      </dgm:t>
    </dgm:pt>
    <dgm:pt modelId="{820EB739-A077-4E22-B941-120D8E17FAA6}">
      <dgm:prSet phldrT="[Text]"/>
      <dgm:spPr/>
      <dgm:t>
        <a:bodyPr/>
        <a:lstStyle/>
        <a:p>
          <a:r>
            <a:rPr lang="en-US" dirty="0" smtClean="0"/>
            <a:t>JVM</a:t>
          </a:r>
          <a:endParaRPr lang="en-US" dirty="0"/>
        </a:p>
      </dgm:t>
    </dgm:pt>
    <dgm:pt modelId="{DBC26A48-3C97-4F37-A324-C8013A683C73}" type="parTrans" cxnId="{07EC4C7E-8AF6-418F-9746-C096101E0D11}">
      <dgm:prSet/>
      <dgm:spPr/>
      <dgm:t>
        <a:bodyPr/>
        <a:lstStyle/>
        <a:p>
          <a:endParaRPr lang="en-US"/>
        </a:p>
      </dgm:t>
    </dgm:pt>
    <dgm:pt modelId="{D7B63885-DFB4-4C70-B1A1-05C11875B480}" type="sibTrans" cxnId="{07EC4C7E-8AF6-418F-9746-C096101E0D11}">
      <dgm:prSet/>
      <dgm:spPr/>
      <dgm:t>
        <a:bodyPr/>
        <a:lstStyle/>
        <a:p>
          <a:endParaRPr lang="en-US"/>
        </a:p>
      </dgm:t>
    </dgm:pt>
    <dgm:pt modelId="{984A1F6E-C425-4D8E-9DA2-E9E7D62BDAEA}">
      <dgm:prSet phldrT="[Text]"/>
      <dgm:spPr/>
      <dgm:t>
        <a:bodyPr/>
        <a:lstStyle/>
        <a:p>
          <a:r>
            <a:rPr lang="en-US" dirty="0" smtClean="0"/>
            <a:t>Android API</a:t>
          </a:r>
          <a:endParaRPr lang="en-US" dirty="0"/>
        </a:p>
      </dgm:t>
    </dgm:pt>
    <dgm:pt modelId="{D0C3D7F5-415E-4B72-B333-313B305BD545}" type="parTrans" cxnId="{015ACABA-A991-4D0C-996A-343B907D73EE}">
      <dgm:prSet/>
      <dgm:spPr/>
      <dgm:t>
        <a:bodyPr/>
        <a:lstStyle/>
        <a:p>
          <a:endParaRPr lang="en-US"/>
        </a:p>
      </dgm:t>
    </dgm:pt>
    <dgm:pt modelId="{420F718E-D70D-4114-B933-D5DA2DF578C2}" type="sibTrans" cxnId="{015ACABA-A991-4D0C-996A-343B907D73EE}">
      <dgm:prSet/>
      <dgm:spPr/>
      <dgm:t>
        <a:bodyPr/>
        <a:lstStyle/>
        <a:p>
          <a:endParaRPr lang="en-US"/>
        </a:p>
      </dgm:t>
    </dgm:pt>
    <dgm:pt modelId="{08E72D58-3B24-43C0-B381-3C24A0B7995E}">
      <dgm:prSet phldrT="[Text]"/>
      <dgm:spPr/>
      <dgm:t>
        <a:bodyPr/>
        <a:lstStyle/>
        <a:p>
          <a:r>
            <a:rPr lang="en-US" dirty="0" smtClean="0"/>
            <a:t>Android Run Time</a:t>
          </a:r>
          <a:endParaRPr lang="en-US" dirty="0"/>
        </a:p>
      </dgm:t>
    </dgm:pt>
    <dgm:pt modelId="{DB2F0014-3ECA-44E8-92FE-EECB652D7045}" type="parTrans" cxnId="{468E8F21-E9BB-4201-9B85-AB9A02D65D49}">
      <dgm:prSet/>
      <dgm:spPr/>
      <dgm:t>
        <a:bodyPr/>
        <a:lstStyle/>
        <a:p>
          <a:endParaRPr lang="en-US"/>
        </a:p>
      </dgm:t>
    </dgm:pt>
    <dgm:pt modelId="{CF01576C-4435-4EB1-BA5F-4D7CC0702A9E}" type="sibTrans" cxnId="{468E8F21-E9BB-4201-9B85-AB9A02D65D49}">
      <dgm:prSet/>
      <dgm:spPr/>
      <dgm:t>
        <a:bodyPr/>
        <a:lstStyle/>
        <a:p>
          <a:endParaRPr lang="en-US"/>
        </a:p>
      </dgm:t>
    </dgm:pt>
    <dgm:pt modelId="{2C5520F0-0F83-4324-B9EC-F7610FAA0C26}">
      <dgm:prSet phldrT="[Text]"/>
      <dgm:spPr/>
      <dgm:t>
        <a:bodyPr/>
        <a:lstStyle/>
        <a:p>
          <a:r>
            <a:rPr lang="en-US" dirty="0" smtClean="0"/>
            <a:t>Native Code</a:t>
          </a:r>
          <a:endParaRPr lang="en-US" dirty="0"/>
        </a:p>
      </dgm:t>
    </dgm:pt>
    <dgm:pt modelId="{8B458BDE-F4EF-464E-AF3B-7D863F3FDC39}" type="parTrans" cxnId="{416B9E8A-2A17-4E0D-B650-6116C36A31AE}">
      <dgm:prSet/>
      <dgm:spPr/>
      <dgm:t>
        <a:bodyPr/>
        <a:lstStyle/>
        <a:p>
          <a:endParaRPr lang="en-US"/>
        </a:p>
      </dgm:t>
    </dgm:pt>
    <dgm:pt modelId="{965E0A57-949F-4838-8F13-AAF19761D8E4}" type="sibTrans" cxnId="{416B9E8A-2A17-4E0D-B650-6116C36A31AE}">
      <dgm:prSet/>
      <dgm:spPr/>
      <dgm:t>
        <a:bodyPr/>
        <a:lstStyle/>
        <a:p>
          <a:endParaRPr lang="en-US"/>
        </a:p>
      </dgm:t>
    </dgm:pt>
    <dgm:pt modelId="{B0806A8C-7558-447A-85E7-AE73DDC7EFB2}">
      <dgm:prSet phldrT="[Text]"/>
      <dgm:spPr/>
      <dgm:t>
        <a:bodyPr/>
        <a:lstStyle/>
        <a:p>
          <a:r>
            <a:rPr lang="en-US" dirty="0" smtClean="0"/>
            <a:t>Permission</a:t>
          </a:r>
          <a:endParaRPr lang="en-US" dirty="0"/>
        </a:p>
      </dgm:t>
    </dgm:pt>
    <dgm:pt modelId="{3117E311-293A-4DBE-B0E4-1512BA510BFD}" type="parTrans" cxnId="{B91954B7-8DEF-4D67-949F-4060D29EBEB3}">
      <dgm:prSet/>
      <dgm:spPr/>
      <dgm:t>
        <a:bodyPr/>
        <a:lstStyle/>
        <a:p>
          <a:endParaRPr lang="en-US"/>
        </a:p>
      </dgm:t>
    </dgm:pt>
    <dgm:pt modelId="{E0CF2842-48E9-4F43-BD85-23C9E55C5F68}" type="sibTrans" cxnId="{B91954B7-8DEF-4D67-949F-4060D29EBEB3}">
      <dgm:prSet/>
      <dgm:spPr/>
      <dgm:t>
        <a:bodyPr/>
        <a:lstStyle/>
        <a:p>
          <a:endParaRPr lang="en-US"/>
        </a:p>
      </dgm:t>
    </dgm:pt>
    <dgm:pt modelId="{D06097FF-92FC-4D65-8104-75F652D714FC}" type="pres">
      <dgm:prSet presAssocID="{2D0194ED-6584-473B-A90D-473A84CD8DD4}" presName="linearFlow" presStyleCnt="0">
        <dgm:presLayoutVars>
          <dgm:dir/>
          <dgm:resizeHandles val="exact"/>
        </dgm:presLayoutVars>
      </dgm:prSet>
      <dgm:spPr/>
    </dgm:pt>
    <dgm:pt modelId="{30DD3351-A276-470E-9FCC-E9E1278459C4}" type="pres">
      <dgm:prSet presAssocID="{B340B30D-2700-4ED5-97D0-C3E932E8EAC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9808F3-6D97-4A64-8693-411FD06AC270}" type="pres">
      <dgm:prSet presAssocID="{8B040B0E-76D8-4401-97FF-73A721DBBE27}" presName="spacerL" presStyleCnt="0"/>
      <dgm:spPr/>
    </dgm:pt>
    <dgm:pt modelId="{721D34C0-9BC2-495B-8B85-06423F10CAB3}" type="pres">
      <dgm:prSet presAssocID="{8B040B0E-76D8-4401-97FF-73A721DBBE27}" presName="sibTrans" presStyleLbl="sibTrans2D1" presStyleIdx="0" presStyleCnt="5"/>
      <dgm:spPr>
        <a:prstGeom prst="mathMinus">
          <a:avLst/>
        </a:prstGeom>
      </dgm:spPr>
      <dgm:t>
        <a:bodyPr/>
        <a:lstStyle/>
        <a:p>
          <a:endParaRPr lang="en-US"/>
        </a:p>
      </dgm:t>
    </dgm:pt>
    <dgm:pt modelId="{358A7CF7-B0D0-4707-A868-03A091ACE40F}" type="pres">
      <dgm:prSet presAssocID="{8B040B0E-76D8-4401-97FF-73A721DBBE27}" presName="spacerR" presStyleCnt="0"/>
      <dgm:spPr/>
    </dgm:pt>
    <dgm:pt modelId="{43A36DA2-9A53-423F-A79C-77DC8050001C}" type="pres">
      <dgm:prSet presAssocID="{820EB739-A077-4E22-B941-120D8E17FAA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9FFCB5-2454-44C2-B25E-D9EA019E44D5}" type="pres">
      <dgm:prSet presAssocID="{D7B63885-DFB4-4C70-B1A1-05C11875B480}" presName="spacerL" presStyleCnt="0"/>
      <dgm:spPr/>
    </dgm:pt>
    <dgm:pt modelId="{1A824FCE-14D7-4AE3-877E-66E020C975F4}" type="pres">
      <dgm:prSet presAssocID="{D7B63885-DFB4-4C70-B1A1-05C11875B480}" presName="sibTrans" presStyleLbl="sibTrans2D1" presStyleIdx="1" presStyleCnt="5"/>
      <dgm:spPr/>
      <dgm:t>
        <a:bodyPr/>
        <a:lstStyle/>
        <a:p>
          <a:endParaRPr lang="en-US"/>
        </a:p>
      </dgm:t>
    </dgm:pt>
    <dgm:pt modelId="{8D7999BD-4AE2-4306-9DDC-1C1873B6DE4D}" type="pres">
      <dgm:prSet presAssocID="{D7B63885-DFB4-4C70-B1A1-05C11875B480}" presName="spacerR" presStyleCnt="0"/>
      <dgm:spPr/>
    </dgm:pt>
    <dgm:pt modelId="{307FDB66-D75A-40D6-B023-4D4344559518}" type="pres">
      <dgm:prSet presAssocID="{984A1F6E-C425-4D8E-9DA2-E9E7D62BDAE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04AC04-A9CD-4D10-B02E-3BBB4CA61922}" type="pres">
      <dgm:prSet presAssocID="{420F718E-D70D-4114-B933-D5DA2DF578C2}" presName="spacerL" presStyleCnt="0"/>
      <dgm:spPr/>
    </dgm:pt>
    <dgm:pt modelId="{20A9CB61-3A86-4D07-AEF7-710B496DEA29}" type="pres">
      <dgm:prSet presAssocID="{420F718E-D70D-4114-B933-D5DA2DF578C2}" presName="sibTrans" presStyleLbl="sibTrans2D1" presStyleIdx="2" presStyleCnt="5"/>
      <dgm:spPr/>
      <dgm:t>
        <a:bodyPr/>
        <a:lstStyle/>
        <a:p>
          <a:endParaRPr lang="en-US"/>
        </a:p>
      </dgm:t>
    </dgm:pt>
    <dgm:pt modelId="{206B11FB-E7E9-4CF2-97C8-5F9537B7A5AC}" type="pres">
      <dgm:prSet presAssocID="{420F718E-D70D-4114-B933-D5DA2DF578C2}" presName="spacerR" presStyleCnt="0"/>
      <dgm:spPr/>
    </dgm:pt>
    <dgm:pt modelId="{6088CC68-E6FD-4566-8071-91829161FAE7}" type="pres">
      <dgm:prSet presAssocID="{2C5520F0-0F83-4324-B9EC-F7610FAA0C2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E20C6B-1C25-42C8-95D0-C3D1805C09E2}" type="pres">
      <dgm:prSet presAssocID="{965E0A57-949F-4838-8F13-AAF19761D8E4}" presName="spacerL" presStyleCnt="0"/>
      <dgm:spPr/>
    </dgm:pt>
    <dgm:pt modelId="{4350ABA4-CA42-4DDD-8391-0C1208E8A9D8}" type="pres">
      <dgm:prSet presAssocID="{965E0A57-949F-4838-8F13-AAF19761D8E4}" presName="sibTrans" presStyleLbl="sibTrans2D1" presStyleIdx="3" presStyleCnt="5"/>
      <dgm:spPr/>
      <dgm:t>
        <a:bodyPr/>
        <a:lstStyle/>
        <a:p>
          <a:endParaRPr lang="en-US"/>
        </a:p>
      </dgm:t>
    </dgm:pt>
    <dgm:pt modelId="{BABAF4B7-32A1-4C6E-B966-A687C5BDE85C}" type="pres">
      <dgm:prSet presAssocID="{965E0A57-949F-4838-8F13-AAF19761D8E4}" presName="spacerR" presStyleCnt="0"/>
      <dgm:spPr/>
    </dgm:pt>
    <dgm:pt modelId="{DDF7FF9E-C84C-4B68-BBE8-BA0FA67568A7}" type="pres">
      <dgm:prSet presAssocID="{B0806A8C-7558-447A-85E7-AE73DDC7EFB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B0150-AB69-4192-8DB3-19FE2069B500}" type="pres">
      <dgm:prSet presAssocID="{E0CF2842-48E9-4F43-BD85-23C9E55C5F68}" presName="spacerL" presStyleCnt="0"/>
      <dgm:spPr/>
    </dgm:pt>
    <dgm:pt modelId="{3EF5C6E6-F55D-461A-8D86-E342C0ECF2A3}" type="pres">
      <dgm:prSet presAssocID="{E0CF2842-48E9-4F43-BD85-23C9E55C5F68}" presName="sibTrans" presStyleLbl="sibTrans2D1" presStyleIdx="4" presStyleCnt="5"/>
      <dgm:spPr/>
      <dgm:t>
        <a:bodyPr/>
        <a:lstStyle/>
        <a:p>
          <a:endParaRPr lang="en-US"/>
        </a:p>
      </dgm:t>
    </dgm:pt>
    <dgm:pt modelId="{13126D55-FB7C-4ACB-8F7A-D7E710DB1409}" type="pres">
      <dgm:prSet presAssocID="{E0CF2842-48E9-4F43-BD85-23C9E55C5F68}" presName="spacerR" presStyleCnt="0"/>
      <dgm:spPr/>
    </dgm:pt>
    <dgm:pt modelId="{87DC2101-95DA-4FBA-A98A-E20D737483B8}" type="pres">
      <dgm:prSet presAssocID="{08E72D58-3B24-43C0-B381-3C24A0B7995E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5ACABA-A991-4D0C-996A-343B907D73EE}" srcId="{2D0194ED-6584-473B-A90D-473A84CD8DD4}" destId="{984A1F6E-C425-4D8E-9DA2-E9E7D62BDAEA}" srcOrd="2" destOrd="0" parTransId="{D0C3D7F5-415E-4B72-B333-313B305BD545}" sibTransId="{420F718E-D70D-4114-B933-D5DA2DF578C2}"/>
    <dgm:cxn modelId="{AA34CA4C-1E79-4E0D-8438-3B4500E4E1FD}" type="presOf" srcId="{E0CF2842-48E9-4F43-BD85-23C9E55C5F68}" destId="{3EF5C6E6-F55D-461A-8D86-E342C0ECF2A3}" srcOrd="0" destOrd="0" presId="urn:microsoft.com/office/officeart/2005/8/layout/equation1"/>
    <dgm:cxn modelId="{F213E5A1-D403-442A-8371-FBEF5AFC9735}" type="presOf" srcId="{820EB739-A077-4E22-B941-120D8E17FAA6}" destId="{43A36DA2-9A53-423F-A79C-77DC8050001C}" srcOrd="0" destOrd="0" presId="urn:microsoft.com/office/officeart/2005/8/layout/equation1"/>
    <dgm:cxn modelId="{07EC4C7E-8AF6-418F-9746-C096101E0D11}" srcId="{2D0194ED-6584-473B-A90D-473A84CD8DD4}" destId="{820EB739-A077-4E22-B941-120D8E17FAA6}" srcOrd="1" destOrd="0" parTransId="{DBC26A48-3C97-4F37-A324-C8013A683C73}" sibTransId="{D7B63885-DFB4-4C70-B1A1-05C11875B480}"/>
    <dgm:cxn modelId="{416B9E8A-2A17-4E0D-B650-6116C36A31AE}" srcId="{2D0194ED-6584-473B-A90D-473A84CD8DD4}" destId="{2C5520F0-0F83-4324-B9EC-F7610FAA0C26}" srcOrd="3" destOrd="0" parTransId="{8B458BDE-F4EF-464E-AF3B-7D863F3FDC39}" sibTransId="{965E0A57-949F-4838-8F13-AAF19761D8E4}"/>
    <dgm:cxn modelId="{E503F06C-8FF5-4A3E-B74A-6741259737CA}" type="presOf" srcId="{2C5520F0-0F83-4324-B9EC-F7610FAA0C26}" destId="{6088CC68-E6FD-4566-8071-91829161FAE7}" srcOrd="0" destOrd="0" presId="urn:microsoft.com/office/officeart/2005/8/layout/equation1"/>
    <dgm:cxn modelId="{AB0A8F73-CC99-42B0-BD09-41F943085958}" type="presOf" srcId="{8B040B0E-76D8-4401-97FF-73A721DBBE27}" destId="{721D34C0-9BC2-495B-8B85-06423F10CAB3}" srcOrd="0" destOrd="0" presId="urn:microsoft.com/office/officeart/2005/8/layout/equation1"/>
    <dgm:cxn modelId="{468E8F21-E9BB-4201-9B85-AB9A02D65D49}" srcId="{2D0194ED-6584-473B-A90D-473A84CD8DD4}" destId="{08E72D58-3B24-43C0-B381-3C24A0B7995E}" srcOrd="5" destOrd="0" parTransId="{DB2F0014-3ECA-44E8-92FE-EECB652D7045}" sibTransId="{CF01576C-4435-4EB1-BA5F-4D7CC0702A9E}"/>
    <dgm:cxn modelId="{F9793405-08F8-4E9D-9125-BA7277E79CF7}" type="presOf" srcId="{B340B30D-2700-4ED5-97D0-C3E932E8EAC9}" destId="{30DD3351-A276-470E-9FCC-E9E1278459C4}" srcOrd="0" destOrd="0" presId="urn:microsoft.com/office/officeart/2005/8/layout/equation1"/>
    <dgm:cxn modelId="{08C011B9-5E17-4EEF-B1F0-D1886180C7C5}" type="presOf" srcId="{08E72D58-3B24-43C0-B381-3C24A0B7995E}" destId="{87DC2101-95DA-4FBA-A98A-E20D737483B8}" srcOrd="0" destOrd="0" presId="urn:microsoft.com/office/officeart/2005/8/layout/equation1"/>
    <dgm:cxn modelId="{948E43D8-0780-4244-B358-7A3A183EC95B}" srcId="{2D0194ED-6584-473B-A90D-473A84CD8DD4}" destId="{B340B30D-2700-4ED5-97D0-C3E932E8EAC9}" srcOrd="0" destOrd="0" parTransId="{ABED933C-6F88-4536-8FD3-41E751A015DB}" sibTransId="{8B040B0E-76D8-4401-97FF-73A721DBBE27}"/>
    <dgm:cxn modelId="{98580781-687F-433C-BEAA-569441341471}" type="presOf" srcId="{2D0194ED-6584-473B-A90D-473A84CD8DD4}" destId="{D06097FF-92FC-4D65-8104-75F652D714FC}" srcOrd="0" destOrd="0" presId="urn:microsoft.com/office/officeart/2005/8/layout/equation1"/>
    <dgm:cxn modelId="{165BDEFC-7B9D-4AD5-A756-AD66E4C7E8C6}" type="presOf" srcId="{D7B63885-DFB4-4C70-B1A1-05C11875B480}" destId="{1A824FCE-14D7-4AE3-877E-66E020C975F4}" srcOrd="0" destOrd="0" presId="urn:microsoft.com/office/officeart/2005/8/layout/equation1"/>
    <dgm:cxn modelId="{C80677FA-7A15-436C-AAB3-D06FF0EB1FE1}" type="presOf" srcId="{420F718E-D70D-4114-B933-D5DA2DF578C2}" destId="{20A9CB61-3A86-4D07-AEF7-710B496DEA29}" srcOrd="0" destOrd="0" presId="urn:microsoft.com/office/officeart/2005/8/layout/equation1"/>
    <dgm:cxn modelId="{D63C7524-7156-4934-B0D6-667673E48ACF}" type="presOf" srcId="{965E0A57-949F-4838-8F13-AAF19761D8E4}" destId="{4350ABA4-CA42-4DDD-8391-0C1208E8A9D8}" srcOrd="0" destOrd="0" presId="urn:microsoft.com/office/officeart/2005/8/layout/equation1"/>
    <dgm:cxn modelId="{B8E05FF0-128B-4A64-8BE2-8C385D2A9574}" type="presOf" srcId="{B0806A8C-7558-447A-85E7-AE73DDC7EFB2}" destId="{DDF7FF9E-C84C-4B68-BBE8-BA0FA67568A7}" srcOrd="0" destOrd="0" presId="urn:microsoft.com/office/officeart/2005/8/layout/equation1"/>
    <dgm:cxn modelId="{404C19EA-6B9F-4264-AE22-4A5277AB8806}" type="presOf" srcId="{984A1F6E-C425-4D8E-9DA2-E9E7D62BDAEA}" destId="{307FDB66-D75A-40D6-B023-4D4344559518}" srcOrd="0" destOrd="0" presId="urn:microsoft.com/office/officeart/2005/8/layout/equation1"/>
    <dgm:cxn modelId="{B91954B7-8DEF-4D67-949F-4060D29EBEB3}" srcId="{2D0194ED-6584-473B-A90D-473A84CD8DD4}" destId="{B0806A8C-7558-447A-85E7-AE73DDC7EFB2}" srcOrd="4" destOrd="0" parTransId="{3117E311-293A-4DBE-B0E4-1512BA510BFD}" sibTransId="{E0CF2842-48E9-4F43-BD85-23C9E55C5F68}"/>
    <dgm:cxn modelId="{6B91716C-8DD3-421E-8434-C4E4A15608C1}" type="presParOf" srcId="{D06097FF-92FC-4D65-8104-75F652D714FC}" destId="{30DD3351-A276-470E-9FCC-E9E1278459C4}" srcOrd="0" destOrd="0" presId="urn:microsoft.com/office/officeart/2005/8/layout/equation1"/>
    <dgm:cxn modelId="{DEF46AEB-906D-42D5-AF47-CA595620755F}" type="presParOf" srcId="{D06097FF-92FC-4D65-8104-75F652D714FC}" destId="{8D9808F3-6D97-4A64-8693-411FD06AC270}" srcOrd="1" destOrd="0" presId="urn:microsoft.com/office/officeart/2005/8/layout/equation1"/>
    <dgm:cxn modelId="{F7C87CFB-2978-4721-93E2-D12ADC2A6718}" type="presParOf" srcId="{D06097FF-92FC-4D65-8104-75F652D714FC}" destId="{721D34C0-9BC2-495B-8B85-06423F10CAB3}" srcOrd="2" destOrd="0" presId="urn:microsoft.com/office/officeart/2005/8/layout/equation1"/>
    <dgm:cxn modelId="{BF776E43-3F0F-4637-8DDB-3CFADF0C6F60}" type="presParOf" srcId="{D06097FF-92FC-4D65-8104-75F652D714FC}" destId="{358A7CF7-B0D0-4707-A868-03A091ACE40F}" srcOrd="3" destOrd="0" presId="urn:microsoft.com/office/officeart/2005/8/layout/equation1"/>
    <dgm:cxn modelId="{3A7D7BA7-45E7-498E-8DAF-886BAA539B80}" type="presParOf" srcId="{D06097FF-92FC-4D65-8104-75F652D714FC}" destId="{43A36DA2-9A53-423F-A79C-77DC8050001C}" srcOrd="4" destOrd="0" presId="urn:microsoft.com/office/officeart/2005/8/layout/equation1"/>
    <dgm:cxn modelId="{E9262951-E255-4350-99A9-657E923F50D4}" type="presParOf" srcId="{D06097FF-92FC-4D65-8104-75F652D714FC}" destId="{729FFCB5-2454-44C2-B25E-D9EA019E44D5}" srcOrd="5" destOrd="0" presId="urn:microsoft.com/office/officeart/2005/8/layout/equation1"/>
    <dgm:cxn modelId="{BC687BFD-229A-473E-AE96-627140F7AA71}" type="presParOf" srcId="{D06097FF-92FC-4D65-8104-75F652D714FC}" destId="{1A824FCE-14D7-4AE3-877E-66E020C975F4}" srcOrd="6" destOrd="0" presId="urn:microsoft.com/office/officeart/2005/8/layout/equation1"/>
    <dgm:cxn modelId="{232A12B7-2FAF-4F75-9A35-3F4622FD91C1}" type="presParOf" srcId="{D06097FF-92FC-4D65-8104-75F652D714FC}" destId="{8D7999BD-4AE2-4306-9DDC-1C1873B6DE4D}" srcOrd="7" destOrd="0" presId="urn:microsoft.com/office/officeart/2005/8/layout/equation1"/>
    <dgm:cxn modelId="{4C88D0F8-FF03-4AE9-8FA7-CC063D44122D}" type="presParOf" srcId="{D06097FF-92FC-4D65-8104-75F652D714FC}" destId="{307FDB66-D75A-40D6-B023-4D4344559518}" srcOrd="8" destOrd="0" presId="urn:microsoft.com/office/officeart/2005/8/layout/equation1"/>
    <dgm:cxn modelId="{57269EAC-F038-4C30-809B-96481CFDEEB7}" type="presParOf" srcId="{D06097FF-92FC-4D65-8104-75F652D714FC}" destId="{5A04AC04-A9CD-4D10-B02E-3BBB4CA61922}" srcOrd="9" destOrd="0" presId="urn:microsoft.com/office/officeart/2005/8/layout/equation1"/>
    <dgm:cxn modelId="{55C2F1B7-0237-45BA-97F5-210BAED9EF44}" type="presParOf" srcId="{D06097FF-92FC-4D65-8104-75F652D714FC}" destId="{20A9CB61-3A86-4D07-AEF7-710B496DEA29}" srcOrd="10" destOrd="0" presId="urn:microsoft.com/office/officeart/2005/8/layout/equation1"/>
    <dgm:cxn modelId="{6ABEA327-9663-47E1-9E8E-47699A6B3119}" type="presParOf" srcId="{D06097FF-92FC-4D65-8104-75F652D714FC}" destId="{206B11FB-E7E9-4CF2-97C8-5F9537B7A5AC}" srcOrd="11" destOrd="0" presId="urn:microsoft.com/office/officeart/2005/8/layout/equation1"/>
    <dgm:cxn modelId="{54FC02EF-7298-435D-9FB8-117D5CCDB7ED}" type="presParOf" srcId="{D06097FF-92FC-4D65-8104-75F652D714FC}" destId="{6088CC68-E6FD-4566-8071-91829161FAE7}" srcOrd="12" destOrd="0" presId="urn:microsoft.com/office/officeart/2005/8/layout/equation1"/>
    <dgm:cxn modelId="{F88AB681-5694-42B9-8380-37271240E788}" type="presParOf" srcId="{D06097FF-92FC-4D65-8104-75F652D714FC}" destId="{86E20C6B-1C25-42C8-95D0-C3D1805C09E2}" srcOrd="13" destOrd="0" presId="urn:microsoft.com/office/officeart/2005/8/layout/equation1"/>
    <dgm:cxn modelId="{D4F29E61-5C47-4DDD-AA79-22E04495FF06}" type="presParOf" srcId="{D06097FF-92FC-4D65-8104-75F652D714FC}" destId="{4350ABA4-CA42-4DDD-8391-0C1208E8A9D8}" srcOrd="14" destOrd="0" presId="urn:microsoft.com/office/officeart/2005/8/layout/equation1"/>
    <dgm:cxn modelId="{D22854C0-6E84-4671-87FB-1E844D3D8055}" type="presParOf" srcId="{D06097FF-92FC-4D65-8104-75F652D714FC}" destId="{BABAF4B7-32A1-4C6E-B966-A687C5BDE85C}" srcOrd="15" destOrd="0" presId="urn:microsoft.com/office/officeart/2005/8/layout/equation1"/>
    <dgm:cxn modelId="{A0F66E10-D8E2-4881-8A2A-D3DD2E0F7A5B}" type="presParOf" srcId="{D06097FF-92FC-4D65-8104-75F652D714FC}" destId="{DDF7FF9E-C84C-4B68-BBE8-BA0FA67568A7}" srcOrd="16" destOrd="0" presId="urn:microsoft.com/office/officeart/2005/8/layout/equation1"/>
    <dgm:cxn modelId="{1FB970D0-E0B9-4EE5-8BF6-5912D410FEAD}" type="presParOf" srcId="{D06097FF-92FC-4D65-8104-75F652D714FC}" destId="{E23B0150-AB69-4192-8DB3-19FE2069B500}" srcOrd="17" destOrd="0" presId="urn:microsoft.com/office/officeart/2005/8/layout/equation1"/>
    <dgm:cxn modelId="{2F52B17E-463E-43EA-AD36-1F4E93F1D96D}" type="presParOf" srcId="{D06097FF-92FC-4D65-8104-75F652D714FC}" destId="{3EF5C6E6-F55D-461A-8D86-E342C0ECF2A3}" srcOrd="18" destOrd="0" presId="urn:microsoft.com/office/officeart/2005/8/layout/equation1"/>
    <dgm:cxn modelId="{41E1F882-7C47-4B14-B7C9-16C7C8554330}" type="presParOf" srcId="{D06097FF-92FC-4D65-8104-75F652D714FC}" destId="{13126D55-FB7C-4ACB-8F7A-D7E710DB1409}" srcOrd="19" destOrd="0" presId="urn:microsoft.com/office/officeart/2005/8/layout/equation1"/>
    <dgm:cxn modelId="{2F24DD78-77A7-43AE-9222-0E42C98B86CF}" type="presParOf" srcId="{D06097FF-92FC-4D65-8104-75F652D714FC}" destId="{87DC2101-95DA-4FBA-A98A-E20D737483B8}" srcOrd="20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ACB9E-506D-4CAE-A4ED-EAADABB8D503}">
      <dsp:nvSpPr>
        <dsp:cNvPr id="0" name=""/>
        <dsp:cNvSpPr/>
      </dsp:nvSpPr>
      <dsp:spPr>
        <a:xfrm>
          <a:off x="1860" y="0"/>
          <a:ext cx="1949958" cy="35306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1.5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Cupcake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/>
        </a:p>
      </dsp:txBody>
      <dsp:txXfrm>
        <a:off x="1860" y="1412240"/>
        <a:ext cx="1949958" cy="1412240"/>
      </dsp:txXfrm>
    </dsp:sp>
    <dsp:sp modelId="{3B32BAAB-88F0-4DD5-A26F-7282A061BDDA}">
      <dsp:nvSpPr>
        <dsp:cNvPr id="0" name=""/>
        <dsp:cNvSpPr/>
      </dsp:nvSpPr>
      <dsp:spPr>
        <a:xfrm>
          <a:off x="388994" y="211835"/>
          <a:ext cx="1175689" cy="117568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D1477E-DF1A-4B12-B2AB-7FCA811E9E2A}">
      <dsp:nvSpPr>
        <dsp:cNvPr id="0" name=""/>
        <dsp:cNvSpPr/>
      </dsp:nvSpPr>
      <dsp:spPr>
        <a:xfrm>
          <a:off x="2010317" y="0"/>
          <a:ext cx="1949958" cy="3530600"/>
        </a:xfrm>
        <a:prstGeom prst="roundRect">
          <a:avLst>
            <a:gd name="adj" fmla="val 10000"/>
          </a:avLst>
        </a:prstGeom>
        <a:solidFill>
          <a:schemeClr val="accent4">
            <a:hueOff val="528456"/>
            <a:satOff val="-1282"/>
            <a:lumOff val="-169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1.6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Donut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/>
        </a:p>
      </dsp:txBody>
      <dsp:txXfrm>
        <a:off x="2010317" y="1412240"/>
        <a:ext cx="1949958" cy="1412240"/>
      </dsp:txXfrm>
    </dsp:sp>
    <dsp:sp modelId="{2D76B5D2-1F70-42C8-AEDE-9391E26A5AB3}">
      <dsp:nvSpPr>
        <dsp:cNvPr id="0" name=""/>
        <dsp:cNvSpPr/>
      </dsp:nvSpPr>
      <dsp:spPr>
        <a:xfrm>
          <a:off x="2397452" y="211835"/>
          <a:ext cx="1175689" cy="117568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E84B3-082B-40F9-80E6-B27F8C2A6B28}">
      <dsp:nvSpPr>
        <dsp:cNvPr id="0" name=""/>
        <dsp:cNvSpPr/>
      </dsp:nvSpPr>
      <dsp:spPr>
        <a:xfrm>
          <a:off x="4018775" y="0"/>
          <a:ext cx="1949958" cy="3530600"/>
        </a:xfrm>
        <a:prstGeom prst="roundRect">
          <a:avLst>
            <a:gd name="adj" fmla="val 10000"/>
          </a:avLst>
        </a:prstGeom>
        <a:solidFill>
          <a:schemeClr val="accent4">
            <a:hueOff val="1056911"/>
            <a:satOff val="-2564"/>
            <a:lumOff val="-339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2.0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Éclair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/>
        </a:p>
      </dsp:txBody>
      <dsp:txXfrm>
        <a:off x="4018775" y="1412240"/>
        <a:ext cx="1949958" cy="1412240"/>
      </dsp:txXfrm>
    </dsp:sp>
    <dsp:sp modelId="{8B3DBD63-622B-4AF6-AE02-AFAB2FD90D3C}">
      <dsp:nvSpPr>
        <dsp:cNvPr id="0" name=""/>
        <dsp:cNvSpPr/>
      </dsp:nvSpPr>
      <dsp:spPr>
        <a:xfrm>
          <a:off x="4405909" y="211835"/>
          <a:ext cx="1175689" cy="117568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2C3A12-8737-4AE8-A73E-490F77989962}">
      <dsp:nvSpPr>
        <dsp:cNvPr id="0" name=""/>
        <dsp:cNvSpPr/>
      </dsp:nvSpPr>
      <dsp:spPr>
        <a:xfrm>
          <a:off x="6027232" y="0"/>
          <a:ext cx="1949958" cy="3530600"/>
        </a:xfrm>
        <a:prstGeom prst="roundRect">
          <a:avLst>
            <a:gd name="adj" fmla="val 10000"/>
          </a:avLst>
        </a:prstGeom>
        <a:solidFill>
          <a:schemeClr val="accent4">
            <a:hueOff val="1585367"/>
            <a:satOff val="-3846"/>
            <a:lumOff val="-509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2.2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Froyo</a:t>
          </a:r>
          <a:endParaRPr lang="en-US" sz="1900" kern="1200" dirty="0"/>
        </a:p>
      </dsp:txBody>
      <dsp:txXfrm>
        <a:off x="6027232" y="1412240"/>
        <a:ext cx="1949958" cy="1412240"/>
      </dsp:txXfrm>
    </dsp:sp>
    <dsp:sp modelId="{95022491-1E2D-423C-B8F5-9A161F7B89E5}">
      <dsp:nvSpPr>
        <dsp:cNvPr id="0" name=""/>
        <dsp:cNvSpPr/>
      </dsp:nvSpPr>
      <dsp:spPr>
        <a:xfrm>
          <a:off x="6414367" y="211835"/>
          <a:ext cx="1175689" cy="1175689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7BE5A1-2186-4BB6-9960-8FFFC7324F4B}">
      <dsp:nvSpPr>
        <dsp:cNvPr id="0" name=""/>
        <dsp:cNvSpPr/>
      </dsp:nvSpPr>
      <dsp:spPr>
        <a:xfrm>
          <a:off x="319162" y="2824480"/>
          <a:ext cx="7340727" cy="529590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E4209F-E157-41DB-9C35-31A0FA556182}">
      <dsp:nvSpPr>
        <dsp:cNvPr id="0" name=""/>
        <dsp:cNvSpPr/>
      </dsp:nvSpPr>
      <dsp:spPr>
        <a:xfrm>
          <a:off x="1858" y="0"/>
          <a:ext cx="1947529" cy="35306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1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2.3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Gingerbread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</dsp:txBody>
      <dsp:txXfrm>
        <a:off x="1858" y="1412240"/>
        <a:ext cx="1947529" cy="1412240"/>
      </dsp:txXfrm>
    </dsp:sp>
    <dsp:sp modelId="{F50C19F8-2CDF-4230-A179-0BD853DBE918}">
      <dsp:nvSpPr>
        <dsp:cNvPr id="0" name=""/>
        <dsp:cNvSpPr/>
      </dsp:nvSpPr>
      <dsp:spPr>
        <a:xfrm>
          <a:off x="387777" y="211835"/>
          <a:ext cx="1175689" cy="117568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BC84B-58A0-46E8-B820-07E50F0402C5}">
      <dsp:nvSpPr>
        <dsp:cNvPr id="0" name=""/>
        <dsp:cNvSpPr/>
      </dsp:nvSpPr>
      <dsp:spPr>
        <a:xfrm>
          <a:off x="2007813" y="0"/>
          <a:ext cx="1947529" cy="3530600"/>
        </a:xfrm>
        <a:prstGeom prst="roundRect">
          <a:avLst>
            <a:gd name="adj" fmla="val 10000"/>
          </a:avLst>
        </a:prstGeom>
        <a:solidFill>
          <a:schemeClr val="accent4">
            <a:hueOff val="528456"/>
            <a:satOff val="-1282"/>
            <a:lumOff val="-169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1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3.0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Honeycomb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</dsp:txBody>
      <dsp:txXfrm>
        <a:off x="2007813" y="1412240"/>
        <a:ext cx="1947529" cy="1412240"/>
      </dsp:txXfrm>
    </dsp:sp>
    <dsp:sp modelId="{25C407B6-5266-4A60-97D5-E53F0207ABF5}">
      <dsp:nvSpPr>
        <dsp:cNvPr id="0" name=""/>
        <dsp:cNvSpPr/>
      </dsp:nvSpPr>
      <dsp:spPr>
        <a:xfrm>
          <a:off x="2393733" y="211835"/>
          <a:ext cx="1175689" cy="117568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117597-CEC1-4C07-B874-2EAB09C0B337}">
      <dsp:nvSpPr>
        <dsp:cNvPr id="0" name=""/>
        <dsp:cNvSpPr/>
      </dsp:nvSpPr>
      <dsp:spPr>
        <a:xfrm>
          <a:off x="4013768" y="0"/>
          <a:ext cx="1947529" cy="3530600"/>
        </a:xfrm>
        <a:prstGeom prst="roundRect">
          <a:avLst>
            <a:gd name="adj" fmla="val 10000"/>
          </a:avLst>
        </a:prstGeom>
        <a:solidFill>
          <a:schemeClr val="accent4">
            <a:hueOff val="1056911"/>
            <a:satOff val="-2564"/>
            <a:lumOff val="-339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1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4.0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Ice Cream Sandwich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</dsp:txBody>
      <dsp:txXfrm>
        <a:off x="4013768" y="1412240"/>
        <a:ext cx="1947529" cy="1412240"/>
      </dsp:txXfrm>
    </dsp:sp>
    <dsp:sp modelId="{897688F1-C63A-4E51-9891-8E09D082C0FF}">
      <dsp:nvSpPr>
        <dsp:cNvPr id="0" name=""/>
        <dsp:cNvSpPr/>
      </dsp:nvSpPr>
      <dsp:spPr>
        <a:xfrm>
          <a:off x="4399688" y="211835"/>
          <a:ext cx="1175689" cy="117568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000" r="-3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EC9C52-85AA-4734-9625-DD6261CDBB0D}">
      <dsp:nvSpPr>
        <dsp:cNvPr id="0" name=""/>
        <dsp:cNvSpPr/>
      </dsp:nvSpPr>
      <dsp:spPr>
        <a:xfrm>
          <a:off x="6019724" y="0"/>
          <a:ext cx="1947529" cy="3530600"/>
        </a:xfrm>
        <a:prstGeom prst="roundRect">
          <a:avLst>
            <a:gd name="adj" fmla="val 10000"/>
          </a:avLst>
        </a:prstGeom>
        <a:solidFill>
          <a:schemeClr val="accent4">
            <a:hueOff val="1585367"/>
            <a:satOff val="-3846"/>
            <a:lumOff val="-509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1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4.1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Jelly Bean</a:t>
          </a:r>
          <a:endParaRPr lang="en-US" sz="1600" kern="1200" dirty="0"/>
        </a:p>
      </dsp:txBody>
      <dsp:txXfrm>
        <a:off x="6019724" y="1412240"/>
        <a:ext cx="1947529" cy="1412240"/>
      </dsp:txXfrm>
    </dsp:sp>
    <dsp:sp modelId="{A38D8A60-094B-4D02-A34E-C61467163E5E}">
      <dsp:nvSpPr>
        <dsp:cNvPr id="0" name=""/>
        <dsp:cNvSpPr/>
      </dsp:nvSpPr>
      <dsp:spPr>
        <a:xfrm>
          <a:off x="6405644" y="211835"/>
          <a:ext cx="1175689" cy="1175689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104A15-F262-4A4F-BA23-9773770838DF}">
      <dsp:nvSpPr>
        <dsp:cNvPr id="0" name=""/>
        <dsp:cNvSpPr/>
      </dsp:nvSpPr>
      <dsp:spPr>
        <a:xfrm>
          <a:off x="318764" y="2824480"/>
          <a:ext cx="7331583" cy="529590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D3351-A276-470E-9FCC-E9E1278459C4}">
      <dsp:nvSpPr>
        <dsp:cNvPr id="0" name=""/>
        <dsp:cNvSpPr/>
      </dsp:nvSpPr>
      <dsp:spPr>
        <a:xfrm>
          <a:off x="2669" y="389251"/>
          <a:ext cx="940965" cy="94096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Java</a:t>
          </a:r>
          <a:endParaRPr lang="en-US" sz="1000" kern="1200" dirty="0"/>
        </a:p>
      </dsp:txBody>
      <dsp:txXfrm>
        <a:off x="140470" y="527052"/>
        <a:ext cx="665363" cy="665363"/>
      </dsp:txXfrm>
    </dsp:sp>
    <dsp:sp modelId="{721D34C0-9BC2-495B-8B85-06423F10CAB3}">
      <dsp:nvSpPr>
        <dsp:cNvPr id="0" name=""/>
        <dsp:cNvSpPr/>
      </dsp:nvSpPr>
      <dsp:spPr>
        <a:xfrm>
          <a:off x="1020042" y="586854"/>
          <a:ext cx="545760" cy="545760"/>
        </a:xfrm>
        <a:prstGeom prst="mathMinus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092382" y="795553"/>
        <a:ext cx="401080" cy="128362"/>
      </dsp:txXfrm>
    </dsp:sp>
    <dsp:sp modelId="{43A36DA2-9A53-423F-A79C-77DC8050001C}">
      <dsp:nvSpPr>
        <dsp:cNvPr id="0" name=""/>
        <dsp:cNvSpPr/>
      </dsp:nvSpPr>
      <dsp:spPr>
        <a:xfrm>
          <a:off x="1642208" y="389251"/>
          <a:ext cx="940965" cy="940965"/>
        </a:xfrm>
        <a:prstGeom prst="ellipse">
          <a:avLst/>
        </a:prstGeom>
        <a:gradFill rotWithShape="0">
          <a:gsLst>
            <a:gs pos="0">
              <a:schemeClr val="accent3">
                <a:hueOff val="1313581"/>
                <a:satOff val="-10126"/>
                <a:lumOff val="275"/>
                <a:alphaOff val="0"/>
                <a:tint val="98000"/>
                <a:lumMod val="114000"/>
              </a:schemeClr>
            </a:gs>
            <a:gs pos="100000">
              <a:schemeClr val="accent3">
                <a:hueOff val="1313581"/>
                <a:satOff val="-10126"/>
                <a:lumOff val="27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JVM</a:t>
          </a:r>
          <a:endParaRPr lang="en-US" sz="1000" kern="1200" dirty="0"/>
        </a:p>
      </dsp:txBody>
      <dsp:txXfrm>
        <a:off x="1780009" y="527052"/>
        <a:ext cx="665363" cy="665363"/>
      </dsp:txXfrm>
    </dsp:sp>
    <dsp:sp modelId="{1A824FCE-14D7-4AE3-877E-66E020C975F4}">
      <dsp:nvSpPr>
        <dsp:cNvPr id="0" name=""/>
        <dsp:cNvSpPr/>
      </dsp:nvSpPr>
      <dsp:spPr>
        <a:xfrm>
          <a:off x="2659580" y="586854"/>
          <a:ext cx="545760" cy="545760"/>
        </a:xfrm>
        <a:prstGeom prst="mathPlus">
          <a:avLst/>
        </a:prstGeom>
        <a:gradFill rotWithShape="0">
          <a:gsLst>
            <a:gs pos="0">
              <a:schemeClr val="accent3">
                <a:hueOff val="1641976"/>
                <a:satOff val="-12658"/>
                <a:lumOff val="343"/>
                <a:alphaOff val="0"/>
                <a:tint val="98000"/>
                <a:lumMod val="114000"/>
              </a:schemeClr>
            </a:gs>
            <a:gs pos="100000">
              <a:schemeClr val="accent3">
                <a:hueOff val="1641976"/>
                <a:satOff val="-12658"/>
                <a:lumOff val="34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731920" y="795553"/>
        <a:ext cx="401080" cy="128362"/>
      </dsp:txXfrm>
    </dsp:sp>
    <dsp:sp modelId="{307FDB66-D75A-40D6-B023-4D4344559518}">
      <dsp:nvSpPr>
        <dsp:cNvPr id="0" name=""/>
        <dsp:cNvSpPr/>
      </dsp:nvSpPr>
      <dsp:spPr>
        <a:xfrm>
          <a:off x="3281747" y="389251"/>
          <a:ext cx="940965" cy="940965"/>
        </a:xfrm>
        <a:prstGeom prst="ellipse">
          <a:avLst/>
        </a:prstGeom>
        <a:gradFill rotWithShape="0">
          <a:gsLst>
            <a:gs pos="0">
              <a:schemeClr val="accent3">
                <a:hueOff val="2627162"/>
                <a:satOff val="-20253"/>
                <a:lumOff val="549"/>
                <a:alphaOff val="0"/>
                <a:tint val="98000"/>
                <a:lumMod val="114000"/>
              </a:schemeClr>
            </a:gs>
            <a:gs pos="100000">
              <a:schemeClr val="accent3">
                <a:hueOff val="2627162"/>
                <a:satOff val="-20253"/>
                <a:lumOff val="54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Android API</a:t>
          </a:r>
          <a:endParaRPr lang="en-US" sz="1000" kern="1200" dirty="0"/>
        </a:p>
      </dsp:txBody>
      <dsp:txXfrm>
        <a:off x="3419548" y="527052"/>
        <a:ext cx="665363" cy="665363"/>
      </dsp:txXfrm>
    </dsp:sp>
    <dsp:sp modelId="{20A9CB61-3A86-4D07-AEF7-710B496DEA29}">
      <dsp:nvSpPr>
        <dsp:cNvPr id="0" name=""/>
        <dsp:cNvSpPr/>
      </dsp:nvSpPr>
      <dsp:spPr>
        <a:xfrm>
          <a:off x="4299119" y="586854"/>
          <a:ext cx="545760" cy="545760"/>
        </a:xfrm>
        <a:prstGeom prst="mathPlus">
          <a:avLst/>
        </a:prstGeom>
        <a:gradFill rotWithShape="0">
          <a:gsLst>
            <a:gs pos="0">
              <a:schemeClr val="accent3">
                <a:hueOff val="3283952"/>
                <a:satOff val="-25316"/>
                <a:lumOff val="686"/>
                <a:alphaOff val="0"/>
                <a:tint val="98000"/>
                <a:lumMod val="114000"/>
              </a:schemeClr>
            </a:gs>
            <a:gs pos="100000">
              <a:schemeClr val="accent3">
                <a:hueOff val="3283952"/>
                <a:satOff val="-25316"/>
                <a:lumOff val="68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371459" y="795553"/>
        <a:ext cx="401080" cy="128362"/>
      </dsp:txXfrm>
    </dsp:sp>
    <dsp:sp modelId="{6088CC68-E6FD-4566-8071-91829161FAE7}">
      <dsp:nvSpPr>
        <dsp:cNvPr id="0" name=""/>
        <dsp:cNvSpPr/>
      </dsp:nvSpPr>
      <dsp:spPr>
        <a:xfrm>
          <a:off x="4921285" y="389251"/>
          <a:ext cx="940965" cy="940965"/>
        </a:xfrm>
        <a:prstGeom prst="ellipse">
          <a:avLst/>
        </a:prstGeom>
        <a:gradFill rotWithShape="0">
          <a:gsLst>
            <a:gs pos="0">
              <a:schemeClr val="accent3">
                <a:hueOff val="3940743"/>
                <a:satOff val="-30379"/>
                <a:lumOff val="824"/>
                <a:alphaOff val="0"/>
                <a:tint val="98000"/>
                <a:lumMod val="114000"/>
              </a:schemeClr>
            </a:gs>
            <a:gs pos="100000">
              <a:schemeClr val="accent3">
                <a:hueOff val="3940743"/>
                <a:satOff val="-30379"/>
                <a:lumOff val="82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Native Code</a:t>
          </a:r>
          <a:endParaRPr lang="en-US" sz="1000" kern="1200" dirty="0"/>
        </a:p>
      </dsp:txBody>
      <dsp:txXfrm>
        <a:off x="5059086" y="527052"/>
        <a:ext cx="665363" cy="665363"/>
      </dsp:txXfrm>
    </dsp:sp>
    <dsp:sp modelId="{4350ABA4-CA42-4DDD-8391-0C1208E8A9D8}">
      <dsp:nvSpPr>
        <dsp:cNvPr id="0" name=""/>
        <dsp:cNvSpPr/>
      </dsp:nvSpPr>
      <dsp:spPr>
        <a:xfrm>
          <a:off x="5938658" y="586854"/>
          <a:ext cx="545760" cy="545760"/>
        </a:xfrm>
        <a:prstGeom prst="mathPlus">
          <a:avLst/>
        </a:prstGeom>
        <a:gradFill rotWithShape="0">
          <a:gsLst>
            <a:gs pos="0">
              <a:schemeClr val="accent3">
                <a:hueOff val="4925928"/>
                <a:satOff val="-37974"/>
                <a:lumOff val="1030"/>
                <a:alphaOff val="0"/>
                <a:tint val="98000"/>
                <a:lumMod val="114000"/>
              </a:schemeClr>
            </a:gs>
            <a:gs pos="100000">
              <a:schemeClr val="accent3">
                <a:hueOff val="4925928"/>
                <a:satOff val="-37974"/>
                <a:lumOff val="103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6010998" y="795553"/>
        <a:ext cx="401080" cy="128362"/>
      </dsp:txXfrm>
    </dsp:sp>
    <dsp:sp modelId="{DDF7FF9E-C84C-4B68-BBE8-BA0FA67568A7}">
      <dsp:nvSpPr>
        <dsp:cNvPr id="0" name=""/>
        <dsp:cNvSpPr/>
      </dsp:nvSpPr>
      <dsp:spPr>
        <a:xfrm>
          <a:off x="6560824" y="389251"/>
          <a:ext cx="940965" cy="940965"/>
        </a:xfrm>
        <a:prstGeom prst="ellipse">
          <a:avLst/>
        </a:prstGeom>
        <a:gradFill rotWithShape="0">
          <a:gsLst>
            <a:gs pos="0">
              <a:schemeClr val="accent3">
                <a:hueOff val="5254324"/>
                <a:satOff val="-40506"/>
                <a:lumOff val="1098"/>
                <a:alphaOff val="0"/>
                <a:tint val="98000"/>
                <a:lumMod val="114000"/>
              </a:schemeClr>
            </a:gs>
            <a:gs pos="100000">
              <a:schemeClr val="accent3">
                <a:hueOff val="5254324"/>
                <a:satOff val="-40506"/>
                <a:lumOff val="109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Permission</a:t>
          </a:r>
          <a:endParaRPr lang="en-US" sz="1000" kern="1200" dirty="0"/>
        </a:p>
      </dsp:txBody>
      <dsp:txXfrm>
        <a:off x="6698625" y="527052"/>
        <a:ext cx="665363" cy="665363"/>
      </dsp:txXfrm>
    </dsp:sp>
    <dsp:sp modelId="{3EF5C6E6-F55D-461A-8D86-E342C0ECF2A3}">
      <dsp:nvSpPr>
        <dsp:cNvPr id="0" name=""/>
        <dsp:cNvSpPr/>
      </dsp:nvSpPr>
      <dsp:spPr>
        <a:xfrm>
          <a:off x="7578196" y="586854"/>
          <a:ext cx="545760" cy="545760"/>
        </a:xfrm>
        <a:prstGeom prst="mathEqual">
          <a:avLst/>
        </a:prstGeom>
        <a:gradFill rotWithShape="0">
          <a:gsLst>
            <a:gs pos="0">
              <a:schemeClr val="accent3">
                <a:hueOff val="6567904"/>
                <a:satOff val="-50632"/>
                <a:lumOff val="1373"/>
                <a:alphaOff val="0"/>
                <a:tint val="98000"/>
                <a:lumMod val="114000"/>
              </a:schemeClr>
            </a:gs>
            <a:gs pos="100000">
              <a:schemeClr val="accent3">
                <a:hueOff val="6567904"/>
                <a:satOff val="-50632"/>
                <a:lumOff val="137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7650536" y="699281"/>
        <a:ext cx="401080" cy="320906"/>
      </dsp:txXfrm>
    </dsp:sp>
    <dsp:sp modelId="{87DC2101-95DA-4FBA-A98A-E20D737483B8}">
      <dsp:nvSpPr>
        <dsp:cNvPr id="0" name=""/>
        <dsp:cNvSpPr/>
      </dsp:nvSpPr>
      <dsp:spPr>
        <a:xfrm>
          <a:off x="8200363" y="389251"/>
          <a:ext cx="940965" cy="940965"/>
        </a:xfrm>
        <a:prstGeom prst="ellipse">
          <a:avLst/>
        </a:prstGeom>
        <a:gradFill rotWithShape="0">
          <a:gsLst>
            <a:gs pos="0">
              <a:schemeClr val="accent3">
                <a:hueOff val="6567904"/>
                <a:satOff val="-50632"/>
                <a:lumOff val="1373"/>
                <a:alphaOff val="0"/>
                <a:tint val="98000"/>
                <a:lumMod val="114000"/>
              </a:schemeClr>
            </a:gs>
            <a:gs pos="100000">
              <a:schemeClr val="accent3">
                <a:hueOff val="6567904"/>
                <a:satOff val="-50632"/>
                <a:lumOff val="137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Android Run Time</a:t>
          </a:r>
          <a:endParaRPr lang="en-US" sz="1000" kern="1200" dirty="0"/>
        </a:p>
      </dsp:txBody>
      <dsp:txXfrm>
        <a:off x="8338164" y="527052"/>
        <a:ext cx="665363" cy="665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71736-C60F-4D22-B0AD-1B176B4BA79B}" type="datetimeFigureOut">
              <a:rPr lang="en-US" smtClean="0"/>
              <a:t>07/11/2014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1665A-F3B6-464E-9803-766A004B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9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1665A-F3B6-464E-9803-766A004BD2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0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early intentions of the company were to develop an advanced operating system for digital cameras, when it was realized that the market for the devices was not large enough.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First</a:t>
            </a:r>
            <a:r>
              <a:rPr lang="en-US" baseline="0" dirty="0" smtClean="0"/>
              <a:t> product of open handset alliance.</a:t>
            </a:r>
          </a:p>
          <a:p>
            <a:r>
              <a:rPr lang="en-US" baseline="0" dirty="0" smtClean="0"/>
              <a:t>More than a billion users.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1665A-F3B6-464E-9803-766A004BD2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26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IPC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Binder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-</a:t>
            </a:r>
            <a:r>
              <a:rPr lang="en-US" dirty="0" err="1" smtClean="0"/>
              <a:t>Wformat</a:t>
            </a:r>
            <a:r>
              <a:rPr lang="en-US" dirty="0" smtClean="0"/>
              <a:t>-security</a:t>
            </a:r>
            <a:r>
              <a:rPr lang="en-US" baseline="0" dirty="0" smtClean="0"/>
              <a:t> : string format vulnerabilities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FORTIFY_SOURCE: uses length aware functions at compile time.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dm</a:t>
            </a:r>
            <a:r>
              <a:rPr lang="en-US" dirty="0" smtClean="0"/>
              <a:t>-verity : verifies</a:t>
            </a:r>
            <a:r>
              <a:rPr lang="en-US" baseline="0" dirty="0" smtClean="0"/>
              <a:t> integrity of /system.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1665A-F3B6-464E-9803-766A004BD2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85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uid</a:t>
            </a:r>
            <a:r>
              <a:rPr lang="en-US" dirty="0" smtClean="0"/>
              <a:t> share if same signature.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1665A-F3B6-464E-9803-766A004BD2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37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ext4 file</a:t>
            </a:r>
            <a:r>
              <a:rPr lang="en-US" baseline="0" dirty="0" smtClean="0"/>
              <a:t> system.</a:t>
            </a:r>
          </a:p>
          <a:p>
            <a:r>
              <a:rPr lang="en-US" baseline="0" dirty="0" smtClean="0"/>
              <a:t>/data/data/app: home, same </a:t>
            </a:r>
            <a:r>
              <a:rPr lang="en-US" baseline="0" dirty="0" err="1" smtClean="0"/>
              <a:t>uid</a:t>
            </a:r>
            <a:r>
              <a:rPr lang="en-US" baseline="0" dirty="0" smtClean="0"/>
              <a:t> access.</a:t>
            </a:r>
          </a:p>
          <a:p>
            <a:r>
              <a:rPr lang="en-US" baseline="0" dirty="0" smtClean="0"/>
              <a:t>Full disk encryption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On by default since 5.0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1665A-F3B6-464E-9803-766A004BD2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50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Signature:</a:t>
            </a:r>
            <a:r>
              <a:rPr lang="en-US" baseline="0" dirty="0" smtClean="0"/>
              <a:t> signature same as declaring app</a:t>
            </a:r>
          </a:p>
          <a:p>
            <a:r>
              <a:rPr lang="en-US" baseline="0" dirty="0" err="1" smtClean="0"/>
              <a:t>SignatureOrSystem</a:t>
            </a:r>
            <a:r>
              <a:rPr lang="en-US" baseline="0" dirty="0" smtClean="0"/>
              <a:t>: Used by phone vendors for inbuilt apps.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1665A-F3B6-464E-9803-766A004BD26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10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Verification by one</a:t>
            </a:r>
            <a:r>
              <a:rPr lang="en-US" baseline="0" dirty="0" smtClean="0"/>
              <a:t>, Extraction by other.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1665A-F3B6-464E-9803-766A004BD26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8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7" cy="2554758"/>
          </a:xfrm>
        </p:spPr>
        <p:txBody>
          <a:bodyPr anchor="b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7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7419" y="1824010"/>
            <a:ext cx="990599" cy="240258"/>
          </a:xfrm>
        </p:spPr>
        <p:txBody>
          <a:bodyPr/>
          <a:lstStyle>
            <a:lvl1pPr algn="l">
              <a:defRPr sz="900" b="0" i="0">
                <a:solidFill>
                  <a:schemeClr val="bg1"/>
                </a:solidFill>
              </a:defRPr>
            </a:lvl1pPr>
          </a:lstStyle>
          <a:p>
            <a:fld id="{6FA7B93E-B334-415A-9828-0D80BA21E9FB}" type="datetime1">
              <a:rPr lang="en-US" smtClean="0"/>
              <a:t>07/11/2014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46568" y="3264407"/>
            <a:ext cx="3859795" cy="228659"/>
          </a:xfrm>
        </p:spPr>
        <p:txBody>
          <a:bodyPr/>
          <a:lstStyle>
            <a:lvl1pPr>
              <a:defRPr sz="900"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n|u - December 2014 - Dharamsala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41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Rectangle 14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AC1D-52B3-4FB5-BE60-8F9FC2F0D159}" type="datetime1">
              <a:rPr lang="en-US" smtClean="0"/>
              <a:t>07/11/2014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- December 2014 - Dharamsala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8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3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601E-0A3A-42A4-A757-F416F92A9033}" type="datetime1">
              <a:rPr lang="en-US" smtClean="0"/>
              <a:t>07/11/2014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- December 2014 - Dharamsala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8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1" name="TextBox 10"/>
          <p:cNvSpPr txBox="1"/>
          <p:nvPr/>
        </p:nvSpPr>
        <p:spPr bwMode="gray">
          <a:xfrm>
            <a:off x="7033421" y="2893960"/>
            <a:ext cx="679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10" name="TextBox 9"/>
          <p:cNvSpPr txBox="1"/>
          <p:nvPr/>
        </p:nvSpPr>
        <p:spPr bwMode="gray">
          <a:xfrm>
            <a:off x="625840" y="590998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763" y="914400"/>
            <a:ext cx="6177681" cy="28846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78870" y="5000815"/>
            <a:ext cx="6422005" cy="101817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30A8-FBBB-4394-9893-6C67C5C29ECC}" type="datetime1">
              <a:rPr lang="en-US" smtClean="0"/>
              <a:t>07/11/2014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- December 2014 - Dharamsala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101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30D2-DCD1-4A44-AF27-3AE0A2FFB578}" type="datetime1">
              <a:rPr lang="en-US" smtClean="0"/>
              <a:t>07/11/2014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- December 2014 - Dharamsala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44507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40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852" y="921453"/>
            <a:ext cx="6423592" cy="71551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1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2"/>
            <a:ext cx="2313431" cy="287771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5332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2"/>
            <a:ext cx="2326750" cy="288836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40" cy="287771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87101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622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6238-8062-4CA2-8161-EA84EAD4A075}" type="datetime1">
              <a:rPr lang="en-US" smtClean="0"/>
              <a:t>07/11/2014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- December 2014 - Dharamsala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57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390" y="4179595"/>
            <a:ext cx="2295329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48208"/>
            <a:ext cx="2309279" cy="11766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30434" y="4179594"/>
            <a:ext cx="2291674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6834"/>
            <a:ext cx="2025182" cy="144970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48209"/>
            <a:ext cx="2317790" cy="118837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66523"/>
            <a:ext cx="2304671" cy="681684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489200"/>
            <a:ext cx="2018838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8209"/>
            <a:ext cx="2304671" cy="118942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441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622" y="2489200"/>
            <a:ext cx="0" cy="3548436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397C-B555-403C-8262-73089FA2B0F1}" type="datetime1">
              <a:rPr lang="en-US" smtClean="0"/>
              <a:t>07/11/2014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- December 2014 - Dharamsala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5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64852" y="921453"/>
            <a:ext cx="6423592" cy="71551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5CB9-17DF-4C28-A468-1E23B244032A}" type="datetime1">
              <a:rPr lang="en-US" smtClean="0"/>
              <a:t>07/11/2014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- December 2014 - Dharamsala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834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E58D-65E3-4B4B-9554-519FB9462919}" type="datetime1">
              <a:rPr lang="en-US" smtClean="0"/>
              <a:t>07/11/2014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- December 2014 - Dharamsala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44507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A199-2939-4044-A04C-2A69D3F3999A}" type="datetime1">
              <a:rPr lang="en-US" smtClean="0"/>
              <a:t>07/11/2014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- December 2014 - Dharamsala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0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6443" y="2257588"/>
            <a:ext cx="3101763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267"/>
            <a:ext cx="3054653" cy="3020345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DAFD-266B-4D20-8225-185C399527AF}" type="datetime1">
              <a:rPr lang="en-US" smtClean="0"/>
              <a:t>07/11/2014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- December 2014 - Dharamsala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45644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2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79" cy="353060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5324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1392-1795-499E-83F8-E6FA7DDB3909}" type="datetime1">
              <a:rPr lang="en-US" smtClean="0"/>
              <a:t>07/11/2014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- December 2014 - Dharamsala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25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040"/>
            <a:ext cx="3636978" cy="277176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0" y="248875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040"/>
            <a:ext cx="3636980" cy="277390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BC15-6BA4-41A0-A04F-26BAF14EEF9E}" type="datetime1">
              <a:rPr lang="en-US" smtClean="0"/>
              <a:t>07/11/2014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- December 2014 - Dharamsala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5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4B4D-8877-4C14-ABA7-0D06A1D23398}" type="datetime1">
              <a:rPr lang="en-US" smtClean="0"/>
              <a:t>07/11/2014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- December 2014 - Dharamsala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5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A8B1-84E9-476C-84C5-6281C51B69A2}" type="datetime1">
              <a:rPr lang="en-US" smtClean="0"/>
              <a:t>07/11/2014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- December 2014 - Dharamsala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0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90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B316-EB53-4CE0-B5DA-08A299D63B6D}" type="datetime1">
              <a:rPr lang="en-US" smtClean="0"/>
              <a:t>07/11/2014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- December 2014 - Dharamsala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4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3112"/>
            <a:ext cx="3001938" cy="1613085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2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BC0B-272E-472B-83F6-87E9069661C1}" type="datetime1">
              <a:rPr lang="en-US" smtClean="0"/>
              <a:t>07/11/2014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- December 2014 - Dharamsala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5"/>
            <p:cNvSpPr/>
            <p:nvPr/>
          </p:nvSpPr>
          <p:spPr bwMode="gray">
            <a:xfrm>
              <a:off x="485023" y="1856958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1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1"/>
            <a:ext cx="6345260" cy="3530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0111" y="6377097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466D6968-8A1A-426F-B9B0-F9074EDB765F}" type="datetime1">
              <a:rPr lang="en-US" smtClean="0"/>
              <a:t>07/11/2014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73195"/>
            <a:ext cx="3859795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n|u - December 2014 - Dharamsala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36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  <p:sldLayoutId id="2147484057" r:id="rId12"/>
    <p:sldLayoutId id="2147484058" r:id="rId13"/>
    <p:sldLayoutId id="2147484059" r:id="rId14"/>
    <p:sldLayoutId id="2147484060" r:id="rId15"/>
    <p:sldLayoutId id="2147484061" r:id="rId16"/>
    <p:sldLayoutId id="2147484062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badboy16a@gmail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Security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- December 2014 - Dharamsala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114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1" y="2489201"/>
            <a:ext cx="6345260" cy="4100442"/>
          </a:xfrm>
        </p:spPr>
        <p:txBody>
          <a:bodyPr>
            <a:normAutofit/>
          </a:bodyPr>
          <a:lstStyle/>
          <a:p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32bit ARMv7 </a:t>
            </a:r>
          </a:p>
          <a:p>
            <a:pPr lvl="1"/>
            <a:r>
              <a:rPr lang="en-US" dirty="0" smtClean="0"/>
              <a:t>Support for 64bit, x86 with 5.0</a:t>
            </a:r>
          </a:p>
          <a:p>
            <a:r>
              <a:rPr lang="en-US" dirty="0" smtClean="0"/>
              <a:t>Process Isolation</a:t>
            </a:r>
          </a:p>
          <a:p>
            <a:r>
              <a:rPr lang="en-US" dirty="0" smtClean="0"/>
              <a:t>User based permission model</a:t>
            </a:r>
          </a:p>
          <a:p>
            <a:r>
              <a:rPr lang="en-US" dirty="0" smtClean="0"/>
              <a:t>Extensible mechanism for secure IPC</a:t>
            </a:r>
          </a:p>
          <a:p>
            <a:r>
              <a:rPr lang="en-US" dirty="0" smtClean="0"/>
              <a:t>Memory protections</a:t>
            </a:r>
          </a:p>
          <a:p>
            <a:r>
              <a:rPr lang="en-US" dirty="0" smtClean="0"/>
              <a:t>ASLR</a:t>
            </a:r>
          </a:p>
          <a:p>
            <a:r>
              <a:rPr lang="en-US" dirty="0" smtClean="0"/>
              <a:t>no non-PIE linker support.</a:t>
            </a:r>
          </a:p>
          <a:p>
            <a:r>
              <a:rPr lang="en-US" dirty="0" err="1" smtClean="0"/>
              <a:t>dm</a:t>
            </a:r>
            <a:r>
              <a:rPr lang="en-US" dirty="0" smtClean="0"/>
              <a:t>-verity (Secure Boot)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- December 2014 - Dharamsala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91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with limited privilege</a:t>
            </a:r>
          </a:p>
          <a:p>
            <a:r>
              <a:rPr lang="en-US" dirty="0" smtClean="0"/>
              <a:t>Memory separation provided by kernel</a:t>
            </a:r>
          </a:p>
          <a:p>
            <a:r>
              <a:rPr lang="en-US" dirty="0" smtClean="0"/>
              <a:t>Capability based privilege</a:t>
            </a:r>
            <a:endParaRPr lang="en-US" dirty="0"/>
          </a:p>
          <a:p>
            <a:r>
              <a:rPr lang="en-US" dirty="0" smtClean="0"/>
              <a:t>Few processes with ‘root’ user</a:t>
            </a:r>
          </a:p>
          <a:p>
            <a:pPr lvl="1"/>
            <a:r>
              <a:rPr lang="en-US" dirty="0" smtClean="0"/>
              <a:t>Decreasing with subsequent releases.</a:t>
            </a:r>
          </a:p>
          <a:p>
            <a:r>
              <a:rPr lang="en-US" dirty="0" err="1" smtClean="0"/>
              <a:t>SELinux</a:t>
            </a:r>
            <a:r>
              <a:rPr lang="en-US" dirty="0"/>
              <a:t> </a:t>
            </a:r>
            <a:r>
              <a:rPr lang="en-US" dirty="0" smtClean="0"/>
              <a:t>policy</a:t>
            </a:r>
          </a:p>
          <a:p>
            <a:pPr lvl="1"/>
            <a:r>
              <a:rPr lang="en-US" dirty="0" smtClean="0"/>
              <a:t>Enforced</a:t>
            </a:r>
          </a:p>
          <a:p>
            <a:pPr lvl="1"/>
            <a:r>
              <a:rPr lang="en-US" dirty="0" smtClean="0"/>
              <a:t>Permissive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setuid</a:t>
            </a:r>
            <a:r>
              <a:rPr lang="en-US" dirty="0" smtClean="0"/>
              <a:t>/</a:t>
            </a:r>
            <a:r>
              <a:rPr lang="en-US" dirty="0" err="1" smtClean="0"/>
              <a:t>setgid</a:t>
            </a:r>
            <a:r>
              <a:rPr lang="en-US" dirty="0" smtClean="0"/>
              <a:t> binaries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- December 2014 - Dharamsala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79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Sandbox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Based on standard UNIX user separation</a:t>
            </a:r>
          </a:p>
          <a:p>
            <a:pPr lvl="1"/>
            <a:r>
              <a:rPr lang="en-US" dirty="0" smtClean="0"/>
              <a:t>No java security extensions.</a:t>
            </a:r>
          </a:p>
          <a:p>
            <a:r>
              <a:rPr lang="en-US" dirty="0" smtClean="0"/>
              <a:t>Every app becomes a user</a:t>
            </a:r>
          </a:p>
          <a:p>
            <a:pPr lvl="1"/>
            <a:r>
              <a:rPr lang="en-US" dirty="0" smtClean="0"/>
              <a:t>Unique system </a:t>
            </a:r>
            <a:r>
              <a:rPr lang="en-US" dirty="0" err="1" smtClean="0"/>
              <a:t>uid</a:t>
            </a:r>
            <a:r>
              <a:rPr lang="en-US" dirty="0" smtClean="0"/>
              <a:t>, </a:t>
            </a:r>
            <a:r>
              <a:rPr lang="en-US" dirty="0" err="1" smtClean="0"/>
              <a:t>gid</a:t>
            </a:r>
            <a:endParaRPr lang="en-US" dirty="0" smtClean="0"/>
          </a:p>
          <a:p>
            <a:pPr lvl="1"/>
            <a:r>
              <a:rPr lang="en-US" dirty="0" smtClean="0"/>
              <a:t>Unique home directory</a:t>
            </a:r>
          </a:p>
          <a:p>
            <a:r>
              <a:rPr lang="en-US" dirty="0" err="1" smtClean="0"/>
              <a:t>uid</a:t>
            </a:r>
            <a:r>
              <a:rPr lang="en-US" dirty="0" smtClean="0"/>
              <a:t> can be shared</a:t>
            </a:r>
          </a:p>
          <a:p>
            <a:r>
              <a:rPr lang="en-US" dirty="0" smtClean="0"/>
              <a:t>Process can belong to multiple groups</a:t>
            </a:r>
          </a:p>
          <a:p>
            <a:r>
              <a:rPr lang="en-US" dirty="0" smtClean="0"/>
              <a:t>Data sharing</a:t>
            </a:r>
          </a:p>
          <a:p>
            <a:pPr lvl="1"/>
            <a:r>
              <a:rPr lang="en-US" dirty="0" smtClean="0"/>
              <a:t>Via IPC</a:t>
            </a:r>
          </a:p>
          <a:p>
            <a:pPr lvl="1"/>
            <a:r>
              <a:rPr lang="en-US" dirty="0" smtClean="0"/>
              <a:t>Via world accessible files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- December 2014 - Dharamsala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59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1" y="2267812"/>
            <a:ext cx="6345260" cy="4219712"/>
          </a:xfrm>
        </p:spPr>
        <p:txBody>
          <a:bodyPr>
            <a:normAutofit/>
          </a:bodyPr>
          <a:lstStyle/>
          <a:p>
            <a:r>
              <a:rPr lang="en-US" dirty="0" smtClean="0"/>
              <a:t>/data</a:t>
            </a:r>
            <a:r>
              <a:rPr lang="en-US" dirty="0"/>
              <a:t> </a:t>
            </a:r>
            <a:r>
              <a:rPr lang="en-US" dirty="0" smtClean="0"/>
              <a:t>: User Data (read-write)</a:t>
            </a:r>
          </a:p>
          <a:p>
            <a:pPr lvl="1"/>
            <a:r>
              <a:rPr lang="en-US" dirty="0" smtClean="0"/>
              <a:t>Installed Apps</a:t>
            </a:r>
          </a:p>
          <a:p>
            <a:pPr lvl="1"/>
            <a:r>
              <a:rPr lang="en-US" dirty="0" smtClean="0"/>
              <a:t>Contacts</a:t>
            </a:r>
          </a:p>
          <a:p>
            <a:r>
              <a:rPr lang="en-US" dirty="0" smtClean="0"/>
              <a:t>/system : System partition (read-only)</a:t>
            </a:r>
          </a:p>
          <a:p>
            <a:pPr lvl="1"/>
            <a:r>
              <a:rPr lang="en-US" dirty="0" smtClean="0"/>
              <a:t>Android OS</a:t>
            </a:r>
          </a:p>
          <a:p>
            <a:pPr lvl="1"/>
            <a:r>
              <a:rPr lang="en-US" dirty="0" smtClean="0"/>
              <a:t>Provider’s apps</a:t>
            </a:r>
          </a:p>
          <a:p>
            <a:r>
              <a:rPr lang="en-US" dirty="0" smtClean="0"/>
              <a:t>/boot (read-only)</a:t>
            </a:r>
          </a:p>
          <a:p>
            <a:pPr lvl="1"/>
            <a:r>
              <a:rPr lang="en-US" dirty="0" smtClean="0"/>
              <a:t>Kernel</a:t>
            </a:r>
          </a:p>
          <a:p>
            <a:pPr lvl="1"/>
            <a:r>
              <a:rPr lang="en-US" dirty="0" err="1" smtClean="0"/>
              <a:t>ramdisk</a:t>
            </a:r>
            <a:r>
              <a:rPr lang="en-US" dirty="0" smtClean="0"/>
              <a:t> </a:t>
            </a:r>
          </a:p>
          <a:p>
            <a:r>
              <a:rPr lang="en-US" dirty="0" smtClean="0"/>
              <a:t>/storage/sdcard0 (read-write)</a:t>
            </a:r>
          </a:p>
          <a:p>
            <a:pPr lvl="1"/>
            <a:r>
              <a:rPr lang="en-US" dirty="0" smtClean="0"/>
              <a:t>External SD Card</a:t>
            </a:r>
          </a:p>
        </p:txBody>
      </p:sp>
      <p:pic>
        <p:nvPicPr>
          <p:cNvPr id="1026" name="Picture 2" descr="partition-size-in-android-devic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" t="-803" r="-1780" b="16856"/>
          <a:stretch/>
        </p:blipFill>
        <p:spPr bwMode="auto">
          <a:xfrm>
            <a:off x="4676775" y="5305796"/>
            <a:ext cx="4467225" cy="103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- December 2014 - Dharamsala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845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zlib</a:t>
            </a:r>
            <a:r>
              <a:rPr lang="en-US" dirty="0" smtClean="0"/>
              <a:t> compressed package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apk</a:t>
            </a:r>
            <a:r>
              <a:rPr lang="en-US" dirty="0" smtClean="0"/>
              <a:t> extension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Data</a:t>
            </a:r>
          </a:p>
          <a:p>
            <a:r>
              <a:rPr lang="en-US" dirty="0" smtClean="0"/>
              <a:t>Cryptographically signed by developer.</a:t>
            </a:r>
          </a:p>
          <a:p>
            <a:pPr lvl="1"/>
            <a:r>
              <a:rPr lang="en-US" dirty="0" smtClean="0"/>
              <a:t>Self generated certificate.</a:t>
            </a:r>
          </a:p>
          <a:p>
            <a:r>
              <a:rPr lang="en-US" dirty="0" smtClean="0"/>
              <a:t>Developed in java</a:t>
            </a:r>
          </a:p>
          <a:p>
            <a:r>
              <a:rPr lang="en-US" dirty="0" smtClean="0"/>
              <a:t>Compiled to </a:t>
            </a:r>
            <a:r>
              <a:rPr lang="en-US" dirty="0" err="1" smtClean="0"/>
              <a:t>dex</a:t>
            </a:r>
            <a:r>
              <a:rPr lang="en-US" dirty="0" smtClean="0"/>
              <a:t> format</a:t>
            </a:r>
          </a:p>
          <a:p>
            <a:pPr lvl="1"/>
            <a:r>
              <a:rPr lang="en-US" dirty="0" smtClean="0"/>
              <a:t>Android runtime </a:t>
            </a:r>
            <a:r>
              <a:rPr lang="en-US" dirty="0" err="1" smtClean="0"/>
              <a:t>bytecode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- December 2014 - Dharamsala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904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1" y="2489201"/>
            <a:ext cx="6345260" cy="406068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Permissions define execution boundaries</a:t>
            </a:r>
          </a:p>
          <a:p>
            <a:r>
              <a:rPr lang="en-US" dirty="0" smtClean="0"/>
              <a:t>Explicit request/declaration via AndroidManifest.xml</a:t>
            </a:r>
          </a:p>
          <a:p>
            <a:r>
              <a:rPr lang="en-US" dirty="0" smtClean="0"/>
              <a:t>Permissions are granted at install time only</a:t>
            </a:r>
          </a:p>
          <a:p>
            <a:r>
              <a:rPr lang="en-US" dirty="0"/>
              <a:t>Permissions are enforced by android </a:t>
            </a:r>
            <a:r>
              <a:rPr lang="en-US" dirty="0" smtClean="0"/>
              <a:t>run-time</a:t>
            </a:r>
          </a:p>
          <a:p>
            <a:r>
              <a:rPr lang="en-US" dirty="0" smtClean="0"/>
              <a:t>Custom permissions (not recommended)</a:t>
            </a:r>
            <a:endParaRPr lang="en-US" dirty="0"/>
          </a:p>
          <a:p>
            <a:r>
              <a:rPr lang="en-US" dirty="0" smtClean="0"/>
              <a:t>Permission levels</a:t>
            </a:r>
          </a:p>
          <a:p>
            <a:pPr lvl="1"/>
            <a:r>
              <a:rPr lang="en-US" dirty="0" smtClean="0"/>
              <a:t>Normal: Assigned by default</a:t>
            </a:r>
          </a:p>
          <a:p>
            <a:pPr lvl="1"/>
            <a:r>
              <a:rPr lang="en-US" dirty="0" smtClean="0"/>
              <a:t>Dangerous: Explicit approval from user.</a:t>
            </a:r>
          </a:p>
          <a:p>
            <a:pPr lvl="1"/>
            <a:r>
              <a:rPr lang="en-US" dirty="0" smtClean="0"/>
              <a:t>Signature: Automatically granted for app with same signature</a:t>
            </a:r>
          </a:p>
          <a:p>
            <a:pPr lvl="1"/>
            <a:r>
              <a:rPr lang="en-US" dirty="0" err="1" smtClean="0"/>
              <a:t>SignatureOrSystem</a:t>
            </a:r>
            <a:r>
              <a:rPr lang="en-US" dirty="0" smtClean="0"/>
              <a:t>: granted to applications in /system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- December 2014 - Dharamsala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142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099"/>
            <a:ext cx="6923212" cy="709865"/>
          </a:xfrm>
        </p:spPr>
        <p:txBody>
          <a:bodyPr/>
          <a:lstStyle/>
          <a:p>
            <a:r>
              <a:rPr lang="en-US" dirty="0" smtClean="0"/>
              <a:t>ICC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Android is based on Inter Component Communication</a:t>
            </a:r>
          </a:p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Activity</a:t>
            </a:r>
          </a:p>
          <a:p>
            <a:pPr lvl="1"/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Broadcast Receiver</a:t>
            </a:r>
          </a:p>
          <a:p>
            <a:pPr lvl="1"/>
            <a:r>
              <a:rPr lang="en-US" dirty="0" smtClean="0"/>
              <a:t>Content Provider</a:t>
            </a:r>
          </a:p>
          <a:p>
            <a:pPr lvl="1"/>
            <a:r>
              <a:rPr lang="en-US" dirty="0" smtClean="0"/>
              <a:t>Intent</a:t>
            </a:r>
          </a:p>
          <a:p>
            <a:r>
              <a:rPr lang="en-US" dirty="0" smtClean="0"/>
              <a:t>Explicit data sharing with intents</a:t>
            </a:r>
          </a:p>
          <a:p>
            <a:r>
              <a:rPr lang="en-US" dirty="0" smtClean="0"/>
              <a:t>intent-filer to filter unwanted intents.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- December 2014 - Dharamsala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785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ART/</a:t>
            </a:r>
            <a:r>
              <a:rPr lang="en-US" dirty="0" err="1" smtClean="0"/>
              <a:t>Dalvik</a:t>
            </a:r>
            <a:endParaRPr lang="en-US" dirty="0" smtClean="0"/>
          </a:p>
          <a:p>
            <a:pPr lvl="1"/>
            <a:r>
              <a:rPr lang="en-US" dirty="0" smtClean="0"/>
              <a:t>Register based Virtual Machine</a:t>
            </a:r>
          </a:p>
          <a:p>
            <a:pPr lvl="1"/>
            <a:r>
              <a:rPr lang="en-US" dirty="0" smtClean="0"/>
              <a:t>Forked for every app</a:t>
            </a:r>
          </a:p>
        </p:txBody>
      </p:sp>
      <p:graphicFrame>
        <p:nvGraphicFramePr>
          <p:cNvPr id="1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9768931"/>
              </p:ext>
            </p:extLst>
          </p:nvPr>
        </p:nvGraphicFramePr>
        <p:xfrm>
          <a:off x="0" y="4412975"/>
          <a:ext cx="9143999" cy="1719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- December 2014 - Dharamsala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41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can be used for performance</a:t>
            </a:r>
          </a:p>
          <a:p>
            <a:r>
              <a:rPr lang="en-US" dirty="0" smtClean="0"/>
              <a:t> Same security restrictions apply to native code.</a:t>
            </a:r>
          </a:p>
          <a:p>
            <a:r>
              <a:rPr lang="en-US" dirty="0" smtClean="0"/>
              <a:t>Runs in same ART process space.</a:t>
            </a:r>
          </a:p>
          <a:p>
            <a:r>
              <a:rPr lang="en-US" dirty="0" smtClean="0"/>
              <a:t>Uses JNI for bridge between Java and Native.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- December 2014 - Dharamsala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10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Play Store/Services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review and reputation based market place.</a:t>
            </a:r>
          </a:p>
          <a:p>
            <a:r>
              <a:rPr lang="en-US" dirty="0" smtClean="0"/>
              <a:t>Verification for side-load installs.</a:t>
            </a:r>
          </a:p>
          <a:p>
            <a:r>
              <a:rPr lang="en-US" dirty="0" smtClean="0"/>
              <a:t>Identifies developers.</a:t>
            </a:r>
          </a:p>
          <a:p>
            <a:r>
              <a:rPr lang="en-US" dirty="0" smtClean="0"/>
              <a:t>Updates for non-system apps</a:t>
            </a:r>
          </a:p>
          <a:p>
            <a:r>
              <a:rPr lang="en-US" dirty="0" smtClean="0"/>
              <a:t>App screening by Google.</a:t>
            </a:r>
          </a:p>
          <a:p>
            <a:r>
              <a:rPr lang="en-US" dirty="0" smtClean="0"/>
              <a:t>Update to system components</a:t>
            </a:r>
            <a:endParaRPr lang="en-US" dirty="0"/>
          </a:p>
          <a:p>
            <a:pPr lvl="1"/>
            <a:r>
              <a:rPr lang="en-US" dirty="0" err="1" smtClean="0"/>
              <a:t>WebView</a:t>
            </a:r>
            <a:r>
              <a:rPr lang="en-US" dirty="0" smtClean="0"/>
              <a:t> (5.0)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- December 2014 - Dharamsala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9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Malware Analyst</a:t>
            </a:r>
          </a:p>
          <a:p>
            <a:r>
              <a:rPr lang="en-US" dirty="0" smtClean="0"/>
              <a:t>In security since 2010</a:t>
            </a:r>
            <a:endParaRPr lang="en-US" dirty="0"/>
          </a:p>
          <a:p>
            <a:r>
              <a:rPr lang="en-US" dirty="0" smtClean="0"/>
              <a:t>Can protect my </a:t>
            </a:r>
            <a:r>
              <a:rPr lang="en-US" dirty="0" err="1" smtClean="0"/>
              <a:t>WebApps</a:t>
            </a:r>
            <a:endParaRPr lang="en-US" dirty="0" smtClean="0"/>
          </a:p>
          <a:p>
            <a:r>
              <a:rPr lang="en-US" dirty="0" smtClean="0"/>
              <a:t>Try to stay below HTTP </a:t>
            </a:r>
          </a:p>
          <a:p>
            <a:r>
              <a:rPr lang="en-US" dirty="0" smtClean="0">
                <a:hlinkClick r:id="rId2"/>
              </a:rPr>
              <a:t>badboy16a@gmail.com</a:t>
            </a:r>
            <a:endParaRPr lang="en-US" dirty="0" smtClean="0"/>
          </a:p>
          <a:p>
            <a:r>
              <a:rPr lang="en-US" dirty="0" smtClean="0"/>
              <a:t>@_</a:t>
            </a:r>
            <a:r>
              <a:rPr lang="en-US" dirty="0" err="1" smtClean="0"/>
              <a:t>badbot</a:t>
            </a:r>
            <a:endParaRPr lang="en-US" dirty="0" smtClean="0"/>
          </a:p>
          <a:p>
            <a:r>
              <a:rPr lang="en-US" dirty="0" smtClean="0"/>
              <a:t>PC Gamer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- December 2014 - Dharamsala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271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 Key Vulnerability</a:t>
            </a:r>
          </a:p>
          <a:p>
            <a:pPr lvl="1"/>
            <a:r>
              <a:rPr lang="en-US" dirty="0" smtClean="0"/>
              <a:t>Multiple file with same name.</a:t>
            </a:r>
          </a:p>
          <a:p>
            <a:r>
              <a:rPr lang="en-US" dirty="0" smtClean="0"/>
              <a:t>Android Bowser SOP bypass</a:t>
            </a:r>
          </a:p>
          <a:p>
            <a:pPr lvl="1"/>
            <a:r>
              <a:rPr lang="en-US" dirty="0" smtClean="0"/>
              <a:t>Also affects apps using </a:t>
            </a:r>
            <a:r>
              <a:rPr lang="en-US" dirty="0" err="1" smtClean="0"/>
              <a:t>WebView</a:t>
            </a:r>
            <a:endParaRPr lang="en-US" dirty="0"/>
          </a:p>
          <a:p>
            <a:r>
              <a:rPr lang="en-US" dirty="0" smtClean="0"/>
              <a:t>Fake ID </a:t>
            </a:r>
            <a:r>
              <a:rPr lang="en-US" dirty="0" err="1" smtClean="0"/>
              <a:t>vunerability</a:t>
            </a:r>
            <a:endParaRPr lang="en-US" dirty="0"/>
          </a:p>
          <a:p>
            <a:pPr lvl="1"/>
            <a:r>
              <a:rPr lang="en-US" dirty="0" smtClean="0"/>
              <a:t>No verification of issuer.</a:t>
            </a:r>
          </a:p>
          <a:p>
            <a:r>
              <a:rPr lang="en-US" dirty="0" smtClean="0"/>
              <a:t>NFC Vulnerabilities</a:t>
            </a:r>
          </a:p>
          <a:p>
            <a:r>
              <a:rPr lang="en-US" dirty="0" err="1" smtClean="0"/>
              <a:t>OpenSSL</a:t>
            </a:r>
            <a:r>
              <a:rPr lang="en-US" dirty="0" smtClean="0"/>
              <a:t> PRNG </a:t>
            </a:r>
            <a:r>
              <a:rPr lang="en-US" dirty="0" err="1" smtClean="0"/>
              <a:t>weaknesss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- December 2014 - Dharamsala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70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179" y="2230783"/>
            <a:ext cx="4585821" cy="4416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1" y="2489201"/>
            <a:ext cx="3993794" cy="3530599"/>
          </a:xfrm>
        </p:spPr>
        <p:txBody>
          <a:bodyPr/>
          <a:lstStyle/>
          <a:p>
            <a:r>
              <a:rPr lang="en-US" dirty="0" smtClean="0"/>
              <a:t>Android malwares categories detected by </a:t>
            </a:r>
            <a:r>
              <a:rPr lang="en-US" dirty="0" err="1" smtClean="0"/>
              <a:t>Kasperkey</a:t>
            </a:r>
            <a:r>
              <a:rPr lang="en-US" dirty="0" smtClean="0"/>
              <a:t> Lab in 2013.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- December 2014 - Dharamsala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582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:: User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and understand permissions before install.</a:t>
            </a:r>
          </a:p>
          <a:p>
            <a:r>
              <a:rPr lang="en-US" dirty="0" smtClean="0"/>
              <a:t>Avoid apps that ask more permissions than it should.</a:t>
            </a:r>
          </a:p>
          <a:p>
            <a:r>
              <a:rPr lang="en-US" dirty="0" smtClean="0"/>
              <a:t>Do not side–load apps.</a:t>
            </a:r>
          </a:p>
          <a:p>
            <a:r>
              <a:rPr lang="en-US" dirty="0" smtClean="0"/>
              <a:t>Do not install from unauthorized App Stores.</a:t>
            </a:r>
          </a:p>
          <a:p>
            <a:pPr lvl="1"/>
            <a:r>
              <a:rPr lang="en-US" dirty="0" smtClean="0"/>
              <a:t>Use official Google play store only.</a:t>
            </a:r>
          </a:p>
          <a:p>
            <a:r>
              <a:rPr lang="en-US" dirty="0" smtClean="0"/>
              <a:t>Use disk encryption</a:t>
            </a:r>
          </a:p>
          <a:p>
            <a:r>
              <a:rPr lang="en-US" dirty="0" smtClean="0"/>
              <a:t>Create a strong password/pin to unlock.</a:t>
            </a:r>
          </a:p>
          <a:p>
            <a:r>
              <a:rPr lang="en-US" dirty="0" smtClean="0"/>
              <a:t>Disable </a:t>
            </a:r>
            <a:r>
              <a:rPr lang="en-US" dirty="0" err="1" smtClean="0"/>
              <a:t>usb</a:t>
            </a:r>
            <a:r>
              <a:rPr lang="en-US" dirty="0" smtClean="0"/>
              <a:t>-debugging and developer mode when not needed.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- December 2014 - Dharamsala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960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::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obfuscation</a:t>
            </a:r>
          </a:p>
          <a:p>
            <a:r>
              <a:rPr lang="en-US" dirty="0" smtClean="0"/>
              <a:t>Do not store sensitive data on external storage</a:t>
            </a:r>
          </a:p>
          <a:p>
            <a:r>
              <a:rPr lang="en-US" dirty="0" smtClean="0"/>
              <a:t>Use cryptography properly.</a:t>
            </a:r>
          </a:p>
          <a:p>
            <a:r>
              <a:rPr lang="en-US" dirty="0" smtClean="0"/>
              <a:t>Do not ask more permissions than required</a:t>
            </a:r>
          </a:p>
          <a:p>
            <a:r>
              <a:rPr lang="en-US" dirty="0" smtClean="0"/>
              <a:t>Avoid defining custom permissions</a:t>
            </a:r>
          </a:p>
          <a:p>
            <a:r>
              <a:rPr lang="en-US" dirty="0" smtClean="0"/>
              <a:t>Validate inputs</a:t>
            </a:r>
          </a:p>
          <a:p>
            <a:r>
              <a:rPr lang="en-US" dirty="0" smtClean="0"/>
              <a:t>Prefer encrypted networking</a:t>
            </a:r>
          </a:p>
          <a:p>
            <a:r>
              <a:rPr lang="en-US" dirty="0" smtClean="0"/>
              <a:t>Follow secure coding guidelines</a:t>
            </a:r>
          </a:p>
          <a:p>
            <a:r>
              <a:rPr lang="en-US" dirty="0" smtClean="0"/>
              <a:t>Test security of apps before publishing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- December 2014 - Dharamsala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62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blog.wirelessworld.com/wp-content/uploads/2012/08/Droid-Ques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962" y="2198649"/>
            <a:ext cx="3273425" cy="465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- December 2014 - Dharamsala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42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1" y="2489201"/>
            <a:ext cx="6345260" cy="420489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Versions</a:t>
            </a:r>
          </a:p>
          <a:p>
            <a:pPr lvl="1"/>
            <a:r>
              <a:rPr lang="en-US" dirty="0" smtClean="0"/>
              <a:t>Flavors</a:t>
            </a:r>
          </a:p>
          <a:p>
            <a:pPr lvl="1"/>
            <a:r>
              <a:rPr lang="en-US" dirty="0"/>
              <a:t>Architecture</a:t>
            </a:r>
            <a:endParaRPr lang="en-US" dirty="0" smtClean="0"/>
          </a:p>
          <a:p>
            <a:r>
              <a:rPr lang="en-US" dirty="0" smtClean="0"/>
              <a:t>Kernel</a:t>
            </a:r>
          </a:p>
          <a:p>
            <a:pPr lvl="1"/>
            <a:r>
              <a:rPr lang="en-US" dirty="0" smtClean="0"/>
              <a:t>Sandbox</a:t>
            </a:r>
          </a:p>
          <a:p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Runtime</a:t>
            </a:r>
          </a:p>
          <a:p>
            <a:pPr lvl="1"/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ICC</a:t>
            </a:r>
          </a:p>
          <a:p>
            <a:r>
              <a:rPr lang="en-US" dirty="0" smtClean="0"/>
              <a:t>Play Store</a:t>
            </a:r>
          </a:p>
          <a:p>
            <a:r>
              <a:rPr lang="en-US" dirty="0" smtClean="0"/>
              <a:t>Security Incidents</a:t>
            </a:r>
          </a:p>
          <a:p>
            <a:r>
              <a:rPr lang="en-US" dirty="0" smtClean="0"/>
              <a:t>Best Practices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- December 2014 - Dharamsala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30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open source mobile OS.</a:t>
            </a:r>
          </a:p>
          <a:p>
            <a:r>
              <a:rPr lang="en-US" dirty="0" smtClean="0"/>
              <a:t>Based on Linux kernel.</a:t>
            </a:r>
          </a:p>
          <a:p>
            <a:r>
              <a:rPr lang="en-US" dirty="0" smtClean="0"/>
              <a:t>Originally developed by Android Inc.</a:t>
            </a:r>
          </a:p>
          <a:p>
            <a:r>
              <a:rPr lang="en-US" dirty="0" smtClean="0"/>
              <a:t>Acquired by Google in 2005.</a:t>
            </a:r>
          </a:p>
          <a:p>
            <a:r>
              <a:rPr lang="en-US" dirty="0" smtClean="0"/>
              <a:t>Development is controlled by Google.</a:t>
            </a:r>
          </a:p>
          <a:p>
            <a:endParaRPr lang="en-US" dirty="0" smtClean="0"/>
          </a:p>
          <a:p>
            <a:r>
              <a:rPr lang="en-US" dirty="0" smtClean="0"/>
              <a:t>Open Handset Alliance.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- December 2014 - Dharamsala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4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000845"/>
              </p:ext>
            </p:extLst>
          </p:nvPr>
        </p:nvGraphicFramePr>
        <p:xfrm>
          <a:off x="866775" y="2489200"/>
          <a:ext cx="7979052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- December 2014 - Dharamsala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2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156118"/>
              </p:ext>
            </p:extLst>
          </p:nvPr>
        </p:nvGraphicFramePr>
        <p:xfrm>
          <a:off x="866775" y="2489200"/>
          <a:ext cx="7969112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- December 2014 - Dharamsala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0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8818113"/>
              </p:ext>
            </p:extLst>
          </p:nvPr>
        </p:nvGraphicFramePr>
        <p:xfrm>
          <a:off x="866775" y="2489200"/>
          <a:ext cx="7969112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- December 2014 - Dharamsala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347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n|u</a:t>
            </a:r>
            <a:r>
              <a:rPr lang="en-US" dirty="0" smtClean="0"/>
              <a:t> - December 2014 - </a:t>
            </a:r>
            <a:r>
              <a:rPr lang="en-US" dirty="0" err="1" smtClean="0"/>
              <a:t>Dharamsala</a:t>
            </a:r>
            <a:endParaRPr lang="en-US" dirty="0"/>
          </a:p>
        </p:txBody>
      </p:sp>
      <p:pic>
        <p:nvPicPr>
          <p:cNvPr id="1028" name="Picture 4" descr="http://kebomix.files.wordpress.com/2010/08/andro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821" y="2302911"/>
            <a:ext cx="6575092" cy="443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831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AOSP</a:t>
            </a:r>
          </a:p>
          <a:p>
            <a:pPr lvl="1"/>
            <a:r>
              <a:rPr lang="en-US" dirty="0" smtClean="0"/>
              <a:t>The true open source version.</a:t>
            </a:r>
          </a:p>
          <a:p>
            <a:pPr lvl="1"/>
            <a:r>
              <a:rPr lang="en-US" dirty="0" smtClean="0"/>
              <a:t>Published by Google/Open Handset Alliance</a:t>
            </a:r>
          </a:p>
          <a:p>
            <a:r>
              <a:rPr lang="en-US" dirty="0" smtClean="0"/>
              <a:t>OEM Versions</a:t>
            </a:r>
          </a:p>
          <a:p>
            <a:pPr lvl="1"/>
            <a:r>
              <a:rPr lang="en-US" dirty="0" smtClean="0"/>
              <a:t>Based on AOSP</a:t>
            </a:r>
          </a:p>
          <a:p>
            <a:pPr lvl="1"/>
            <a:r>
              <a:rPr lang="en-US" dirty="0" smtClean="0"/>
              <a:t>Customizations by H/W manufacturer.</a:t>
            </a:r>
          </a:p>
          <a:p>
            <a:r>
              <a:rPr lang="en-US" dirty="0" smtClean="0"/>
              <a:t>Custom ROMS</a:t>
            </a:r>
          </a:p>
          <a:p>
            <a:pPr lvl="1"/>
            <a:r>
              <a:rPr lang="en-US" dirty="0" smtClean="0"/>
              <a:t>Based on AOSP</a:t>
            </a:r>
          </a:p>
          <a:p>
            <a:pPr lvl="1"/>
            <a:r>
              <a:rPr lang="en-US" dirty="0" smtClean="0"/>
              <a:t>Customizations by community.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- December 2014 - Dharamsala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7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970</TotalTime>
  <Words>945</Words>
  <Application>Microsoft Office PowerPoint</Application>
  <PresentationFormat>On-screen Show (4:3)</PresentationFormat>
  <Paragraphs>273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Wingdings 3</vt:lpstr>
      <vt:lpstr>Ion Boardroom</vt:lpstr>
      <vt:lpstr>Android Security Model</vt:lpstr>
      <vt:lpstr>@me</vt:lpstr>
      <vt:lpstr>Agenda</vt:lpstr>
      <vt:lpstr>Android?</vt:lpstr>
      <vt:lpstr>Versions</vt:lpstr>
      <vt:lpstr>Versions</vt:lpstr>
      <vt:lpstr>Versions</vt:lpstr>
      <vt:lpstr>Architecture</vt:lpstr>
      <vt:lpstr>Flavors</vt:lpstr>
      <vt:lpstr>Kernel</vt:lpstr>
      <vt:lpstr>Process</vt:lpstr>
      <vt:lpstr>Sandbox</vt:lpstr>
      <vt:lpstr>Storage</vt:lpstr>
      <vt:lpstr>Application</vt:lpstr>
      <vt:lpstr>Permissions</vt:lpstr>
      <vt:lpstr>ICC</vt:lpstr>
      <vt:lpstr>Framework</vt:lpstr>
      <vt:lpstr>Native Code</vt:lpstr>
      <vt:lpstr>Google Play Store/Services</vt:lpstr>
      <vt:lpstr>Vulnerabilities</vt:lpstr>
      <vt:lpstr>Malwares</vt:lpstr>
      <vt:lpstr>Best Practices :: User </vt:lpstr>
      <vt:lpstr>Best Practices :: Developer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Security Model</dc:title>
  <dc:creator>Sunil</dc:creator>
  <cp:lastModifiedBy>Sunil</cp:lastModifiedBy>
  <cp:revision>118</cp:revision>
  <dcterms:created xsi:type="dcterms:W3CDTF">2014-11-06T04:18:07Z</dcterms:created>
  <dcterms:modified xsi:type="dcterms:W3CDTF">2014-11-07T12:36:33Z</dcterms:modified>
</cp:coreProperties>
</file>