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6716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14C32-8C57-4F5B-B2B0-FACE7E1D0B34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9639E881-6287-4200-B434-C5822648A358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Import</a:t>
          </a:r>
        </a:p>
      </dgm:t>
    </dgm:pt>
    <dgm:pt modelId="{0E3CE4AE-F23E-402D-AC07-AED7CD2DBF28}" type="parTrans" cxnId="{8A13A434-C4DE-4405-B237-D54522CE8588}">
      <dgm:prSet/>
      <dgm:spPr/>
      <dgm:t>
        <a:bodyPr/>
        <a:lstStyle/>
        <a:p>
          <a:endParaRPr lang="en-US" sz="1200"/>
        </a:p>
      </dgm:t>
    </dgm:pt>
    <dgm:pt modelId="{4B0EE4AE-C38A-4297-8E99-93200E859135}" type="sibTrans" cxnId="{8A13A434-C4DE-4405-B237-D54522CE8588}">
      <dgm:prSet/>
      <dgm:spPr/>
      <dgm:t>
        <a:bodyPr/>
        <a:lstStyle/>
        <a:p>
          <a:endParaRPr lang="en-US" sz="1200"/>
        </a:p>
      </dgm:t>
    </dgm:pt>
    <dgm:pt modelId="{6DE42065-6210-4EFF-A955-B532FCB0E179}">
      <dgm:prSet phldrT="[Text]" custT="1"/>
      <dgm:spPr/>
      <dgm:t>
        <a:bodyPr/>
        <a:lstStyle/>
        <a:p>
          <a:r>
            <a:rPr lang="en-US" sz="1200" dirty="0"/>
            <a:t>Execute</a:t>
          </a:r>
        </a:p>
      </dgm:t>
    </dgm:pt>
    <dgm:pt modelId="{89C4504B-BC5A-4690-AE68-7D058788178B}" type="parTrans" cxnId="{EDBD4B28-FEEE-4DBF-8CB7-95EA617E9DC9}">
      <dgm:prSet/>
      <dgm:spPr/>
      <dgm:t>
        <a:bodyPr/>
        <a:lstStyle/>
        <a:p>
          <a:endParaRPr lang="en-US" sz="1200"/>
        </a:p>
      </dgm:t>
    </dgm:pt>
    <dgm:pt modelId="{DD2E75FC-3A20-497F-9D63-70AA3801E5FC}" type="sibTrans" cxnId="{EDBD4B28-FEEE-4DBF-8CB7-95EA617E9DC9}">
      <dgm:prSet/>
      <dgm:spPr/>
      <dgm:t>
        <a:bodyPr/>
        <a:lstStyle/>
        <a:p>
          <a:endParaRPr lang="en-US" sz="1200"/>
        </a:p>
      </dgm:t>
    </dgm:pt>
    <dgm:pt modelId="{94CA883A-0A0E-4782-B8E9-E35C27418B23}">
      <dgm:prSet phldrT="[Text]" custT="1"/>
      <dgm:spPr/>
      <dgm:t>
        <a:bodyPr/>
        <a:lstStyle/>
        <a:p>
          <a:r>
            <a:rPr lang="en-US" sz="1200" dirty="0"/>
            <a:t>Defect</a:t>
          </a:r>
        </a:p>
      </dgm:t>
    </dgm:pt>
    <dgm:pt modelId="{5691096E-DDF7-4E29-A99A-13B5A65742F9}" type="parTrans" cxnId="{B15CC14D-2CEC-47E3-9C8C-3F7F0BD85BBA}">
      <dgm:prSet/>
      <dgm:spPr/>
      <dgm:t>
        <a:bodyPr/>
        <a:lstStyle/>
        <a:p>
          <a:endParaRPr lang="en-US" sz="1200"/>
        </a:p>
      </dgm:t>
    </dgm:pt>
    <dgm:pt modelId="{6E8E6380-E315-41B9-91A6-4102A7D94192}" type="sibTrans" cxnId="{B15CC14D-2CEC-47E3-9C8C-3F7F0BD85BBA}">
      <dgm:prSet/>
      <dgm:spPr/>
      <dgm:t>
        <a:bodyPr/>
        <a:lstStyle/>
        <a:p>
          <a:endParaRPr lang="en-US" sz="1200"/>
        </a:p>
      </dgm:t>
    </dgm:pt>
    <dgm:pt modelId="{5D690FAC-F05A-4C0A-8BB0-56E6F1576085}">
      <dgm:prSet phldrT="[Text]" custT="1"/>
      <dgm:spPr/>
      <dgm:t>
        <a:bodyPr/>
        <a:lstStyle/>
        <a:p>
          <a:r>
            <a:rPr lang="en-US" sz="1200" dirty="0"/>
            <a:t>Report</a:t>
          </a:r>
        </a:p>
      </dgm:t>
    </dgm:pt>
    <dgm:pt modelId="{F501EBC4-F31E-49C5-8FA5-169E45E034FE}" type="parTrans" cxnId="{4E254869-9DF8-4AFB-9BD6-B5543DF497DA}">
      <dgm:prSet/>
      <dgm:spPr/>
      <dgm:t>
        <a:bodyPr/>
        <a:lstStyle/>
        <a:p>
          <a:endParaRPr lang="en-US" sz="1200"/>
        </a:p>
      </dgm:t>
    </dgm:pt>
    <dgm:pt modelId="{D464B766-3B88-4676-8CAC-17652952279D}" type="sibTrans" cxnId="{4E254869-9DF8-4AFB-9BD6-B5543DF497DA}">
      <dgm:prSet/>
      <dgm:spPr/>
      <dgm:t>
        <a:bodyPr/>
        <a:lstStyle/>
        <a:p>
          <a:endParaRPr lang="en-US" sz="1200"/>
        </a:p>
      </dgm:t>
    </dgm:pt>
    <dgm:pt modelId="{443C7948-AD2A-48B4-AC5A-8B19DAAB83EF}" type="pres">
      <dgm:prSet presAssocID="{F2614C32-8C57-4F5B-B2B0-FACE7E1D0B34}" presName="Name0" presStyleCnt="0">
        <dgm:presLayoutVars>
          <dgm:dir/>
          <dgm:resizeHandles val="exact"/>
        </dgm:presLayoutVars>
      </dgm:prSet>
      <dgm:spPr/>
    </dgm:pt>
    <dgm:pt modelId="{F52F38B1-6881-4C36-860E-7D28F24B749F}" type="pres">
      <dgm:prSet presAssocID="{9639E881-6287-4200-B434-C5822648A358}" presName="parTxOnly" presStyleLbl="node1" presStyleIdx="0" presStyleCnt="4">
        <dgm:presLayoutVars>
          <dgm:bulletEnabled val="1"/>
        </dgm:presLayoutVars>
      </dgm:prSet>
      <dgm:spPr/>
    </dgm:pt>
    <dgm:pt modelId="{318D7729-02CA-46E5-B582-A988EE521067}" type="pres">
      <dgm:prSet presAssocID="{4B0EE4AE-C38A-4297-8E99-93200E859135}" presName="parSpace" presStyleCnt="0"/>
      <dgm:spPr/>
    </dgm:pt>
    <dgm:pt modelId="{A5B1BAAB-8EE3-405D-A7B7-DB10F53E529F}" type="pres">
      <dgm:prSet presAssocID="{6DE42065-6210-4EFF-A955-B532FCB0E179}" presName="parTxOnly" presStyleLbl="node1" presStyleIdx="1" presStyleCnt="4" custLinFactNeighborX="-18925" custLinFactNeighborY="45454">
        <dgm:presLayoutVars>
          <dgm:bulletEnabled val="1"/>
        </dgm:presLayoutVars>
      </dgm:prSet>
      <dgm:spPr/>
    </dgm:pt>
    <dgm:pt modelId="{129DD6A2-C9CB-4307-A481-A1A1AA1C17EB}" type="pres">
      <dgm:prSet presAssocID="{DD2E75FC-3A20-497F-9D63-70AA3801E5FC}" presName="parSpace" presStyleCnt="0"/>
      <dgm:spPr/>
    </dgm:pt>
    <dgm:pt modelId="{45DA79CF-E2BF-46BD-952B-90B78EF1C4A8}" type="pres">
      <dgm:prSet presAssocID="{94CA883A-0A0E-4782-B8E9-E35C27418B23}" presName="parTxOnly" presStyleLbl="node1" presStyleIdx="2" presStyleCnt="4">
        <dgm:presLayoutVars>
          <dgm:bulletEnabled val="1"/>
        </dgm:presLayoutVars>
      </dgm:prSet>
      <dgm:spPr/>
    </dgm:pt>
    <dgm:pt modelId="{4AA2C453-73FA-47E9-96C5-325669FC7E38}" type="pres">
      <dgm:prSet presAssocID="{6E8E6380-E315-41B9-91A6-4102A7D94192}" presName="parSpace" presStyleCnt="0"/>
      <dgm:spPr/>
    </dgm:pt>
    <dgm:pt modelId="{3E08CB0C-2DF8-48A4-BCF1-55D2C62487A4}" type="pres">
      <dgm:prSet presAssocID="{5D690FAC-F05A-4C0A-8BB0-56E6F157608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D17FF10-2E53-4644-BECE-7D742AE07300}" type="presOf" srcId="{6DE42065-6210-4EFF-A955-B532FCB0E179}" destId="{A5B1BAAB-8EE3-405D-A7B7-DB10F53E529F}" srcOrd="0" destOrd="0" presId="urn:microsoft.com/office/officeart/2005/8/layout/hChevron3"/>
    <dgm:cxn modelId="{EDBD4B28-FEEE-4DBF-8CB7-95EA617E9DC9}" srcId="{F2614C32-8C57-4F5B-B2B0-FACE7E1D0B34}" destId="{6DE42065-6210-4EFF-A955-B532FCB0E179}" srcOrd="1" destOrd="0" parTransId="{89C4504B-BC5A-4690-AE68-7D058788178B}" sibTransId="{DD2E75FC-3A20-497F-9D63-70AA3801E5FC}"/>
    <dgm:cxn modelId="{42C0032E-3C7B-4ACB-B8B4-23FB0F2FA94C}" type="presOf" srcId="{94CA883A-0A0E-4782-B8E9-E35C27418B23}" destId="{45DA79CF-E2BF-46BD-952B-90B78EF1C4A8}" srcOrd="0" destOrd="0" presId="urn:microsoft.com/office/officeart/2005/8/layout/hChevron3"/>
    <dgm:cxn modelId="{8A13A434-C4DE-4405-B237-D54522CE8588}" srcId="{F2614C32-8C57-4F5B-B2B0-FACE7E1D0B34}" destId="{9639E881-6287-4200-B434-C5822648A358}" srcOrd="0" destOrd="0" parTransId="{0E3CE4AE-F23E-402D-AC07-AED7CD2DBF28}" sibTransId="{4B0EE4AE-C38A-4297-8E99-93200E859135}"/>
    <dgm:cxn modelId="{4E254869-9DF8-4AFB-9BD6-B5543DF497DA}" srcId="{F2614C32-8C57-4F5B-B2B0-FACE7E1D0B34}" destId="{5D690FAC-F05A-4C0A-8BB0-56E6F1576085}" srcOrd="3" destOrd="0" parTransId="{F501EBC4-F31E-49C5-8FA5-169E45E034FE}" sibTransId="{D464B766-3B88-4676-8CAC-17652952279D}"/>
    <dgm:cxn modelId="{177C024D-77B4-4042-947C-516FC22156FE}" type="presOf" srcId="{F2614C32-8C57-4F5B-B2B0-FACE7E1D0B34}" destId="{443C7948-AD2A-48B4-AC5A-8B19DAAB83EF}" srcOrd="0" destOrd="0" presId="urn:microsoft.com/office/officeart/2005/8/layout/hChevron3"/>
    <dgm:cxn modelId="{B15CC14D-2CEC-47E3-9C8C-3F7F0BD85BBA}" srcId="{F2614C32-8C57-4F5B-B2B0-FACE7E1D0B34}" destId="{94CA883A-0A0E-4782-B8E9-E35C27418B23}" srcOrd="2" destOrd="0" parTransId="{5691096E-DDF7-4E29-A99A-13B5A65742F9}" sibTransId="{6E8E6380-E315-41B9-91A6-4102A7D94192}"/>
    <dgm:cxn modelId="{91D420E2-B087-43FD-9DD2-9BD05F575C71}" type="presOf" srcId="{9639E881-6287-4200-B434-C5822648A358}" destId="{F52F38B1-6881-4C36-860E-7D28F24B749F}" srcOrd="0" destOrd="0" presId="urn:microsoft.com/office/officeart/2005/8/layout/hChevron3"/>
    <dgm:cxn modelId="{0F28E2F5-B0BA-46FE-A3F0-E3A01F3D4107}" type="presOf" srcId="{5D690FAC-F05A-4C0A-8BB0-56E6F1576085}" destId="{3E08CB0C-2DF8-48A4-BCF1-55D2C62487A4}" srcOrd="0" destOrd="0" presId="urn:microsoft.com/office/officeart/2005/8/layout/hChevron3"/>
    <dgm:cxn modelId="{EBD52D52-FE9F-4F23-9140-6A0CB96463B0}" type="presParOf" srcId="{443C7948-AD2A-48B4-AC5A-8B19DAAB83EF}" destId="{F52F38B1-6881-4C36-860E-7D28F24B749F}" srcOrd="0" destOrd="0" presId="urn:microsoft.com/office/officeart/2005/8/layout/hChevron3"/>
    <dgm:cxn modelId="{3176752B-8AA4-449C-B67F-8D20C78F8E7E}" type="presParOf" srcId="{443C7948-AD2A-48B4-AC5A-8B19DAAB83EF}" destId="{318D7729-02CA-46E5-B582-A988EE521067}" srcOrd="1" destOrd="0" presId="urn:microsoft.com/office/officeart/2005/8/layout/hChevron3"/>
    <dgm:cxn modelId="{AEE8BCDB-4160-4554-8B1D-42516F11E237}" type="presParOf" srcId="{443C7948-AD2A-48B4-AC5A-8B19DAAB83EF}" destId="{A5B1BAAB-8EE3-405D-A7B7-DB10F53E529F}" srcOrd="2" destOrd="0" presId="urn:microsoft.com/office/officeart/2005/8/layout/hChevron3"/>
    <dgm:cxn modelId="{92FA3C5F-C917-455F-9194-3C93C6B0331D}" type="presParOf" srcId="{443C7948-AD2A-48B4-AC5A-8B19DAAB83EF}" destId="{129DD6A2-C9CB-4307-A481-A1A1AA1C17EB}" srcOrd="3" destOrd="0" presId="urn:microsoft.com/office/officeart/2005/8/layout/hChevron3"/>
    <dgm:cxn modelId="{109BBEDE-E67B-4944-A789-52ACDF12C208}" type="presParOf" srcId="{443C7948-AD2A-48B4-AC5A-8B19DAAB83EF}" destId="{45DA79CF-E2BF-46BD-952B-90B78EF1C4A8}" srcOrd="4" destOrd="0" presId="urn:microsoft.com/office/officeart/2005/8/layout/hChevron3"/>
    <dgm:cxn modelId="{F1292DA5-F04C-4F7F-8C16-4D380F4BEFDA}" type="presParOf" srcId="{443C7948-AD2A-48B4-AC5A-8B19DAAB83EF}" destId="{4AA2C453-73FA-47E9-96C5-325669FC7E38}" srcOrd="5" destOrd="0" presId="urn:microsoft.com/office/officeart/2005/8/layout/hChevron3"/>
    <dgm:cxn modelId="{D8E17706-0150-433C-81B6-7DED6A9AFE68}" type="presParOf" srcId="{443C7948-AD2A-48B4-AC5A-8B19DAAB83EF}" destId="{3E08CB0C-2DF8-48A4-BCF1-55D2C62487A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14C32-8C57-4F5B-B2B0-FACE7E1D0B3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9639E881-6287-4200-B434-C5822648A358}">
      <dgm:prSet phldrT="[Text]" custT="1"/>
      <dgm:spPr/>
      <dgm:t>
        <a:bodyPr/>
        <a:lstStyle/>
        <a:p>
          <a:r>
            <a:rPr lang="en-US" sz="1200" dirty="0"/>
            <a:t>Build</a:t>
          </a:r>
        </a:p>
      </dgm:t>
    </dgm:pt>
    <dgm:pt modelId="{0E3CE4AE-F23E-402D-AC07-AED7CD2DBF28}" type="parTrans" cxnId="{8A13A434-C4DE-4405-B237-D54522CE8588}">
      <dgm:prSet/>
      <dgm:spPr/>
      <dgm:t>
        <a:bodyPr/>
        <a:lstStyle/>
        <a:p>
          <a:endParaRPr lang="en-US" sz="1200"/>
        </a:p>
      </dgm:t>
    </dgm:pt>
    <dgm:pt modelId="{4B0EE4AE-C38A-4297-8E99-93200E859135}" type="sibTrans" cxnId="{8A13A434-C4DE-4405-B237-D54522CE8588}">
      <dgm:prSet/>
      <dgm:spPr/>
      <dgm:t>
        <a:bodyPr/>
        <a:lstStyle/>
        <a:p>
          <a:endParaRPr lang="en-US" sz="1200"/>
        </a:p>
      </dgm:t>
    </dgm:pt>
    <dgm:pt modelId="{6DE42065-6210-4EFF-A955-B532FCB0E179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Package</a:t>
          </a:r>
        </a:p>
      </dgm:t>
    </dgm:pt>
    <dgm:pt modelId="{89C4504B-BC5A-4690-AE68-7D058788178B}" type="parTrans" cxnId="{EDBD4B28-FEEE-4DBF-8CB7-95EA617E9DC9}">
      <dgm:prSet/>
      <dgm:spPr/>
      <dgm:t>
        <a:bodyPr/>
        <a:lstStyle/>
        <a:p>
          <a:endParaRPr lang="en-US" sz="1200"/>
        </a:p>
      </dgm:t>
    </dgm:pt>
    <dgm:pt modelId="{DD2E75FC-3A20-497F-9D63-70AA3801E5FC}" type="sibTrans" cxnId="{EDBD4B28-FEEE-4DBF-8CB7-95EA617E9DC9}">
      <dgm:prSet/>
      <dgm:spPr/>
      <dgm:t>
        <a:bodyPr/>
        <a:lstStyle/>
        <a:p>
          <a:endParaRPr lang="en-US" sz="1200"/>
        </a:p>
      </dgm:t>
    </dgm:pt>
    <dgm:pt modelId="{94CA883A-0A0E-4782-B8E9-E35C27418B23}">
      <dgm:prSet phldrT="[Text]" custT="1"/>
      <dgm:spPr/>
      <dgm:t>
        <a:bodyPr/>
        <a:lstStyle/>
        <a:p>
          <a:r>
            <a:rPr lang="en-US" sz="1200" dirty="0"/>
            <a:t>Deploy</a:t>
          </a:r>
        </a:p>
      </dgm:t>
    </dgm:pt>
    <dgm:pt modelId="{5691096E-DDF7-4E29-A99A-13B5A65742F9}" type="parTrans" cxnId="{B15CC14D-2CEC-47E3-9C8C-3F7F0BD85BBA}">
      <dgm:prSet/>
      <dgm:spPr/>
      <dgm:t>
        <a:bodyPr/>
        <a:lstStyle/>
        <a:p>
          <a:endParaRPr lang="en-US" sz="1200"/>
        </a:p>
      </dgm:t>
    </dgm:pt>
    <dgm:pt modelId="{6E8E6380-E315-41B9-91A6-4102A7D94192}" type="sibTrans" cxnId="{B15CC14D-2CEC-47E3-9C8C-3F7F0BD85BBA}">
      <dgm:prSet/>
      <dgm:spPr/>
      <dgm:t>
        <a:bodyPr/>
        <a:lstStyle/>
        <a:p>
          <a:endParaRPr lang="en-US" sz="1200"/>
        </a:p>
      </dgm:t>
    </dgm:pt>
    <dgm:pt modelId="{443C7948-AD2A-48B4-AC5A-8B19DAAB83EF}" type="pres">
      <dgm:prSet presAssocID="{F2614C32-8C57-4F5B-B2B0-FACE7E1D0B34}" presName="Name0" presStyleCnt="0">
        <dgm:presLayoutVars>
          <dgm:dir/>
          <dgm:resizeHandles val="exact"/>
        </dgm:presLayoutVars>
      </dgm:prSet>
      <dgm:spPr/>
    </dgm:pt>
    <dgm:pt modelId="{F52F38B1-6881-4C36-860E-7D28F24B749F}" type="pres">
      <dgm:prSet presAssocID="{9639E881-6287-4200-B434-C5822648A358}" presName="parTxOnly" presStyleLbl="node1" presStyleIdx="0" presStyleCnt="3" custLinFactX="-100000" custLinFactY="-400000" custLinFactNeighborX="-139393" custLinFactNeighborY="-445134">
        <dgm:presLayoutVars>
          <dgm:bulletEnabled val="1"/>
        </dgm:presLayoutVars>
      </dgm:prSet>
      <dgm:spPr/>
    </dgm:pt>
    <dgm:pt modelId="{318D7729-02CA-46E5-B582-A988EE521067}" type="pres">
      <dgm:prSet presAssocID="{4B0EE4AE-C38A-4297-8E99-93200E859135}" presName="parSpace" presStyleCnt="0"/>
      <dgm:spPr/>
    </dgm:pt>
    <dgm:pt modelId="{A5B1BAAB-8EE3-405D-A7B7-DB10F53E529F}" type="pres">
      <dgm:prSet presAssocID="{6DE42065-6210-4EFF-A955-B532FCB0E179}" presName="parTxOnly" presStyleLbl="node1" presStyleIdx="1" presStyleCnt="3" custLinFactNeighborX="-18925" custLinFactNeighborY="45454">
        <dgm:presLayoutVars>
          <dgm:bulletEnabled val="1"/>
        </dgm:presLayoutVars>
      </dgm:prSet>
      <dgm:spPr/>
    </dgm:pt>
    <dgm:pt modelId="{129DD6A2-C9CB-4307-A481-A1A1AA1C17EB}" type="pres">
      <dgm:prSet presAssocID="{DD2E75FC-3A20-497F-9D63-70AA3801E5FC}" presName="parSpace" presStyleCnt="0"/>
      <dgm:spPr/>
    </dgm:pt>
    <dgm:pt modelId="{45DA79CF-E2BF-46BD-952B-90B78EF1C4A8}" type="pres">
      <dgm:prSet presAssocID="{94CA883A-0A0E-4782-B8E9-E35C27418B2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EDBD4B28-FEEE-4DBF-8CB7-95EA617E9DC9}" srcId="{F2614C32-8C57-4F5B-B2B0-FACE7E1D0B34}" destId="{6DE42065-6210-4EFF-A955-B532FCB0E179}" srcOrd="1" destOrd="0" parTransId="{89C4504B-BC5A-4690-AE68-7D058788178B}" sibTransId="{DD2E75FC-3A20-497F-9D63-70AA3801E5FC}"/>
    <dgm:cxn modelId="{8A13A434-C4DE-4405-B237-D54522CE8588}" srcId="{F2614C32-8C57-4F5B-B2B0-FACE7E1D0B34}" destId="{9639E881-6287-4200-B434-C5822648A358}" srcOrd="0" destOrd="0" parTransId="{0E3CE4AE-F23E-402D-AC07-AED7CD2DBF28}" sibTransId="{4B0EE4AE-C38A-4297-8E99-93200E859135}"/>
    <dgm:cxn modelId="{DB81643E-63ED-4EDE-A1C4-5ED9EE29A970}" type="presOf" srcId="{94CA883A-0A0E-4782-B8E9-E35C27418B23}" destId="{45DA79CF-E2BF-46BD-952B-90B78EF1C4A8}" srcOrd="0" destOrd="0" presId="urn:microsoft.com/office/officeart/2005/8/layout/hChevron3"/>
    <dgm:cxn modelId="{13C27049-A32B-4881-8570-5E9CE5C21A18}" type="presOf" srcId="{F2614C32-8C57-4F5B-B2B0-FACE7E1D0B34}" destId="{443C7948-AD2A-48B4-AC5A-8B19DAAB83EF}" srcOrd="0" destOrd="0" presId="urn:microsoft.com/office/officeart/2005/8/layout/hChevron3"/>
    <dgm:cxn modelId="{B15CC14D-2CEC-47E3-9C8C-3F7F0BD85BBA}" srcId="{F2614C32-8C57-4F5B-B2B0-FACE7E1D0B34}" destId="{94CA883A-0A0E-4782-B8E9-E35C27418B23}" srcOrd="2" destOrd="0" parTransId="{5691096E-DDF7-4E29-A99A-13B5A65742F9}" sibTransId="{6E8E6380-E315-41B9-91A6-4102A7D94192}"/>
    <dgm:cxn modelId="{38846983-17CB-481E-9226-64E8D5F8CB1C}" type="presOf" srcId="{6DE42065-6210-4EFF-A955-B532FCB0E179}" destId="{A5B1BAAB-8EE3-405D-A7B7-DB10F53E529F}" srcOrd="0" destOrd="0" presId="urn:microsoft.com/office/officeart/2005/8/layout/hChevron3"/>
    <dgm:cxn modelId="{F4B4BDED-1EB2-40ED-B16A-BB4E8F8AECF7}" type="presOf" srcId="{9639E881-6287-4200-B434-C5822648A358}" destId="{F52F38B1-6881-4C36-860E-7D28F24B749F}" srcOrd="0" destOrd="0" presId="urn:microsoft.com/office/officeart/2005/8/layout/hChevron3"/>
    <dgm:cxn modelId="{2FC84746-DE46-4F86-A83A-5AA6D6596430}" type="presParOf" srcId="{443C7948-AD2A-48B4-AC5A-8B19DAAB83EF}" destId="{F52F38B1-6881-4C36-860E-7D28F24B749F}" srcOrd="0" destOrd="0" presId="urn:microsoft.com/office/officeart/2005/8/layout/hChevron3"/>
    <dgm:cxn modelId="{FBE9E160-BB3C-488F-A1FC-0A8F5DC0131A}" type="presParOf" srcId="{443C7948-AD2A-48B4-AC5A-8B19DAAB83EF}" destId="{318D7729-02CA-46E5-B582-A988EE521067}" srcOrd="1" destOrd="0" presId="urn:microsoft.com/office/officeart/2005/8/layout/hChevron3"/>
    <dgm:cxn modelId="{F5990FD8-AA7F-4956-8755-E7A1C164B761}" type="presParOf" srcId="{443C7948-AD2A-48B4-AC5A-8B19DAAB83EF}" destId="{A5B1BAAB-8EE3-405D-A7B7-DB10F53E529F}" srcOrd="2" destOrd="0" presId="urn:microsoft.com/office/officeart/2005/8/layout/hChevron3"/>
    <dgm:cxn modelId="{443E6309-127B-4D8F-83D4-12153EA1D1C7}" type="presParOf" srcId="{443C7948-AD2A-48B4-AC5A-8B19DAAB83EF}" destId="{129DD6A2-C9CB-4307-A481-A1A1AA1C17EB}" srcOrd="3" destOrd="0" presId="urn:microsoft.com/office/officeart/2005/8/layout/hChevron3"/>
    <dgm:cxn modelId="{0C77669F-D324-43CB-BF30-40BECF1F8202}" type="presParOf" srcId="{443C7948-AD2A-48B4-AC5A-8B19DAAB83EF}" destId="{45DA79CF-E2BF-46BD-952B-90B78EF1C4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D9DB6-E2F1-40DD-A7FD-1A75BE8EB9F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4BAA830-2903-4A45-B8E0-6F9AAD07C9DD}">
      <dgm:prSet phldrT="[Text]" custT="1"/>
      <dgm:spPr/>
      <dgm:t>
        <a:bodyPr/>
        <a:lstStyle/>
        <a:p>
          <a:r>
            <a:rPr lang="en-US" sz="1100" dirty="0">
              <a:latin typeface="Calibri" panose="020F0502020204030204" pitchFamily="34" charset="0"/>
            </a:rPr>
            <a:t>App under test  / Device under test</a:t>
          </a:r>
        </a:p>
      </dgm:t>
    </dgm:pt>
    <dgm:pt modelId="{8C7CD2CE-FD5F-492F-BD3A-8B847A5D20E5}" type="parTrans" cxnId="{E2AD6C75-B2E9-4DC9-81E8-03E40939498B}">
      <dgm:prSet/>
      <dgm:spPr/>
      <dgm:t>
        <a:bodyPr/>
        <a:lstStyle/>
        <a:p>
          <a:endParaRPr lang="en-US"/>
        </a:p>
      </dgm:t>
    </dgm:pt>
    <dgm:pt modelId="{24F304F8-872B-4F05-9368-4E1233E2717C}" type="sibTrans" cxnId="{E2AD6C75-B2E9-4DC9-81E8-03E40939498B}">
      <dgm:prSet/>
      <dgm:spPr/>
      <dgm:t>
        <a:bodyPr/>
        <a:lstStyle/>
        <a:p>
          <a:endParaRPr lang="en-US"/>
        </a:p>
      </dgm:t>
    </dgm:pt>
    <dgm:pt modelId="{44740773-0776-4396-B55A-51876019E643}">
      <dgm:prSet phldrT="[Text]"/>
      <dgm:spPr/>
      <dgm:t>
        <a:bodyPr/>
        <a:lstStyle/>
        <a:p>
          <a:endParaRPr lang="en-US" dirty="0"/>
        </a:p>
      </dgm:t>
    </dgm:pt>
    <dgm:pt modelId="{0685116A-6119-4F44-8CF0-F10215DCA83E}" type="parTrans" cxnId="{E0D5F14D-8688-4067-BB44-199E7DA4AD82}">
      <dgm:prSet/>
      <dgm:spPr/>
      <dgm:t>
        <a:bodyPr/>
        <a:lstStyle/>
        <a:p>
          <a:endParaRPr lang="en-US"/>
        </a:p>
      </dgm:t>
    </dgm:pt>
    <dgm:pt modelId="{996331E5-23F3-4309-9248-283FC10B5EAE}" type="sibTrans" cxnId="{E0D5F14D-8688-4067-BB44-199E7DA4AD82}">
      <dgm:prSet/>
      <dgm:spPr/>
      <dgm:t>
        <a:bodyPr/>
        <a:lstStyle/>
        <a:p>
          <a:endParaRPr lang="en-US"/>
        </a:p>
      </dgm:t>
    </dgm:pt>
    <dgm:pt modelId="{7760A9E9-1FC3-4F12-9A7E-FF7D71403344}">
      <dgm:prSet phldrT="[Text]"/>
      <dgm:spPr/>
      <dgm:t>
        <a:bodyPr/>
        <a:lstStyle/>
        <a:p>
          <a:endParaRPr lang="en-US" dirty="0"/>
        </a:p>
      </dgm:t>
    </dgm:pt>
    <dgm:pt modelId="{0AE29D20-C166-4E8E-9775-3C0FB8FD47DF}" type="parTrans" cxnId="{A274B339-D6ED-43CB-B76E-8C88EAEC9866}">
      <dgm:prSet/>
      <dgm:spPr/>
      <dgm:t>
        <a:bodyPr/>
        <a:lstStyle/>
        <a:p>
          <a:endParaRPr lang="en-US"/>
        </a:p>
      </dgm:t>
    </dgm:pt>
    <dgm:pt modelId="{62ED4CC5-9689-4730-BC36-9209D8AAA0DD}" type="sibTrans" cxnId="{A274B339-D6ED-43CB-B76E-8C88EAEC9866}">
      <dgm:prSet/>
      <dgm:spPr/>
      <dgm:t>
        <a:bodyPr/>
        <a:lstStyle/>
        <a:p>
          <a:endParaRPr lang="en-US"/>
        </a:p>
      </dgm:t>
    </dgm:pt>
    <dgm:pt modelId="{F47A89B4-C9B4-4CCF-A8DA-AEA8C8DDC855}" type="asst">
      <dgm:prSet phldrT="[Text]"/>
      <dgm:spPr/>
      <dgm:t>
        <a:bodyPr/>
        <a:lstStyle/>
        <a:p>
          <a:endParaRPr lang="en-US" dirty="0"/>
        </a:p>
      </dgm:t>
    </dgm:pt>
    <dgm:pt modelId="{C9DFDEA9-5755-4CFA-9019-15587198DCB7}" type="parTrans" cxnId="{41A23FFE-8F59-40E3-80D7-5A2ACA0C804C}">
      <dgm:prSet/>
      <dgm:spPr/>
      <dgm:t>
        <a:bodyPr/>
        <a:lstStyle/>
        <a:p>
          <a:endParaRPr lang="en-US"/>
        </a:p>
      </dgm:t>
    </dgm:pt>
    <dgm:pt modelId="{9712C0C5-5A1C-4F0E-BAA8-C8346DD0F624}" type="sibTrans" cxnId="{41A23FFE-8F59-40E3-80D7-5A2ACA0C804C}">
      <dgm:prSet/>
      <dgm:spPr/>
      <dgm:t>
        <a:bodyPr/>
        <a:lstStyle/>
        <a:p>
          <a:endParaRPr lang="en-US"/>
        </a:p>
      </dgm:t>
    </dgm:pt>
    <dgm:pt modelId="{35D6BD4B-A7BF-4FAC-B02E-F8D009231FE9}" type="asst">
      <dgm:prSet phldrT="[Text]"/>
      <dgm:spPr/>
      <dgm:t>
        <a:bodyPr/>
        <a:lstStyle/>
        <a:p>
          <a:endParaRPr lang="en-US" dirty="0"/>
        </a:p>
      </dgm:t>
    </dgm:pt>
    <dgm:pt modelId="{04FF6496-7FC5-436E-9B65-324E52963232}" type="parTrans" cxnId="{139010DE-4576-46C8-8509-29EDE3DF92CB}">
      <dgm:prSet/>
      <dgm:spPr/>
      <dgm:t>
        <a:bodyPr/>
        <a:lstStyle/>
        <a:p>
          <a:endParaRPr lang="en-US"/>
        </a:p>
      </dgm:t>
    </dgm:pt>
    <dgm:pt modelId="{5B893518-1A8D-4FB5-A829-6EC476387B68}" type="sibTrans" cxnId="{139010DE-4576-46C8-8509-29EDE3DF92CB}">
      <dgm:prSet/>
      <dgm:spPr/>
      <dgm:t>
        <a:bodyPr/>
        <a:lstStyle/>
        <a:p>
          <a:endParaRPr lang="en-US"/>
        </a:p>
      </dgm:t>
    </dgm:pt>
    <dgm:pt modelId="{33960F36-21C6-4615-BC81-C8CEAEBE5008}" type="asst">
      <dgm:prSet phldrT="[Text]"/>
      <dgm:spPr/>
      <dgm:t>
        <a:bodyPr/>
        <a:lstStyle/>
        <a:p>
          <a:endParaRPr lang="en-US" dirty="0"/>
        </a:p>
      </dgm:t>
    </dgm:pt>
    <dgm:pt modelId="{8A51E8E7-D74B-4DF3-A6A1-F7DBB0B8C7BE}" type="parTrans" cxnId="{5B1CEBA3-C296-4036-AE3A-1502FAB7EAE4}">
      <dgm:prSet/>
      <dgm:spPr/>
      <dgm:t>
        <a:bodyPr/>
        <a:lstStyle/>
        <a:p>
          <a:endParaRPr lang="en-US"/>
        </a:p>
      </dgm:t>
    </dgm:pt>
    <dgm:pt modelId="{CCBF5259-1F66-4A40-B67C-E4B828F53F53}" type="sibTrans" cxnId="{5B1CEBA3-C296-4036-AE3A-1502FAB7EAE4}">
      <dgm:prSet/>
      <dgm:spPr/>
      <dgm:t>
        <a:bodyPr/>
        <a:lstStyle/>
        <a:p>
          <a:endParaRPr lang="en-US"/>
        </a:p>
      </dgm:t>
    </dgm:pt>
    <dgm:pt modelId="{DB4CA836-8CEF-4B84-8824-B6A77C563BA1}" type="asst">
      <dgm:prSet phldrT="[Text]"/>
      <dgm:spPr/>
      <dgm:t>
        <a:bodyPr/>
        <a:lstStyle/>
        <a:p>
          <a:endParaRPr lang="en-US" dirty="0"/>
        </a:p>
      </dgm:t>
    </dgm:pt>
    <dgm:pt modelId="{99CDCA32-C66B-4DDE-B0D1-FEA850F672B9}" type="parTrans" cxnId="{6DB13C0F-D83E-4856-BA62-0FC34E2BDC55}">
      <dgm:prSet/>
      <dgm:spPr/>
      <dgm:t>
        <a:bodyPr/>
        <a:lstStyle/>
        <a:p>
          <a:endParaRPr lang="en-US"/>
        </a:p>
      </dgm:t>
    </dgm:pt>
    <dgm:pt modelId="{172D9A72-44FC-4771-AB41-B7A39FE0D6FC}" type="sibTrans" cxnId="{6DB13C0F-D83E-4856-BA62-0FC34E2BDC55}">
      <dgm:prSet/>
      <dgm:spPr/>
      <dgm:t>
        <a:bodyPr/>
        <a:lstStyle/>
        <a:p>
          <a:endParaRPr lang="en-US"/>
        </a:p>
      </dgm:t>
    </dgm:pt>
    <dgm:pt modelId="{F7C3A511-9DA2-4E13-935A-2C9CD600471B}">
      <dgm:prSet phldrT="[Text]"/>
      <dgm:spPr/>
      <dgm:t>
        <a:bodyPr/>
        <a:lstStyle/>
        <a:p>
          <a:endParaRPr lang="en-US" dirty="0"/>
        </a:p>
      </dgm:t>
    </dgm:pt>
    <dgm:pt modelId="{B6CC8368-4596-4708-964B-DF6282967B29}" type="parTrans" cxnId="{4CABE788-9027-4154-A25A-1E7A4A79CDB4}">
      <dgm:prSet/>
      <dgm:spPr/>
      <dgm:t>
        <a:bodyPr/>
        <a:lstStyle/>
        <a:p>
          <a:endParaRPr lang="en-US"/>
        </a:p>
      </dgm:t>
    </dgm:pt>
    <dgm:pt modelId="{EDEE1F2F-1BD0-4B44-A3B3-FF5BA4A9C76B}" type="sibTrans" cxnId="{4CABE788-9027-4154-A25A-1E7A4A79CDB4}">
      <dgm:prSet/>
      <dgm:spPr/>
      <dgm:t>
        <a:bodyPr/>
        <a:lstStyle/>
        <a:p>
          <a:endParaRPr lang="en-US"/>
        </a:p>
      </dgm:t>
    </dgm:pt>
    <dgm:pt modelId="{3AF7858A-0BB1-49B8-82A0-C96944505CB7}" type="pres">
      <dgm:prSet presAssocID="{11AD9DB6-E2F1-40DD-A7FD-1A75BE8EB9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6AF3EA-2B57-4A24-93B9-1E6789E6BF19}" type="pres">
      <dgm:prSet presAssocID="{D4BAA830-2903-4A45-B8E0-6F9AAD07C9DD}" presName="hierRoot1" presStyleCnt="0"/>
      <dgm:spPr/>
    </dgm:pt>
    <dgm:pt modelId="{FBF14EF7-9B59-4358-A8C3-286E796FADC7}" type="pres">
      <dgm:prSet presAssocID="{D4BAA830-2903-4A45-B8E0-6F9AAD07C9DD}" presName="composite" presStyleCnt="0"/>
      <dgm:spPr/>
    </dgm:pt>
    <dgm:pt modelId="{61E54CE2-3287-44E5-B82F-21E2B22FC3E2}" type="pres">
      <dgm:prSet presAssocID="{D4BAA830-2903-4A45-B8E0-6F9AAD07C9DD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99A6A4E-B568-40C5-AE59-79B5EBB0BFBA}" type="pres">
      <dgm:prSet presAssocID="{D4BAA830-2903-4A45-B8E0-6F9AAD07C9DD}" presName="text" presStyleLbl="revTx" presStyleIdx="0" presStyleCnt="8" custScaleX="203185" custLinFactNeighborX="59636" custLinFactNeighborY="-4214">
        <dgm:presLayoutVars>
          <dgm:chPref val="3"/>
        </dgm:presLayoutVars>
      </dgm:prSet>
      <dgm:spPr/>
    </dgm:pt>
    <dgm:pt modelId="{21B53B42-7B03-4645-8FDF-EBE5D5C2FD57}" type="pres">
      <dgm:prSet presAssocID="{D4BAA830-2903-4A45-B8E0-6F9AAD07C9DD}" presName="hierChild2" presStyleCnt="0"/>
      <dgm:spPr/>
    </dgm:pt>
    <dgm:pt modelId="{B4475A52-9BE4-443F-BA81-B076A7DE4EA6}" type="pres">
      <dgm:prSet presAssocID="{B6CC8368-4596-4708-964B-DF6282967B29}" presName="Name10" presStyleLbl="parChTrans1D2" presStyleIdx="0" presStyleCnt="3"/>
      <dgm:spPr/>
    </dgm:pt>
    <dgm:pt modelId="{BB68AEBA-BC3C-433C-A633-4190BBB0D2C4}" type="pres">
      <dgm:prSet presAssocID="{F7C3A511-9DA2-4E13-935A-2C9CD600471B}" presName="hierRoot2" presStyleCnt="0"/>
      <dgm:spPr/>
    </dgm:pt>
    <dgm:pt modelId="{89D7F9A4-E553-4A92-B2A5-DA115E71E5C3}" type="pres">
      <dgm:prSet presAssocID="{F7C3A511-9DA2-4E13-935A-2C9CD600471B}" presName="composite2" presStyleCnt="0"/>
      <dgm:spPr/>
    </dgm:pt>
    <dgm:pt modelId="{FC3A2557-486B-4203-8280-4C644433F5B8}" type="pres">
      <dgm:prSet presAssocID="{F7C3A511-9DA2-4E13-935A-2C9CD600471B}" presName="image2" presStyleLbl="node2" presStyleIdx="0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BC9E96-8E4D-4F58-9F17-71CD6FEDFE7B}" type="pres">
      <dgm:prSet presAssocID="{F7C3A511-9DA2-4E13-935A-2C9CD600471B}" presName="text2" presStyleLbl="revTx" presStyleIdx="1" presStyleCnt="8">
        <dgm:presLayoutVars>
          <dgm:chPref val="3"/>
        </dgm:presLayoutVars>
      </dgm:prSet>
      <dgm:spPr/>
    </dgm:pt>
    <dgm:pt modelId="{A626DE66-0B3E-464F-BC02-5B1C0C327008}" type="pres">
      <dgm:prSet presAssocID="{F7C3A511-9DA2-4E13-935A-2C9CD600471B}" presName="hierChild3" presStyleCnt="0"/>
      <dgm:spPr/>
    </dgm:pt>
    <dgm:pt modelId="{282AE436-EB9A-462F-9696-7CF71D345A84}" type="pres">
      <dgm:prSet presAssocID="{C9DFDEA9-5755-4CFA-9019-15587198DCB7}" presName="Name17" presStyleLbl="parChTrans1D3" presStyleIdx="0" presStyleCnt="4"/>
      <dgm:spPr/>
    </dgm:pt>
    <dgm:pt modelId="{0907EA5C-B520-4C5A-AF93-19A08F2D9231}" type="pres">
      <dgm:prSet presAssocID="{F47A89B4-C9B4-4CCF-A8DA-AEA8C8DDC855}" presName="hierRoot3" presStyleCnt="0"/>
      <dgm:spPr/>
    </dgm:pt>
    <dgm:pt modelId="{D675F4A7-CF46-45A0-9CA1-66D73E6550A6}" type="pres">
      <dgm:prSet presAssocID="{F47A89B4-C9B4-4CCF-A8DA-AEA8C8DDC855}" presName="composite3" presStyleCnt="0"/>
      <dgm:spPr/>
    </dgm:pt>
    <dgm:pt modelId="{6213CF35-5806-4F28-AEFC-FA3129F1BE7B}" type="pres">
      <dgm:prSet presAssocID="{F47A89B4-C9B4-4CCF-A8DA-AEA8C8DDC855}" presName="image3" presStyleLbl="asst2" presStyleIdx="0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C0A4189-3E5D-4D1D-B162-24193A6E2A74}" type="pres">
      <dgm:prSet presAssocID="{F47A89B4-C9B4-4CCF-A8DA-AEA8C8DDC855}" presName="text3" presStyleLbl="revTx" presStyleIdx="2" presStyleCnt="8">
        <dgm:presLayoutVars>
          <dgm:chPref val="3"/>
        </dgm:presLayoutVars>
      </dgm:prSet>
      <dgm:spPr/>
    </dgm:pt>
    <dgm:pt modelId="{CCBCD7A2-996E-4A75-804E-0AFC24E3AD8D}" type="pres">
      <dgm:prSet presAssocID="{F47A89B4-C9B4-4CCF-A8DA-AEA8C8DDC855}" presName="hierChild4" presStyleCnt="0"/>
      <dgm:spPr/>
    </dgm:pt>
    <dgm:pt modelId="{2BECCB03-C1FE-4D9B-BB07-052DFC7AE932}" type="pres">
      <dgm:prSet presAssocID="{04FF6496-7FC5-436E-9B65-324E52963232}" presName="Name17" presStyleLbl="parChTrans1D3" presStyleIdx="1" presStyleCnt="4"/>
      <dgm:spPr/>
    </dgm:pt>
    <dgm:pt modelId="{F97DE31C-E6CD-42DC-85F4-9DFF2AA2356F}" type="pres">
      <dgm:prSet presAssocID="{35D6BD4B-A7BF-4FAC-B02E-F8D009231FE9}" presName="hierRoot3" presStyleCnt="0"/>
      <dgm:spPr/>
    </dgm:pt>
    <dgm:pt modelId="{C3F34EDD-EAEE-485D-8B37-5FE089780620}" type="pres">
      <dgm:prSet presAssocID="{35D6BD4B-A7BF-4FAC-B02E-F8D009231FE9}" presName="composite3" presStyleCnt="0"/>
      <dgm:spPr/>
    </dgm:pt>
    <dgm:pt modelId="{8971C4FC-6F2B-421C-8818-8B97E197FBE1}" type="pres">
      <dgm:prSet presAssocID="{35D6BD4B-A7BF-4FAC-B02E-F8D009231FE9}" presName="image3" presStyleLbl="asst2" presStyleIdx="1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9D75CB6-4854-410A-9C9B-452DD8989B10}" type="pres">
      <dgm:prSet presAssocID="{35D6BD4B-A7BF-4FAC-B02E-F8D009231FE9}" presName="text3" presStyleLbl="revTx" presStyleIdx="3" presStyleCnt="8">
        <dgm:presLayoutVars>
          <dgm:chPref val="3"/>
        </dgm:presLayoutVars>
      </dgm:prSet>
      <dgm:spPr/>
    </dgm:pt>
    <dgm:pt modelId="{BA5FEA05-EDA3-4E84-9037-C4E15DF637DA}" type="pres">
      <dgm:prSet presAssocID="{35D6BD4B-A7BF-4FAC-B02E-F8D009231FE9}" presName="hierChild4" presStyleCnt="0"/>
      <dgm:spPr/>
    </dgm:pt>
    <dgm:pt modelId="{24E94ED8-C685-4EC9-8657-3046A542A0A4}" type="pres">
      <dgm:prSet presAssocID="{8A51E8E7-D74B-4DF3-A6A1-F7DBB0B8C7BE}" presName="Name17" presStyleLbl="parChTrans1D3" presStyleIdx="2" presStyleCnt="4"/>
      <dgm:spPr/>
    </dgm:pt>
    <dgm:pt modelId="{37EAD0D1-D673-4C60-8451-988B7B86C18A}" type="pres">
      <dgm:prSet presAssocID="{33960F36-21C6-4615-BC81-C8CEAEBE5008}" presName="hierRoot3" presStyleCnt="0"/>
      <dgm:spPr/>
    </dgm:pt>
    <dgm:pt modelId="{3DB161D0-5232-4EA0-996F-569156668F33}" type="pres">
      <dgm:prSet presAssocID="{33960F36-21C6-4615-BC81-C8CEAEBE5008}" presName="composite3" presStyleCnt="0"/>
      <dgm:spPr/>
    </dgm:pt>
    <dgm:pt modelId="{97984138-B884-42DA-8235-BF17529625AE}" type="pres">
      <dgm:prSet presAssocID="{33960F36-21C6-4615-BC81-C8CEAEBE5008}" presName="image3" presStyleLbl="asst2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A5C9357-CE78-4098-8FEC-148FF43C78B5}" type="pres">
      <dgm:prSet presAssocID="{33960F36-21C6-4615-BC81-C8CEAEBE5008}" presName="text3" presStyleLbl="revTx" presStyleIdx="4" presStyleCnt="8">
        <dgm:presLayoutVars>
          <dgm:chPref val="3"/>
        </dgm:presLayoutVars>
      </dgm:prSet>
      <dgm:spPr/>
    </dgm:pt>
    <dgm:pt modelId="{4BE0DB92-A197-4F19-BD19-E09964891185}" type="pres">
      <dgm:prSet presAssocID="{33960F36-21C6-4615-BC81-C8CEAEBE5008}" presName="hierChild4" presStyleCnt="0"/>
      <dgm:spPr/>
    </dgm:pt>
    <dgm:pt modelId="{B4846CF2-880D-48A6-B45D-DD8D5D9AEF56}" type="pres">
      <dgm:prSet presAssocID="{99CDCA32-C66B-4DDE-B0D1-FEA850F672B9}" presName="Name17" presStyleLbl="parChTrans1D3" presStyleIdx="3" presStyleCnt="4"/>
      <dgm:spPr/>
    </dgm:pt>
    <dgm:pt modelId="{E856025E-6D6E-48C6-87D5-88C9AEC36E7F}" type="pres">
      <dgm:prSet presAssocID="{DB4CA836-8CEF-4B84-8824-B6A77C563BA1}" presName="hierRoot3" presStyleCnt="0"/>
      <dgm:spPr/>
    </dgm:pt>
    <dgm:pt modelId="{27C07AE9-34EF-4810-848F-FF3CBFF79787}" type="pres">
      <dgm:prSet presAssocID="{DB4CA836-8CEF-4B84-8824-B6A77C563BA1}" presName="composite3" presStyleCnt="0"/>
      <dgm:spPr/>
    </dgm:pt>
    <dgm:pt modelId="{3958C622-5170-4E96-B1F1-7BFF265CCA30}" type="pres">
      <dgm:prSet presAssocID="{DB4CA836-8CEF-4B84-8824-B6A77C563BA1}" presName="image3" presStyleLbl="asst2" presStyleIdx="3" presStyleCnt="4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E2E47FF3-1CC5-4820-9EB2-79BEE3E48EE6}" type="pres">
      <dgm:prSet presAssocID="{DB4CA836-8CEF-4B84-8824-B6A77C563BA1}" presName="text3" presStyleLbl="revTx" presStyleIdx="5" presStyleCnt="8">
        <dgm:presLayoutVars>
          <dgm:chPref val="3"/>
        </dgm:presLayoutVars>
      </dgm:prSet>
      <dgm:spPr/>
    </dgm:pt>
    <dgm:pt modelId="{F03C8EAC-CCD9-423A-BB17-28B4B982BB70}" type="pres">
      <dgm:prSet presAssocID="{DB4CA836-8CEF-4B84-8824-B6A77C563BA1}" presName="hierChild4" presStyleCnt="0"/>
      <dgm:spPr/>
    </dgm:pt>
    <dgm:pt modelId="{A1A9D02D-D804-4B81-AAEC-DAD26248B53A}" type="pres">
      <dgm:prSet presAssocID="{0685116A-6119-4F44-8CF0-F10215DCA83E}" presName="Name10" presStyleLbl="parChTrans1D2" presStyleIdx="1" presStyleCnt="3"/>
      <dgm:spPr/>
    </dgm:pt>
    <dgm:pt modelId="{7F8FBA11-FDA8-407A-9F7B-1D419D0BAADA}" type="pres">
      <dgm:prSet presAssocID="{44740773-0776-4396-B55A-51876019E643}" presName="hierRoot2" presStyleCnt="0"/>
      <dgm:spPr/>
    </dgm:pt>
    <dgm:pt modelId="{74CE2E59-9B0C-41BB-911C-A2FC97D80509}" type="pres">
      <dgm:prSet presAssocID="{44740773-0776-4396-B55A-51876019E643}" presName="composite2" presStyleCnt="0"/>
      <dgm:spPr/>
    </dgm:pt>
    <dgm:pt modelId="{C1E0E840-D0D5-4770-B0FB-C178C86B5308}" type="pres">
      <dgm:prSet presAssocID="{44740773-0776-4396-B55A-51876019E643}" presName="image2" presStyleLbl="node2" presStyleIdx="1" presStyleCnt="3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32DB8F2-49E4-4A57-BE8B-B4839383BC65}" type="pres">
      <dgm:prSet presAssocID="{44740773-0776-4396-B55A-51876019E643}" presName="text2" presStyleLbl="revTx" presStyleIdx="6" presStyleCnt="8">
        <dgm:presLayoutVars>
          <dgm:chPref val="3"/>
        </dgm:presLayoutVars>
      </dgm:prSet>
      <dgm:spPr/>
    </dgm:pt>
    <dgm:pt modelId="{11FDF386-3700-41F9-A2D9-8A6366BF4846}" type="pres">
      <dgm:prSet presAssocID="{44740773-0776-4396-B55A-51876019E643}" presName="hierChild3" presStyleCnt="0"/>
      <dgm:spPr/>
    </dgm:pt>
    <dgm:pt modelId="{41BF8049-2126-4CE0-A5AA-434537EE65AB}" type="pres">
      <dgm:prSet presAssocID="{0AE29D20-C166-4E8E-9775-3C0FB8FD47DF}" presName="Name10" presStyleLbl="parChTrans1D2" presStyleIdx="2" presStyleCnt="3"/>
      <dgm:spPr/>
    </dgm:pt>
    <dgm:pt modelId="{51808821-703F-4922-B56F-56BAD4A74682}" type="pres">
      <dgm:prSet presAssocID="{7760A9E9-1FC3-4F12-9A7E-FF7D71403344}" presName="hierRoot2" presStyleCnt="0"/>
      <dgm:spPr/>
    </dgm:pt>
    <dgm:pt modelId="{9E03AC6E-EC9F-4CBB-BF2A-3C9FE068C852}" type="pres">
      <dgm:prSet presAssocID="{7760A9E9-1FC3-4F12-9A7E-FF7D71403344}" presName="composite2" presStyleCnt="0"/>
      <dgm:spPr/>
    </dgm:pt>
    <dgm:pt modelId="{38F14FAB-E42D-4F16-B858-537FBF22F9E8}" type="pres">
      <dgm:prSet presAssocID="{7760A9E9-1FC3-4F12-9A7E-FF7D71403344}" presName="image2" presStyleLbl="node2" presStyleIdx="2" presStyleCnt="3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95000"/>
            </a:schemeClr>
          </a:solidFill>
        </a:ln>
      </dgm:spPr>
    </dgm:pt>
    <dgm:pt modelId="{6AB98A94-B99E-4955-9BC5-B40C4D8084C0}" type="pres">
      <dgm:prSet presAssocID="{7760A9E9-1FC3-4F12-9A7E-FF7D71403344}" presName="text2" presStyleLbl="revTx" presStyleIdx="7" presStyleCnt="8">
        <dgm:presLayoutVars>
          <dgm:chPref val="3"/>
        </dgm:presLayoutVars>
      </dgm:prSet>
      <dgm:spPr/>
    </dgm:pt>
    <dgm:pt modelId="{BA635607-795F-4B1B-95A3-75E4159E0E85}" type="pres">
      <dgm:prSet presAssocID="{7760A9E9-1FC3-4F12-9A7E-FF7D71403344}" presName="hierChild3" presStyleCnt="0"/>
      <dgm:spPr/>
    </dgm:pt>
  </dgm:ptLst>
  <dgm:cxnLst>
    <dgm:cxn modelId="{BFA3EC0E-43B9-4882-9FEC-2D2334F9614A}" type="presOf" srcId="{C9DFDEA9-5755-4CFA-9019-15587198DCB7}" destId="{282AE436-EB9A-462F-9696-7CF71D345A84}" srcOrd="0" destOrd="0" presId="urn:microsoft.com/office/officeart/2009/layout/CirclePictureHierarchy"/>
    <dgm:cxn modelId="{6DB13C0F-D83E-4856-BA62-0FC34E2BDC55}" srcId="{F7C3A511-9DA2-4E13-935A-2C9CD600471B}" destId="{DB4CA836-8CEF-4B84-8824-B6A77C563BA1}" srcOrd="3" destOrd="0" parTransId="{99CDCA32-C66B-4DDE-B0D1-FEA850F672B9}" sibTransId="{172D9A72-44FC-4771-AB41-B7A39FE0D6FC}"/>
    <dgm:cxn modelId="{57D5CE21-8554-46FF-AC26-3D4B8F0AD827}" type="presOf" srcId="{7760A9E9-1FC3-4F12-9A7E-FF7D71403344}" destId="{6AB98A94-B99E-4955-9BC5-B40C4D8084C0}" srcOrd="0" destOrd="0" presId="urn:microsoft.com/office/officeart/2009/layout/CirclePictureHierarchy"/>
    <dgm:cxn modelId="{1AD48626-BF56-4D9E-A0FB-A99877E129DC}" type="presOf" srcId="{DB4CA836-8CEF-4B84-8824-B6A77C563BA1}" destId="{E2E47FF3-1CC5-4820-9EB2-79BEE3E48EE6}" srcOrd="0" destOrd="0" presId="urn:microsoft.com/office/officeart/2009/layout/CirclePictureHierarchy"/>
    <dgm:cxn modelId="{991BC428-0840-4E91-88AA-20C6ECC4F801}" type="presOf" srcId="{04FF6496-7FC5-436E-9B65-324E52963232}" destId="{2BECCB03-C1FE-4D9B-BB07-052DFC7AE932}" srcOrd="0" destOrd="0" presId="urn:microsoft.com/office/officeart/2009/layout/CirclePictureHierarchy"/>
    <dgm:cxn modelId="{A274B339-D6ED-43CB-B76E-8C88EAEC9866}" srcId="{D4BAA830-2903-4A45-B8E0-6F9AAD07C9DD}" destId="{7760A9E9-1FC3-4F12-9A7E-FF7D71403344}" srcOrd="2" destOrd="0" parTransId="{0AE29D20-C166-4E8E-9775-3C0FB8FD47DF}" sibTransId="{62ED4CC5-9689-4730-BC36-9209D8AAA0DD}"/>
    <dgm:cxn modelId="{8B9B9C5D-915B-447B-AB83-5563BE905F25}" type="presOf" srcId="{F47A89B4-C9B4-4CCF-A8DA-AEA8C8DDC855}" destId="{AC0A4189-3E5D-4D1D-B162-24193A6E2A74}" srcOrd="0" destOrd="0" presId="urn:microsoft.com/office/officeart/2009/layout/CirclePictureHierarchy"/>
    <dgm:cxn modelId="{C3E5CE45-AA41-4175-AA30-D4B7585405CF}" type="presOf" srcId="{D4BAA830-2903-4A45-B8E0-6F9AAD07C9DD}" destId="{399A6A4E-B568-40C5-AE59-79B5EBB0BFBA}" srcOrd="0" destOrd="0" presId="urn:microsoft.com/office/officeart/2009/layout/CirclePictureHierarchy"/>
    <dgm:cxn modelId="{919A1D48-B1C6-45F4-AA8E-D1A2F439C579}" type="presOf" srcId="{F7C3A511-9DA2-4E13-935A-2C9CD600471B}" destId="{24BC9E96-8E4D-4F58-9F17-71CD6FEDFE7B}" srcOrd="0" destOrd="0" presId="urn:microsoft.com/office/officeart/2009/layout/CirclePictureHierarchy"/>
    <dgm:cxn modelId="{E0D5F14D-8688-4067-BB44-199E7DA4AD82}" srcId="{D4BAA830-2903-4A45-B8E0-6F9AAD07C9DD}" destId="{44740773-0776-4396-B55A-51876019E643}" srcOrd="1" destOrd="0" parTransId="{0685116A-6119-4F44-8CF0-F10215DCA83E}" sibTransId="{996331E5-23F3-4309-9248-283FC10B5EAE}"/>
    <dgm:cxn modelId="{5B28AC4F-4E24-4D92-899F-EC97AF721B63}" type="presOf" srcId="{35D6BD4B-A7BF-4FAC-B02E-F8D009231FE9}" destId="{A9D75CB6-4854-410A-9C9B-452DD8989B10}" srcOrd="0" destOrd="0" presId="urn:microsoft.com/office/officeart/2009/layout/CirclePictureHierarchy"/>
    <dgm:cxn modelId="{E2AD6C75-B2E9-4DC9-81E8-03E40939498B}" srcId="{11AD9DB6-E2F1-40DD-A7FD-1A75BE8EB9F9}" destId="{D4BAA830-2903-4A45-B8E0-6F9AAD07C9DD}" srcOrd="0" destOrd="0" parTransId="{8C7CD2CE-FD5F-492F-BD3A-8B847A5D20E5}" sibTransId="{24F304F8-872B-4F05-9368-4E1233E2717C}"/>
    <dgm:cxn modelId="{0EB5E07B-3C54-4FEE-8DB6-4F9CA033BBDA}" type="presOf" srcId="{44740773-0776-4396-B55A-51876019E643}" destId="{732DB8F2-49E4-4A57-BE8B-B4839383BC65}" srcOrd="0" destOrd="0" presId="urn:microsoft.com/office/officeart/2009/layout/CirclePictureHierarchy"/>
    <dgm:cxn modelId="{4CABE788-9027-4154-A25A-1E7A4A79CDB4}" srcId="{D4BAA830-2903-4A45-B8E0-6F9AAD07C9DD}" destId="{F7C3A511-9DA2-4E13-935A-2C9CD600471B}" srcOrd="0" destOrd="0" parTransId="{B6CC8368-4596-4708-964B-DF6282967B29}" sibTransId="{EDEE1F2F-1BD0-4B44-A3B3-FF5BA4A9C76B}"/>
    <dgm:cxn modelId="{86E9719B-67FA-4591-8523-ACCF00157D61}" type="presOf" srcId="{B6CC8368-4596-4708-964B-DF6282967B29}" destId="{B4475A52-9BE4-443F-BA81-B076A7DE4EA6}" srcOrd="0" destOrd="0" presId="urn:microsoft.com/office/officeart/2009/layout/CirclePictureHierarchy"/>
    <dgm:cxn modelId="{61D9139F-6727-4666-8932-0A6AA76FD6F0}" type="presOf" srcId="{33960F36-21C6-4615-BC81-C8CEAEBE5008}" destId="{AA5C9357-CE78-4098-8FEC-148FF43C78B5}" srcOrd="0" destOrd="0" presId="urn:microsoft.com/office/officeart/2009/layout/CirclePictureHierarchy"/>
    <dgm:cxn modelId="{5B1CEBA3-C296-4036-AE3A-1502FAB7EAE4}" srcId="{F7C3A511-9DA2-4E13-935A-2C9CD600471B}" destId="{33960F36-21C6-4615-BC81-C8CEAEBE5008}" srcOrd="2" destOrd="0" parTransId="{8A51E8E7-D74B-4DF3-A6A1-F7DBB0B8C7BE}" sibTransId="{CCBF5259-1F66-4A40-B67C-E4B828F53F53}"/>
    <dgm:cxn modelId="{51DF2CC2-AABC-499B-B9FB-7125603F0296}" type="presOf" srcId="{0685116A-6119-4F44-8CF0-F10215DCA83E}" destId="{A1A9D02D-D804-4B81-AAEC-DAD26248B53A}" srcOrd="0" destOrd="0" presId="urn:microsoft.com/office/officeart/2009/layout/CirclePictureHierarchy"/>
    <dgm:cxn modelId="{5CA19AC3-1F7D-42F7-8076-80402891F704}" type="presOf" srcId="{99CDCA32-C66B-4DDE-B0D1-FEA850F672B9}" destId="{B4846CF2-880D-48A6-B45D-DD8D5D9AEF56}" srcOrd="0" destOrd="0" presId="urn:microsoft.com/office/officeart/2009/layout/CirclePictureHierarchy"/>
    <dgm:cxn modelId="{A0FB6DCA-66FE-4418-9E90-D59C4865E1E6}" type="presOf" srcId="{8A51E8E7-D74B-4DF3-A6A1-F7DBB0B8C7BE}" destId="{24E94ED8-C685-4EC9-8657-3046A542A0A4}" srcOrd="0" destOrd="0" presId="urn:microsoft.com/office/officeart/2009/layout/CirclePictureHierarchy"/>
    <dgm:cxn modelId="{56FF1ED4-232F-468F-9D03-2BD718E0B03E}" type="presOf" srcId="{11AD9DB6-E2F1-40DD-A7FD-1A75BE8EB9F9}" destId="{3AF7858A-0BB1-49B8-82A0-C96944505CB7}" srcOrd="0" destOrd="0" presId="urn:microsoft.com/office/officeart/2009/layout/CirclePictureHierarchy"/>
    <dgm:cxn modelId="{DEC033DC-477B-49A0-93CD-F8F6C14F83DB}" type="presOf" srcId="{0AE29D20-C166-4E8E-9775-3C0FB8FD47DF}" destId="{41BF8049-2126-4CE0-A5AA-434537EE65AB}" srcOrd="0" destOrd="0" presId="urn:microsoft.com/office/officeart/2009/layout/CirclePictureHierarchy"/>
    <dgm:cxn modelId="{139010DE-4576-46C8-8509-29EDE3DF92CB}" srcId="{F7C3A511-9DA2-4E13-935A-2C9CD600471B}" destId="{35D6BD4B-A7BF-4FAC-B02E-F8D009231FE9}" srcOrd="1" destOrd="0" parTransId="{04FF6496-7FC5-436E-9B65-324E52963232}" sibTransId="{5B893518-1A8D-4FB5-A829-6EC476387B68}"/>
    <dgm:cxn modelId="{41A23FFE-8F59-40E3-80D7-5A2ACA0C804C}" srcId="{F7C3A511-9DA2-4E13-935A-2C9CD600471B}" destId="{F47A89B4-C9B4-4CCF-A8DA-AEA8C8DDC855}" srcOrd="0" destOrd="0" parTransId="{C9DFDEA9-5755-4CFA-9019-15587198DCB7}" sibTransId="{9712C0C5-5A1C-4F0E-BAA8-C8346DD0F624}"/>
    <dgm:cxn modelId="{8C9E16BA-DF0E-4542-A923-8C2F7E9FAD00}" type="presParOf" srcId="{3AF7858A-0BB1-49B8-82A0-C96944505CB7}" destId="{256AF3EA-2B57-4A24-93B9-1E6789E6BF19}" srcOrd="0" destOrd="0" presId="urn:microsoft.com/office/officeart/2009/layout/CirclePictureHierarchy"/>
    <dgm:cxn modelId="{9CEF4B79-F58E-4C19-9638-ABC75348F765}" type="presParOf" srcId="{256AF3EA-2B57-4A24-93B9-1E6789E6BF19}" destId="{FBF14EF7-9B59-4358-A8C3-286E796FADC7}" srcOrd="0" destOrd="0" presId="urn:microsoft.com/office/officeart/2009/layout/CirclePictureHierarchy"/>
    <dgm:cxn modelId="{839A0142-D84A-4128-B818-DCBD8A36862A}" type="presParOf" srcId="{FBF14EF7-9B59-4358-A8C3-286E796FADC7}" destId="{61E54CE2-3287-44E5-B82F-21E2B22FC3E2}" srcOrd="0" destOrd="0" presId="urn:microsoft.com/office/officeart/2009/layout/CirclePictureHierarchy"/>
    <dgm:cxn modelId="{2994279B-8CB2-4197-A1A0-6CCE29033454}" type="presParOf" srcId="{FBF14EF7-9B59-4358-A8C3-286E796FADC7}" destId="{399A6A4E-B568-40C5-AE59-79B5EBB0BFBA}" srcOrd="1" destOrd="0" presId="urn:microsoft.com/office/officeart/2009/layout/CirclePictureHierarchy"/>
    <dgm:cxn modelId="{1D946AD3-DF05-4D66-A854-DFB6E29E643E}" type="presParOf" srcId="{256AF3EA-2B57-4A24-93B9-1E6789E6BF19}" destId="{21B53B42-7B03-4645-8FDF-EBE5D5C2FD57}" srcOrd="1" destOrd="0" presId="urn:microsoft.com/office/officeart/2009/layout/CirclePictureHierarchy"/>
    <dgm:cxn modelId="{B4DC593D-CB89-4AEC-97B7-1A9DA517EC6A}" type="presParOf" srcId="{21B53B42-7B03-4645-8FDF-EBE5D5C2FD57}" destId="{B4475A52-9BE4-443F-BA81-B076A7DE4EA6}" srcOrd="0" destOrd="0" presId="urn:microsoft.com/office/officeart/2009/layout/CirclePictureHierarchy"/>
    <dgm:cxn modelId="{E680AF69-5442-446D-9D77-B6EF86CDD66E}" type="presParOf" srcId="{21B53B42-7B03-4645-8FDF-EBE5D5C2FD57}" destId="{BB68AEBA-BC3C-433C-A633-4190BBB0D2C4}" srcOrd="1" destOrd="0" presId="urn:microsoft.com/office/officeart/2009/layout/CirclePictureHierarchy"/>
    <dgm:cxn modelId="{2DC469F1-CC69-43FE-8462-FA8893F6FD58}" type="presParOf" srcId="{BB68AEBA-BC3C-433C-A633-4190BBB0D2C4}" destId="{89D7F9A4-E553-4A92-B2A5-DA115E71E5C3}" srcOrd="0" destOrd="0" presId="urn:microsoft.com/office/officeart/2009/layout/CirclePictureHierarchy"/>
    <dgm:cxn modelId="{78EE2AE4-BE83-47CE-A0DE-129CDE35214B}" type="presParOf" srcId="{89D7F9A4-E553-4A92-B2A5-DA115E71E5C3}" destId="{FC3A2557-486B-4203-8280-4C644433F5B8}" srcOrd="0" destOrd="0" presId="urn:microsoft.com/office/officeart/2009/layout/CirclePictureHierarchy"/>
    <dgm:cxn modelId="{F418B8FE-3509-4940-AC42-52BF0D1BA073}" type="presParOf" srcId="{89D7F9A4-E553-4A92-B2A5-DA115E71E5C3}" destId="{24BC9E96-8E4D-4F58-9F17-71CD6FEDFE7B}" srcOrd="1" destOrd="0" presId="urn:microsoft.com/office/officeart/2009/layout/CirclePictureHierarchy"/>
    <dgm:cxn modelId="{8636B3AA-5B01-47A7-91DC-65768B3E07ED}" type="presParOf" srcId="{BB68AEBA-BC3C-433C-A633-4190BBB0D2C4}" destId="{A626DE66-0B3E-464F-BC02-5B1C0C327008}" srcOrd="1" destOrd="0" presId="urn:microsoft.com/office/officeart/2009/layout/CirclePictureHierarchy"/>
    <dgm:cxn modelId="{353464F0-96D9-4685-80DB-647CE6C014A4}" type="presParOf" srcId="{A626DE66-0B3E-464F-BC02-5B1C0C327008}" destId="{282AE436-EB9A-462F-9696-7CF71D345A84}" srcOrd="0" destOrd="0" presId="urn:microsoft.com/office/officeart/2009/layout/CirclePictureHierarchy"/>
    <dgm:cxn modelId="{7A3EC42E-C1B9-496F-BC44-54B8E18F8547}" type="presParOf" srcId="{A626DE66-0B3E-464F-BC02-5B1C0C327008}" destId="{0907EA5C-B520-4C5A-AF93-19A08F2D9231}" srcOrd="1" destOrd="0" presId="urn:microsoft.com/office/officeart/2009/layout/CirclePictureHierarchy"/>
    <dgm:cxn modelId="{9215D06A-1189-415E-9ED5-C92D6FF196D6}" type="presParOf" srcId="{0907EA5C-B520-4C5A-AF93-19A08F2D9231}" destId="{D675F4A7-CF46-45A0-9CA1-66D73E6550A6}" srcOrd="0" destOrd="0" presId="urn:microsoft.com/office/officeart/2009/layout/CirclePictureHierarchy"/>
    <dgm:cxn modelId="{8DAC0D2C-5AFE-433C-A7F1-8B02ECFECFE1}" type="presParOf" srcId="{D675F4A7-CF46-45A0-9CA1-66D73E6550A6}" destId="{6213CF35-5806-4F28-AEFC-FA3129F1BE7B}" srcOrd="0" destOrd="0" presId="urn:microsoft.com/office/officeart/2009/layout/CirclePictureHierarchy"/>
    <dgm:cxn modelId="{27EED0DE-4AC0-4FB5-A6CA-797BB7FFDDB4}" type="presParOf" srcId="{D675F4A7-CF46-45A0-9CA1-66D73E6550A6}" destId="{AC0A4189-3E5D-4D1D-B162-24193A6E2A74}" srcOrd="1" destOrd="0" presId="urn:microsoft.com/office/officeart/2009/layout/CirclePictureHierarchy"/>
    <dgm:cxn modelId="{8A8B4CB9-F540-4F78-B272-F22841DC21D8}" type="presParOf" srcId="{0907EA5C-B520-4C5A-AF93-19A08F2D9231}" destId="{CCBCD7A2-996E-4A75-804E-0AFC24E3AD8D}" srcOrd="1" destOrd="0" presId="urn:microsoft.com/office/officeart/2009/layout/CirclePictureHierarchy"/>
    <dgm:cxn modelId="{03176663-A486-4827-A314-12A1B3856C88}" type="presParOf" srcId="{A626DE66-0B3E-464F-BC02-5B1C0C327008}" destId="{2BECCB03-C1FE-4D9B-BB07-052DFC7AE932}" srcOrd="2" destOrd="0" presId="urn:microsoft.com/office/officeart/2009/layout/CirclePictureHierarchy"/>
    <dgm:cxn modelId="{6C85C75C-955E-4C94-8F64-D5CB11E7A403}" type="presParOf" srcId="{A626DE66-0B3E-464F-BC02-5B1C0C327008}" destId="{F97DE31C-E6CD-42DC-85F4-9DFF2AA2356F}" srcOrd="3" destOrd="0" presId="urn:microsoft.com/office/officeart/2009/layout/CirclePictureHierarchy"/>
    <dgm:cxn modelId="{AF58151E-22F0-4ABE-A7CB-B7F2CC2EAD7B}" type="presParOf" srcId="{F97DE31C-E6CD-42DC-85F4-9DFF2AA2356F}" destId="{C3F34EDD-EAEE-485D-8B37-5FE089780620}" srcOrd="0" destOrd="0" presId="urn:microsoft.com/office/officeart/2009/layout/CirclePictureHierarchy"/>
    <dgm:cxn modelId="{30AE214C-FD9B-4417-A20A-50485BE863C6}" type="presParOf" srcId="{C3F34EDD-EAEE-485D-8B37-5FE089780620}" destId="{8971C4FC-6F2B-421C-8818-8B97E197FBE1}" srcOrd="0" destOrd="0" presId="urn:microsoft.com/office/officeart/2009/layout/CirclePictureHierarchy"/>
    <dgm:cxn modelId="{3FECEBEE-F828-4984-AD59-CE3FE982721E}" type="presParOf" srcId="{C3F34EDD-EAEE-485D-8B37-5FE089780620}" destId="{A9D75CB6-4854-410A-9C9B-452DD8989B10}" srcOrd="1" destOrd="0" presId="urn:microsoft.com/office/officeart/2009/layout/CirclePictureHierarchy"/>
    <dgm:cxn modelId="{8CC1CD48-6373-4ABF-9759-4540C2FB6318}" type="presParOf" srcId="{F97DE31C-E6CD-42DC-85F4-9DFF2AA2356F}" destId="{BA5FEA05-EDA3-4E84-9037-C4E15DF637DA}" srcOrd="1" destOrd="0" presId="urn:microsoft.com/office/officeart/2009/layout/CirclePictureHierarchy"/>
    <dgm:cxn modelId="{D619FB61-DA81-476E-ACA6-814AFE400284}" type="presParOf" srcId="{A626DE66-0B3E-464F-BC02-5B1C0C327008}" destId="{24E94ED8-C685-4EC9-8657-3046A542A0A4}" srcOrd="4" destOrd="0" presId="urn:microsoft.com/office/officeart/2009/layout/CirclePictureHierarchy"/>
    <dgm:cxn modelId="{C89DC58D-BBD8-4495-A147-541CD43D93CA}" type="presParOf" srcId="{A626DE66-0B3E-464F-BC02-5B1C0C327008}" destId="{37EAD0D1-D673-4C60-8451-988B7B86C18A}" srcOrd="5" destOrd="0" presId="urn:microsoft.com/office/officeart/2009/layout/CirclePictureHierarchy"/>
    <dgm:cxn modelId="{7857EFC3-6666-4145-930D-0BB42D8BA920}" type="presParOf" srcId="{37EAD0D1-D673-4C60-8451-988B7B86C18A}" destId="{3DB161D0-5232-4EA0-996F-569156668F33}" srcOrd="0" destOrd="0" presId="urn:microsoft.com/office/officeart/2009/layout/CirclePictureHierarchy"/>
    <dgm:cxn modelId="{5E83391B-0B9F-4F3D-9A4C-4A959E7920C3}" type="presParOf" srcId="{3DB161D0-5232-4EA0-996F-569156668F33}" destId="{97984138-B884-42DA-8235-BF17529625AE}" srcOrd="0" destOrd="0" presId="urn:microsoft.com/office/officeart/2009/layout/CirclePictureHierarchy"/>
    <dgm:cxn modelId="{CC31F363-FC61-4080-9409-BB52A04FAF9B}" type="presParOf" srcId="{3DB161D0-5232-4EA0-996F-569156668F33}" destId="{AA5C9357-CE78-4098-8FEC-148FF43C78B5}" srcOrd="1" destOrd="0" presId="urn:microsoft.com/office/officeart/2009/layout/CirclePictureHierarchy"/>
    <dgm:cxn modelId="{58546080-B108-4126-B1C3-40EAAF28BAEA}" type="presParOf" srcId="{37EAD0D1-D673-4C60-8451-988B7B86C18A}" destId="{4BE0DB92-A197-4F19-BD19-E09964891185}" srcOrd="1" destOrd="0" presId="urn:microsoft.com/office/officeart/2009/layout/CirclePictureHierarchy"/>
    <dgm:cxn modelId="{CA3D5DB3-8422-4671-B621-892177DD9731}" type="presParOf" srcId="{A626DE66-0B3E-464F-BC02-5B1C0C327008}" destId="{B4846CF2-880D-48A6-B45D-DD8D5D9AEF56}" srcOrd="6" destOrd="0" presId="urn:microsoft.com/office/officeart/2009/layout/CirclePictureHierarchy"/>
    <dgm:cxn modelId="{E9A751BF-F105-4E55-AB4F-98962F55F8F0}" type="presParOf" srcId="{A626DE66-0B3E-464F-BC02-5B1C0C327008}" destId="{E856025E-6D6E-48C6-87D5-88C9AEC36E7F}" srcOrd="7" destOrd="0" presId="urn:microsoft.com/office/officeart/2009/layout/CirclePictureHierarchy"/>
    <dgm:cxn modelId="{5E2B3298-9104-4FF2-8BB4-52D0E77FABC4}" type="presParOf" srcId="{E856025E-6D6E-48C6-87D5-88C9AEC36E7F}" destId="{27C07AE9-34EF-4810-848F-FF3CBFF79787}" srcOrd="0" destOrd="0" presId="urn:microsoft.com/office/officeart/2009/layout/CirclePictureHierarchy"/>
    <dgm:cxn modelId="{89D4B1AF-0E2F-402A-A9BF-8BFAFB094D34}" type="presParOf" srcId="{27C07AE9-34EF-4810-848F-FF3CBFF79787}" destId="{3958C622-5170-4E96-B1F1-7BFF265CCA30}" srcOrd="0" destOrd="0" presId="urn:microsoft.com/office/officeart/2009/layout/CirclePictureHierarchy"/>
    <dgm:cxn modelId="{9D6641D3-DF87-40AA-9F10-7E468F9DBCEE}" type="presParOf" srcId="{27C07AE9-34EF-4810-848F-FF3CBFF79787}" destId="{E2E47FF3-1CC5-4820-9EB2-79BEE3E48EE6}" srcOrd="1" destOrd="0" presId="urn:microsoft.com/office/officeart/2009/layout/CirclePictureHierarchy"/>
    <dgm:cxn modelId="{9EDA2C52-2681-4FCE-8AC2-8E5CDABEEB07}" type="presParOf" srcId="{E856025E-6D6E-48C6-87D5-88C9AEC36E7F}" destId="{F03C8EAC-CCD9-423A-BB17-28B4B982BB70}" srcOrd="1" destOrd="0" presId="urn:microsoft.com/office/officeart/2009/layout/CirclePictureHierarchy"/>
    <dgm:cxn modelId="{30860AC4-D5E3-4CAC-97BC-491E450F2160}" type="presParOf" srcId="{21B53B42-7B03-4645-8FDF-EBE5D5C2FD57}" destId="{A1A9D02D-D804-4B81-AAEC-DAD26248B53A}" srcOrd="2" destOrd="0" presId="urn:microsoft.com/office/officeart/2009/layout/CirclePictureHierarchy"/>
    <dgm:cxn modelId="{16A91877-E220-4CA2-B5C0-86291FDAEB75}" type="presParOf" srcId="{21B53B42-7B03-4645-8FDF-EBE5D5C2FD57}" destId="{7F8FBA11-FDA8-407A-9F7B-1D419D0BAADA}" srcOrd="3" destOrd="0" presId="urn:microsoft.com/office/officeart/2009/layout/CirclePictureHierarchy"/>
    <dgm:cxn modelId="{8498F42C-44E6-4800-9B41-0B03AFD7958B}" type="presParOf" srcId="{7F8FBA11-FDA8-407A-9F7B-1D419D0BAADA}" destId="{74CE2E59-9B0C-41BB-911C-A2FC97D80509}" srcOrd="0" destOrd="0" presId="urn:microsoft.com/office/officeart/2009/layout/CirclePictureHierarchy"/>
    <dgm:cxn modelId="{8FABAE2B-D87A-4700-A69D-631879CA5878}" type="presParOf" srcId="{74CE2E59-9B0C-41BB-911C-A2FC97D80509}" destId="{C1E0E840-D0D5-4770-B0FB-C178C86B5308}" srcOrd="0" destOrd="0" presId="urn:microsoft.com/office/officeart/2009/layout/CirclePictureHierarchy"/>
    <dgm:cxn modelId="{AB8FB6BF-E6EB-47A3-89E5-FAE155E08839}" type="presParOf" srcId="{74CE2E59-9B0C-41BB-911C-A2FC97D80509}" destId="{732DB8F2-49E4-4A57-BE8B-B4839383BC65}" srcOrd="1" destOrd="0" presId="urn:microsoft.com/office/officeart/2009/layout/CirclePictureHierarchy"/>
    <dgm:cxn modelId="{8A320168-18B3-47A9-A4E8-DC19A2250724}" type="presParOf" srcId="{7F8FBA11-FDA8-407A-9F7B-1D419D0BAADA}" destId="{11FDF386-3700-41F9-A2D9-8A6366BF4846}" srcOrd="1" destOrd="0" presId="urn:microsoft.com/office/officeart/2009/layout/CirclePictureHierarchy"/>
    <dgm:cxn modelId="{53B33AD3-E62D-4488-A49A-5AC7A4C3A430}" type="presParOf" srcId="{21B53B42-7B03-4645-8FDF-EBE5D5C2FD57}" destId="{41BF8049-2126-4CE0-A5AA-434537EE65AB}" srcOrd="4" destOrd="0" presId="urn:microsoft.com/office/officeart/2009/layout/CirclePictureHierarchy"/>
    <dgm:cxn modelId="{0E04D2D1-D0B6-47CA-A128-E6A6271B60A3}" type="presParOf" srcId="{21B53B42-7B03-4645-8FDF-EBE5D5C2FD57}" destId="{51808821-703F-4922-B56F-56BAD4A74682}" srcOrd="5" destOrd="0" presId="urn:microsoft.com/office/officeart/2009/layout/CirclePictureHierarchy"/>
    <dgm:cxn modelId="{40268133-0892-46E6-9D1E-EC68FDC5D3BB}" type="presParOf" srcId="{51808821-703F-4922-B56F-56BAD4A74682}" destId="{9E03AC6E-EC9F-4CBB-BF2A-3C9FE068C852}" srcOrd="0" destOrd="0" presId="urn:microsoft.com/office/officeart/2009/layout/CirclePictureHierarchy"/>
    <dgm:cxn modelId="{9D418F93-3676-41C7-8765-88393EBE721D}" type="presParOf" srcId="{9E03AC6E-EC9F-4CBB-BF2A-3C9FE068C852}" destId="{38F14FAB-E42D-4F16-B858-537FBF22F9E8}" srcOrd="0" destOrd="0" presId="urn:microsoft.com/office/officeart/2009/layout/CirclePictureHierarchy"/>
    <dgm:cxn modelId="{6FF4A831-B5A0-4380-8BDC-1145D7326848}" type="presParOf" srcId="{9E03AC6E-EC9F-4CBB-BF2A-3C9FE068C852}" destId="{6AB98A94-B99E-4955-9BC5-B40C4D8084C0}" srcOrd="1" destOrd="0" presId="urn:microsoft.com/office/officeart/2009/layout/CirclePictureHierarchy"/>
    <dgm:cxn modelId="{D5B96963-9644-4AC9-98AF-BCED7CAEF4C4}" type="presParOf" srcId="{51808821-703F-4922-B56F-56BAD4A74682}" destId="{BA635607-795F-4B1B-95A3-75E4159E0E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F38B1-6881-4C36-860E-7D28F24B749F}">
      <dsp:nvSpPr>
        <dsp:cNvPr id="0" name=""/>
        <dsp:cNvSpPr/>
      </dsp:nvSpPr>
      <dsp:spPr>
        <a:xfrm>
          <a:off x="1429" y="0"/>
          <a:ext cx="1434239" cy="34214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Import</a:t>
          </a:r>
        </a:p>
      </dsp:txBody>
      <dsp:txXfrm>
        <a:off x="1429" y="0"/>
        <a:ext cx="1348703" cy="342144"/>
      </dsp:txXfrm>
    </dsp:sp>
    <dsp:sp modelId="{A5B1BAAB-8EE3-405D-A7B7-DB10F53E529F}">
      <dsp:nvSpPr>
        <dsp:cNvPr id="0" name=""/>
        <dsp:cNvSpPr/>
      </dsp:nvSpPr>
      <dsp:spPr>
        <a:xfrm>
          <a:off x="1094535" y="0"/>
          <a:ext cx="1434239" cy="342144"/>
        </a:xfrm>
        <a:prstGeom prst="chevron">
          <a:avLst/>
        </a:prstGeom>
        <a:solidFill>
          <a:schemeClr val="accent3">
            <a:hueOff val="0"/>
            <a:satOff val="0"/>
            <a:lumOff val="-3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265607" y="0"/>
        <a:ext cx="1092095" cy="342144"/>
      </dsp:txXfrm>
    </dsp:sp>
    <dsp:sp modelId="{45DA79CF-E2BF-46BD-952B-90B78EF1C4A8}">
      <dsp:nvSpPr>
        <dsp:cNvPr id="0" name=""/>
        <dsp:cNvSpPr/>
      </dsp:nvSpPr>
      <dsp:spPr>
        <a:xfrm>
          <a:off x="2296212" y="0"/>
          <a:ext cx="1434239" cy="342144"/>
        </a:xfrm>
        <a:prstGeom prst="chevron">
          <a:avLst/>
        </a:prstGeom>
        <a:solidFill>
          <a:schemeClr val="accent3">
            <a:hueOff val="0"/>
            <a:satOff val="0"/>
            <a:lumOff val="-6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Defect</a:t>
          </a:r>
        </a:p>
      </dsp:txBody>
      <dsp:txXfrm>
        <a:off x="2467284" y="0"/>
        <a:ext cx="1092095" cy="342144"/>
      </dsp:txXfrm>
    </dsp:sp>
    <dsp:sp modelId="{3E08CB0C-2DF8-48A4-BCF1-55D2C62487A4}">
      <dsp:nvSpPr>
        <dsp:cNvPr id="0" name=""/>
        <dsp:cNvSpPr/>
      </dsp:nvSpPr>
      <dsp:spPr>
        <a:xfrm>
          <a:off x="3443604" y="0"/>
          <a:ext cx="1434239" cy="342144"/>
        </a:xfrm>
        <a:prstGeom prst="chevron">
          <a:avLst/>
        </a:prstGeom>
        <a:solidFill>
          <a:schemeClr val="accent3">
            <a:hueOff val="0"/>
            <a:satOff val="0"/>
            <a:lumOff val="-10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</a:t>
          </a:r>
        </a:p>
      </dsp:txBody>
      <dsp:txXfrm>
        <a:off x="3614676" y="0"/>
        <a:ext cx="1092095" cy="342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F38B1-6881-4C36-860E-7D28F24B749F}">
      <dsp:nvSpPr>
        <dsp:cNvPr id="0" name=""/>
        <dsp:cNvSpPr/>
      </dsp:nvSpPr>
      <dsp:spPr>
        <a:xfrm>
          <a:off x="0" y="0"/>
          <a:ext cx="1245584" cy="2711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</a:t>
          </a:r>
        </a:p>
      </dsp:txBody>
      <dsp:txXfrm>
        <a:off x="0" y="0"/>
        <a:ext cx="1177797" cy="271148"/>
      </dsp:txXfrm>
    </dsp:sp>
    <dsp:sp modelId="{A5B1BAAB-8EE3-405D-A7B7-DB10F53E529F}">
      <dsp:nvSpPr>
        <dsp:cNvPr id="0" name=""/>
        <dsp:cNvSpPr/>
      </dsp:nvSpPr>
      <dsp:spPr>
        <a:xfrm>
          <a:off x="950746" y="0"/>
          <a:ext cx="1245584" cy="2711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Package</a:t>
          </a:r>
        </a:p>
      </dsp:txBody>
      <dsp:txXfrm>
        <a:off x="1086320" y="0"/>
        <a:ext cx="974436" cy="271148"/>
      </dsp:txXfrm>
    </dsp:sp>
    <dsp:sp modelId="{45DA79CF-E2BF-46BD-952B-90B78EF1C4A8}">
      <dsp:nvSpPr>
        <dsp:cNvPr id="0" name=""/>
        <dsp:cNvSpPr/>
      </dsp:nvSpPr>
      <dsp:spPr>
        <a:xfrm>
          <a:off x="1994359" y="0"/>
          <a:ext cx="1245584" cy="27114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</a:t>
          </a:r>
        </a:p>
      </dsp:txBody>
      <dsp:txXfrm>
        <a:off x="2129933" y="0"/>
        <a:ext cx="974436" cy="271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F8049-2126-4CE0-A5AA-434537EE65AB}">
      <dsp:nvSpPr>
        <dsp:cNvPr id="0" name=""/>
        <dsp:cNvSpPr/>
      </dsp:nvSpPr>
      <dsp:spPr>
        <a:xfrm>
          <a:off x="2908005" y="484235"/>
          <a:ext cx="1304687" cy="13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25"/>
              </a:lnTo>
              <a:lnTo>
                <a:pt x="1304687" y="66025"/>
              </a:lnTo>
              <a:lnTo>
                <a:pt x="1304687" y="13101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D02D-D804-4B81-AAEC-DAD26248B53A}">
      <dsp:nvSpPr>
        <dsp:cNvPr id="0" name=""/>
        <dsp:cNvSpPr/>
      </dsp:nvSpPr>
      <dsp:spPr>
        <a:xfrm>
          <a:off x="2908005" y="484235"/>
          <a:ext cx="160933" cy="13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25"/>
              </a:lnTo>
              <a:lnTo>
                <a:pt x="160933" y="66025"/>
              </a:lnTo>
              <a:lnTo>
                <a:pt x="160933" y="13101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46CF2-880D-48A6-B45D-DD8D5D9AEF56}">
      <dsp:nvSpPr>
        <dsp:cNvPr id="0" name=""/>
        <dsp:cNvSpPr/>
      </dsp:nvSpPr>
      <dsp:spPr>
        <a:xfrm>
          <a:off x="1925186" y="1031157"/>
          <a:ext cx="1715629" cy="13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25"/>
              </a:lnTo>
              <a:lnTo>
                <a:pt x="1715629" y="66025"/>
              </a:lnTo>
              <a:lnTo>
                <a:pt x="1715629" y="13101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94ED8-C685-4EC9-8657-3046A542A0A4}">
      <dsp:nvSpPr>
        <dsp:cNvPr id="0" name=""/>
        <dsp:cNvSpPr/>
      </dsp:nvSpPr>
      <dsp:spPr>
        <a:xfrm>
          <a:off x="1925186" y="1031157"/>
          <a:ext cx="571876" cy="13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25"/>
              </a:lnTo>
              <a:lnTo>
                <a:pt x="571876" y="66025"/>
              </a:lnTo>
              <a:lnTo>
                <a:pt x="571876" y="13101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CCB03-C1FE-4D9B-BB07-052DFC7AE932}">
      <dsp:nvSpPr>
        <dsp:cNvPr id="0" name=""/>
        <dsp:cNvSpPr/>
      </dsp:nvSpPr>
      <dsp:spPr>
        <a:xfrm>
          <a:off x="1353309" y="1031157"/>
          <a:ext cx="571876" cy="131011"/>
        </a:xfrm>
        <a:custGeom>
          <a:avLst/>
          <a:gdLst/>
          <a:ahLst/>
          <a:cxnLst/>
          <a:rect l="0" t="0" r="0" b="0"/>
          <a:pathLst>
            <a:path>
              <a:moveTo>
                <a:pt x="571876" y="0"/>
              </a:moveTo>
              <a:lnTo>
                <a:pt x="571876" y="66025"/>
              </a:lnTo>
              <a:lnTo>
                <a:pt x="0" y="66025"/>
              </a:lnTo>
              <a:lnTo>
                <a:pt x="0" y="13101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AE436-EB9A-462F-9696-7CF71D345A84}">
      <dsp:nvSpPr>
        <dsp:cNvPr id="0" name=""/>
        <dsp:cNvSpPr/>
      </dsp:nvSpPr>
      <dsp:spPr>
        <a:xfrm>
          <a:off x="209556" y="1031157"/>
          <a:ext cx="1715629" cy="131011"/>
        </a:xfrm>
        <a:custGeom>
          <a:avLst/>
          <a:gdLst/>
          <a:ahLst/>
          <a:cxnLst/>
          <a:rect l="0" t="0" r="0" b="0"/>
          <a:pathLst>
            <a:path>
              <a:moveTo>
                <a:pt x="1715629" y="0"/>
              </a:moveTo>
              <a:lnTo>
                <a:pt x="1715629" y="66025"/>
              </a:lnTo>
              <a:lnTo>
                <a:pt x="0" y="66025"/>
              </a:lnTo>
              <a:lnTo>
                <a:pt x="0" y="13101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75A52-9BE4-443F-BA81-B076A7DE4EA6}">
      <dsp:nvSpPr>
        <dsp:cNvPr id="0" name=""/>
        <dsp:cNvSpPr/>
      </dsp:nvSpPr>
      <dsp:spPr>
        <a:xfrm>
          <a:off x="1925186" y="484235"/>
          <a:ext cx="982819" cy="131011"/>
        </a:xfrm>
        <a:custGeom>
          <a:avLst/>
          <a:gdLst/>
          <a:ahLst/>
          <a:cxnLst/>
          <a:rect l="0" t="0" r="0" b="0"/>
          <a:pathLst>
            <a:path>
              <a:moveTo>
                <a:pt x="982819" y="0"/>
              </a:moveTo>
              <a:lnTo>
                <a:pt x="982819" y="66025"/>
              </a:lnTo>
              <a:lnTo>
                <a:pt x="0" y="66025"/>
              </a:lnTo>
              <a:lnTo>
                <a:pt x="0" y="13101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54CE2-3287-44E5-B82F-21E2B22FC3E2}">
      <dsp:nvSpPr>
        <dsp:cNvPr id="0" name=""/>
        <dsp:cNvSpPr/>
      </dsp:nvSpPr>
      <dsp:spPr>
        <a:xfrm>
          <a:off x="2700050" y="68325"/>
          <a:ext cx="415910" cy="41591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6A4E-B568-40C5-AE59-79B5EBB0BFBA}">
      <dsp:nvSpPr>
        <dsp:cNvPr id="0" name=""/>
        <dsp:cNvSpPr/>
      </dsp:nvSpPr>
      <dsp:spPr>
        <a:xfrm>
          <a:off x="3166141" y="49759"/>
          <a:ext cx="1267600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</a:rPr>
            <a:t>App under test  / Device under test</a:t>
          </a:r>
        </a:p>
      </dsp:txBody>
      <dsp:txXfrm>
        <a:off x="3166141" y="49759"/>
        <a:ext cx="1267600" cy="415910"/>
      </dsp:txXfrm>
    </dsp:sp>
    <dsp:sp modelId="{FC3A2557-486B-4203-8280-4C644433F5B8}">
      <dsp:nvSpPr>
        <dsp:cNvPr id="0" name=""/>
        <dsp:cNvSpPr/>
      </dsp:nvSpPr>
      <dsp:spPr>
        <a:xfrm>
          <a:off x="1717231" y="615247"/>
          <a:ext cx="415910" cy="41591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9E96-8E4D-4F58-9F17-71CD6FEDFE7B}">
      <dsp:nvSpPr>
        <dsp:cNvPr id="0" name=""/>
        <dsp:cNvSpPr/>
      </dsp:nvSpPr>
      <dsp:spPr>
        <a:xfrm>
          <a:off x="2133141" y="614207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133141" y="614207"/>
        <a:ext cx="623865" cy="415910"/>
      </dsp:txXfrm>
    </dsp:sp>
    <dsp:sp modelId="{6213CF35-5806-4F28-AEFC-FA3129F1BE7B}">
      <dsp:nvSpPr>
        <dsp:cNvPr id="0" name=""/>
        <dsp:cNvSpPr/>
      </dsp:nvSpPr>
      <dsp:spPr>
        <a:xfrm>
          <a:off x="1601" y="1162169"/>
          <a:ext cx="415910" cy="41591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A4189-3E5D-4D1D-B162-24193A6E2A74}">
      <dsp:nvSpPr>
        <dsp:cNvPr id="0" name=""/>
        <dsp:cNvSpPr/>
      </dsp:nvSpPr>
      <dsp:spPr>
        <a:xfrm>
          <a:off x="417511" y="1161129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17511" y="1161129"/>
        <a:ext cx="623865" cy="415910"/>
      </dsp:txXfrm>
    </dsp:sp>
    <dsp:sp modelId="{8971C4FC-6F2B-421C-8818-8B97E197FBE1}">
      <dsp:nvSpPr>
        <dsp:cNvPr id="0" name=""/>
        <dsp:cNvSpPr/>
      </dsp:nvSpPr>
      <dsp:spPr>
        <a:xfrm>
          <a:off x="1145354" y="1162169"/>
          <a:ext cx="415910" cy="41591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5CB6-4854-410A-9C9B-452DD8989B10}">
      <dsp:nvSpPr>
        <dsp:cNvPr id="0" name=""/>
        <dsp:cNvSpPr/>
      </dsp:nvSpPr>
      <dsp:spPr>
        <a:xfrm>
          <a:off x="1561265" y="1161129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561265" y="1161129"/>
        <a:ext cx="623865" cy="415910"/>
      </dsp:txXfrm>
    </dsp:sp>
    <dsp:sp modelId="{97984138-B884-42DA-8235-BF17529625AE}">
      <dsp:nvSpPr>
        <dsp:cNvPr id="0" name=""/>
        <dsp:cNvSpPr/>
      </dsp:nvSpPr>
      <dsp:spPr>
        <a:xfrm>
          <a:off x="2289107" y="1162169"/>
          <a:ext cx="415910" cy="415910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C9357-CE78-4098-8FEC-148FF43C78B5}">
      <dsp:nvSpPr>
        <dsp:cNvPr id="0" name=""/>
        <dsp:cNvSpPr/>
      </dsp:nvSpPr>
      <dsp:spPr>
        <a:xfrm>
          <a:off x="2705018" y="1161129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705018" y="1161129"/>
        <a:ext cx="623865" cy="415910"/>
      </dsp:txXfrm>
    </dsp:sp>
    <dsp:sp modelId="{3958C622-5170-4E96-B1F1-7BFF265CCA30}">
      <dsp:nvSpPr>
        <dsp:cNvPr id="0" name=""/>
        <dsp:cNvSpPr/>
      </dsp:nvSpPr>
      <dsp:spPr>
        <a:xfrm>
          <a:off x="3432861" y="1162169"/>
          <a:ext cx="415910" cy="415910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7FF3-1CC5-4820-9EB2-79BEE3E48EE6}">
      <dsp:nvSpPr>
        <dsp:cNvPr id="0" name=""/>
        <dsp:cNvSpPr/>
      </dsp:nvSpPr>
      <dsp:spPr>
        <a:xfrm>
          <a:off x="3848771" y="1161129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848771" y="1161129"/>
        <a:ext cx="623865" cy="415910"/>
      </dsp:txXfrm>
    </dsp:sp>
    <dsp:sp modelId="{C1E0E840-D0D5-4770-B0FB-C178C86B5308}">
      <dsp:nvSpPr>
        <dsp:cNvPr id="0" name=""/>
        <dsp:cNvSpPr/>
      </dsp:nvSpPr>
      <dsp:spPr>
        <a:xfrm>
          <a:off x="2860984" y="615247"/>
          <a:ext cx="415910" cy="415910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DB8F2-49E4-4A57-BE8B-B4839383BC65}">
      <dsp:nvSpPr>
        <dsp:cNvPr id="0" name=""/>
        <dsp:cNvSpPr/>
      </dsp:nvSpPr>
      <dsp:spPr>
        <a:xfrm>
          <a:off x="3276894" y="614207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276894" y="614207"/>
        <a:ext cx="623865" cy="415910"/>
      </dsp:txXfrm>
    </dsp:sp>
    <dsp:sp modelId="{38F14FAB-E42D-4F16-B858-537FBF22F9E8}">
      <dsp:nvSpPr>
        <dsp:cNvPr id="0" name=""/>
        <dsp:cNvSpPr/>
      </dsp:nvSpPr>
      <dsp:spPr>
        <a:xfrm>
          <a:off x="4004737" y="615247"/>
          <a:ext cx="415910" cy="415910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98A94-B99E-4955-9BC5-B40C4D8084C0}">
      <dsp:nvSpPr>
        <dsp:cNvPr id="0" name=""/>
        <dsp:cNvSpPr/>
      </dsp:nvSpPr>
      <dsp:spPr>
        <a:xfrm>
          <a:off x="4420648" y="614207"/>
          <a:ext cx="623865" cy="41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420648" y="614207"/>
        <a:ext cx="623865" cy="41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2700-DF5A-4043-BFDA-4A1156999D3C}" type="datetimeFigureOut">
              <a:rPr lang="en-IN" smtClean="0"/>
              <a:t>21-05-2018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FF1AC-A585-4CC7-81C1-6A1C53554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4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0"/>
            <a:ext cx="12192000" cy="3786188"/>
            <a:chOff x="0" y="0"/>
            <a:chExt cx="5760" cy="2385"/>
          </a:xfrm>
        </p:grpSpPr>
        <p:grpSp>
          <p:nvGrpSpPr>
            <p:cNvPr id="5" name="Group 7"/>
            <p:cNvGrpSpPr>
              <a:grpSpLocks/>
            </p:cNvGrpSpPr>
            <p:nvPr userDrawn="1"/>
          </p:nvGrpSpPr>
          <p:grpSpPr bwMode="auto">
            <a:xfrm>
              <a:off x="0" y="0"/>
              <a:ext cx="5760" cy="2385"/>
              <a:chOff x="0" y="0"/>
              <a:chExt cx="5760" cy="2385"/>
            </a:xfrm>
          </p:grpSpPr>
          <p:pic>
            <p:nvPicPr>
              <p:cNvPr id="7" name="Picture 2063" descr="PPT Template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5760" cy="2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/>
              <p:nvPr userDrawn="1"/>
            </p:nvSpPr>
            <p:spPr bwMode="auto">
              <a:xfrm>
                <a:off x="2690" y="1680"/>
                <a:ext cx="3070" cy="52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pPr algn="ctr">
                  <a:defRPr/>
                </a:pPr>
                <a:endParaRPr lang="en-US" sz="3600" dirty="0">
                  <a:cs typeface="+mn-cs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 userDrawn="1"/>
            </p:nvSpPr>
            <p:spPr bwMode="auto">
              <a:xfrm>
                <a:off x="0" y="2215"/>
                <a:ext cx="5760" cy="0"/>
              </a:xfrm>
              <a:prstGeom prst="line">
                <a:avLst/>
              </a:prstGeom>
              <a:noFill/>
              <a:ln w="38100">
                <a:solidFill>
                  <a:srgbClr val="015DA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3600" dirty="0">
                  <a:cs typeface="+mn-cs"/>
                </a:endParaRPr>
              </a:p>
            </p:txBody>
          </p:sp>
        </p:grpSp>
        <p:sp>
          <p:nvSpPr>
            <p:cNvPr id="6" name="Rectangle 11"/>
            <p:cNvSpPr>
              <a:spLocks noChangeArrowheads="1"/>
            </p:cNvSpPr>
            <p:nvPr userDrawn="1"/>
          </p:nvSpPr>
          <p:spPr bwMode="auto">
            <a:xfrm>
              <a:off x="4224" y="1546"/>
              <a:ext cx="1276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sz="1000" b="1" dirty="0">
                  <a:solidFill>
                    <a:schemeClr val="bg1"/>
                  </a:solidFill>
                  <a:cs typeface="+mn-cs"/>
                </a:rPr>
                <a:t>ALIGN | ENGAGE  |  DELIVER</a:t>
              </a: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3962400"/>
            <a:ext cx="11074400" cy="1143000"/>
          </a:xfrm>
        </p:spPr>
        <p:txBody>
          <a:bodyPr lIns="91440" rIns="91440"/>
          <a:lstStyle>
            <a:lvl1pPr>
              <a:lnSpc>
                <a:spcPct val="125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5105400"/>
            <a:ext cx="11074400" cy="9144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b="1">
                <a:solidFill>
                  <a:srgbClr val="5F5F5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4513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093D8-E929-4839-872C-BBF21EFD38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455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15875"/>
            <a:ext cx="2844800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875"/>
            <a:ext cx="8331200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C7BC-A0F9-4CFE-8F8D-F97742D621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422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00050"/>
            <a:ext cx="113792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371600"/>
            <a:ext cx="11379200" cy="4406900"/>
          </a:xfrm>
        </p:spPr>
        <p:txBody>
          <a:bodyPr/>
          <a:lstStyle/>
          <a:p>
            <a:pPr lvl="0"/>
            <a:endParaRPr lang="en-IN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2C1B4-C74F-463F-8C93-961BB7330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4234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0"/>
            <a:ext cx="12192000" cy="1371600"/>
          </a:xfrm>
          <a:prstGeom prst="rect">
            <a:avLst/>
          </a:prstGeom>
          <a:ln>
            <a:noFill/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29"/>
            <a:ext cx="12195176" cy="1287887"/>
          </a:xfrm>
          <a:prstGeom prst="rect">
            <a:avLst/>
          </a:prstGeom>
          <a:ln>
            <a:noFill/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1854383" y="2164372"/>
            <a:ext cx="6026022" cy="7112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>
            <a:lvl1pPr>
              <a:def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7" name="Freeform 6"/>
          <p:cNvSpPr>
            <a:spLocks noEditPoints="1"/>
          </p:cNvSpPr>
          <p:nvPr userDrawn="1"/>
        </p:nvSpPr>
        <p:spPr bwMode="auto">
          <a:xfrm>
            <a:off x="3459395" y="3061630"/>
            <a:ext cx="189810" cy="192190"/>
          </a:xfrm>
          <a:custGeom>
            <a:avLst/>
            <a:gdLst>
              <a:gd name="T0" fmla="*/ 52 w 234"/>
              <a:gd name="T1" fmla="*/ 78 h 237"/>
              <a:gd name="T2" fmla="*/ 52 w 234"/>
              <a:gd name="T3" fmla="*/ 182 h 237"/>
              <a:gd name="T4" fmla="*/ 52 w 234"/>
              <a:gd name="T5" fmla="*/ 156 h 237"/>
              <a:gd name="T6" fmla="*/ 130 w 234"/>
              <a:gd name="T7" fmla="*/ 130 h 237"/>
              <a:gd name="T8" fmla="*/ 104 w 234"/>
              <a:gd name="T9" fmla="*/ 130 h 237"/>
              <a:gd name="T10" fmla="*/ 234 w 234"/>
              <a:gd name="T11" fmla="*/ 104 h 237"/>
              <a:gd name="T12" fmla="*/ 208 w 234"/>
              <a:gd name="T13" fmla="*/ 78 h 237"/>
              <a:gd name="T14" fmla="*/ 208 w 234"/>
              <a:gd name="T15" fmla="*/ 104 h 237"/>
              <a:gd name="T16" fmla="*/ 182 w 234"/>
              <a:gd name="T17" fmla="*/ 130 h 237"/>
              <a:gd name="T18" fmla="*/ 156 w 234"/>
              <a:gd name="T19" fmla="*/ 130 h 237"/>
              <a:gd name="T20" fmla="*/ 208 w 234"/>
              <a:gd name="T21" fmla="*/ 130 h 237"/>
              <a:gd name="T22" fmla="*/ 156 w 234"/>
              <a:gd name="T23" fmla="*/ 182 h 237"/>
              <a:gd name="T24" fmla="*/ 156 w 234"/>
              <a:gd name="T25" fmla="*/ 156 h 237"/>
              <a:gd name="T26" fmla="*/ 156 w 234"/>
              <a:gd name="T27" fmla="*/ 156 h 237"/>
              <a:gd name="T28" fmla="*/ 130 w 234"/>
              <a:gd name="T29" fmla="*/ 156 h 237"/>
              <a:gd name="T30" fmla="*/ 104 w 234"/>
              <a:gd name="T31" fmla="*/ 130 h 237"/>
              <a:gd name="T32" fmla="*/ 0 w 234"/>
              <a:gd name="T33" fmla="*/ 237 h 237"/>
              <a:gd name="T34" fmla="*/ 0 w 234"/>
              <a:gd name="T35" fmla="*/ 208 h 237"/>
              <a:gd name="T36" fmla="*/ 78 w 234"/>
              <a:gd name="T37" fmla="*/ 237 h 237"/>
              <a:gd name="T38" fmla="*/ 52 w 234"/>
              <a:gd name="T39" fmla="*/ 237 h 237"/>
              <a:gd name="T40" fmla="*/ 104 w 234"/>
              <a:gd name="T41" fmla="*/ 182 h 237"/>
              <a:gd name="T42" fmla="*/ 26 w 234"/>
              <a:gd name="T43" fmla="*/ 208 h 237"/>
              <a:gd name="T44" fmla="*/ 26 w 234"/>
              <a:gd name="T45" fmla="*/ 182 h 237"/>
              <a:gd name="T46" fmla="*/ 156 w 234"/>
              <a:gd name="T47" fmla="*/ 208 h 237"/>
              <a:gd name="T48" fmla="*/ 130 w 234"/>
              <a:gd name="T49" fmla="*/ 208 h 237"/>
              <a:gd name="T50" fmla="*/ 130 w 234"/>
              <a:gd name="T51" fmla="*/ 156 h 237"/>
              <a:gd name="T52" fmla="*/ 182 w 234"/>
              <a:gd name="T53" fmla="*/ 52 h 237"/>
              <a:gd name="T54" fmla="*/ 182 w 234"/>
              <a:gd name="T55" fmla="*/ 78 h 237"/>
              <a:gd name="T56" fmla="*/ 130 w 234"/>
              <a:gd name="T57" fmla="*/ 26 h 237"/>
              <a:gd name="T58" fmla="*/ 156 w 234"/>
              <a:gd name="T59" fmla="*/ 26 h 237"/>
              <a:gd name="T60" fmla="*/ 104 w 234"/>
              <a:gd name="T61" fmla="*/ 78 h 237"/>
              <a:gd name="T62" fmla="*/ 156 w 234"/>
              <a:gd name="T63" fmla="*/ 78 h 237"/>
              <a:gd name="T64" fmla="*/ 156 w 234"/>
              <a:gd name="T65" fmla="*/ 104 h 237"/>
              <a:gd name="T66" fmla="*/ 78 w 234"/>
              <a:gd name="T67" fmla="*/ 78 h 237"/>
              <a:gd name="T68" fmla="*/ 104 w 234"/>
              <a:gd name="T69" fmla="*/ 78 h 237"/>
              <a:gd name="T70" fmla="*/ 26 w 234"/>
              <a:gd name="T71" fmla="*/ 0 h 237"/>
              <a:gd name="T72" fmla="*/ 78 w 234"/>
              <a:gd name="T73" fmla="*/ 0 h 237"/>
              <a:gd name="T74" fmla="*/ 78 w 234"/>
              <a:gd name="T75" fmla="*/ 26 h 237"/>
              <a:gd name="T76" fmla="*/ 78 w 234"/>
              <a:gd name="T77" fmla="*/ 26 h 237"/>
              <a:gd name="T78" fmla="*/ 104 w 234"/>
              <a:gd name="T79" fmla="*/ 26 h 237"/>
              <a:gd name="T80" fmla="*/ 26 w 234"/>
              <a:gd name="T81" fmla="*/ 52 h 237"/>
              <a:gd name="T82" fmla="*/ 130 w 234"/>
              <a:gd name="T83" fmla="*/ 0 h 237"/>
              <a:gd name="T84" fmla="*/ 130 w 234"/>
              <a:gd name="T85" fmla="*/ 26 h 237"/>
              <a:gd name="T86" fmla="*/ 130 w 234"/>
              <a:gd name="T87" fmla="*/ 237 h 237"/>
              <a:gd name="T88" fmla="*/ 104 w 234"/>
              <a:gd name="T8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4" h="237">
                <a:moveTo>
                  <a:pt x="78" y="52"/>
                </a:moveTo>
                <a:lnTo>
                  <a:pt x="52" y="52"/>
                </a:lnTo>
                <a:lnTo>
                  <a:pt x="52" y="78"/>
                </a:lnTo>
                <a:lnTo>
                  <a:pt x="78" y="78"/>
                </a:lnTo>
                <a:lnTo>
                  <a:pt x="78" y="52"/>
                </a:lnTo>
                <a:close/>
                <a:moveTo>
                  <a:pt x="52" y="182"/>
                </a:moveTo>
                <a:lnTo>
                  <a:pt x="78" y="182"/>
                </a:lnTo>
                <a:lnTo>
                  <a:pt x="78" y="156"/>
                </a:lnTo>
                <a:lnTo>
                  <a:pt x="52" y="156"/>
                </a:lnTo>
                <a:lnTo>
                  <a:pt x="52" y="182"/>
                </a:lnTo>
                <a:close/>
                <a:moveTo>
                  <a:pt x="104" y="130"/>
                </a:moveTo>
                <a:lnTo>
                  <a:pt x="130" y="130"/>
                </a:lnTo>
                <a:lnTo>
                  <a:pt x="130" y="104"/>
                </a:lnTo>
                <a:lnTo>
                  <a:pt x="104" y="104"/>
                </a:lnTo>
                <a:lnTo>
                  <a:pt x="104" y="130"/>
                </a:lnTo>
                <a:close/>
                <a:moveTo>
                  <a:pt x="208" y="130"/>
                </a:moveTo>
                <a:lnTo>
                  <a:pt x="234" y="130"/>
                </a:lnTo>
                <a:lnTo>
                  <a:pt x="234" y="104"/>
                </a:lnTo>
                <a:lnTo>
                  <a:pt x="208" y="104"/>
                </a:lnTo>
                <a:lnTo>
                  <a:pt x="208" y="130"/>
                </a:lnTo>
                <a:close/>
                <a:moveTo>
                  <a:pt x="208" y="78"/>
                </a:moveTo>
                <a:lnTo>
                  <a:pt x="182" y="78"/>
                </a:lnTo>
                <a:lnTo>
                  <a:pt x="182" y="104"/>
                </a:lnTo>
                <a:lnTo>
                  <a:pt x="208" y="104"/>
                </a:lnTo>
                <a:lnTo>
                  <a:pt x="208" y="78"/>
                </a:lnTo>
                <a:close/>
                <a:moveTo>
                  <a:pt x="156" y="130"/>
                </a:moveTo>
                <a:lnTo>
                  <a:pt x="182" y="130"/>
                </a:lnTo>
                <a:lnTo>
                  <a:pt x="182" y="104"/>
                </a:lnTo>
                <a:lnTo>
                  <a:pt x="156" y="104"/>
                </a:lnTo>
                <a:lnTo>
                  <a:pt x="156" y="130"/>
                </a:lnTo>
                <a:close/>
                <a:moveTo>
                  <a:pt x="182" y="156"/>
                </a:moveTo>
                <a:lnTo>
                  <a:pt x="208" y="156"/>
                </a:lnTo>
                <a:lnTo>
                  <a:pt x="208" y="130"/>
                </a:lnTo>
                <a:lnTo>
                  <a:pt x="182" y="130"/>
                </a:lnTo>
                <a:lnTo>
                  <a:pt x="182" y="156"/>
                </a:lnTo>
                <a:close/>
                <a:moveTo>
                  <a:pt x="156" y="182"/>
                </a:moveTo>
                <a:lnTo>
                  <a:pt x="182" y="182"/>
                </a:lnTo>
                <a:lnTo>
                  <a:pt x="182" y="156"/>
                </a:lnTo>
                <a:lnTo>
                  <a:pt x="156" y="156"/>
                </a:lnTo>
                <a:lnTo>
                  <a:pt x="156" y="182"/>
                </a:lnTo>
                <a:close/>
                <a:moveTo>
                  <a:pt x="130" y="156"/>
                </a:moveTo>
                <a:lnTo>
                  <a:pt x="156" y="156"/>
                </a:lnTo>
                <a:lnTo>
                  <a:pt x="156" y="130"/>
                </a:lnTo>
                <a:lnTo>
                  <a:pt x="130" y="130"/>
                </a:lnTo>
                <a:lnTo>
                  <a:pt x="130" y="156"/>
                </a:lnTo>
                <a:close/>
                <a:moveTo>
                  <a:pt x="78" y="156"/>
                </a:moveTo>
                <a:lnTo>
                  <a:pt x="104" y="156"/>
                </a:lnTo>
                <a:lnTo>
                  <a:pt x="104" y="130"/>
                </a:lnTo>
                <a:lnTo>
                  <a:pt x="78" y="130"/>
                </a:lnTo>
                <a:lnTo>
                  <a:pt x="78" y="156"/>
                </a:lnTo>
                <a:close/>
                <a:moveTo>
                  <a:pt x="0" y="237"/>
                </a:moveTo>
                <a:lnTo>
                  <a:pt x="26" y="237"/>
                </a:lnTo>
                <a:lnTo>
                  <a:pt x="26" y="208"/>
                </a:lnTo>
                <a:lnTo>
                  <a:pt x="0" y="208"/>
                </a:lnTo>
                <a:lnTo>
                  <a:pt x="0" y="237"/>
                </a:lnTo>
                <a:close/>
                <a:moveTo>
                  <a:pt x="52" y="237"/>
                </a:moveTo>
                <a:lnTo>
                  <a:pt x="78" y="237"/>
                </a:lnTo>
                <a:lnTo>
                  <a:pt x="78" y="208"/>
                </a:lnTo>
                <a:lnTo>
                  <a:pt x="52" y="208"/>
                </a:lnTo>
                <a:lnTo>
                  <a:pt x="52" y="237"/>
                </a:lnTo>
                <a:close/>
                <a:moveTo>
                  <a:pt x="78" y="208"/>
                </a:moveTo>
                <a:lnTo>
                  <a:pt x="104" y="208"/>
                </a:lnTo>
                <a:lnTo>
                  <a:pt x="104" y="182"/>
                </a:lnTo>
                <a:lnTo>
                  <a:pt x="78" y="182"/>
                </a:lnTo>
                <a:lnTo>
                  <a:pt x="78" y="208"/>
                </a:lnTo>
                <a:close/>
                <a:moveTo>
                  <a:pt x="26" y="208"/>
                </a:moveTo>
                <a:lnTo>
                  <a:pt x="52" y="208"/>
                </a:lnTo>
                <a:lnTo>
                  <a:pt x="52" y="182"/>
                </a:lnTo>
                <a:lnTo>
                  <a:pt x="26" y="182"/>
                </a:lnTo>
                <a:lnTo>
                  <a:pt x="26" y="208"/>
                </a:lnTo>
                <a:close/>
                <a:moveTo>
                  <a:pt x="130" y="208"/>
                </a:moveTo>
                <a:lnTo>
                  <a:pt x="156" y="208"/>
                </a:lnTo>
                <a:lnTo>
                  <a:pt x="156" y="182"/>
                </a:lnTo>
                <a:lnTo>
                  <a:pt x="130" y="182"/>
                </a:lnTo>
                <a:lnTo>
                  <a:pt x="130" y="208"/>
                </a:lnTo>
                <a:close/>
                <a:moveTo>
                  <a:pt x="104" y="182"/>
                </a:moveTo>
                <a:lnTo>
                  <a:pt x="130" y="182"/>
                </a:lnTo>
                <a:lnTo>
                  <a:pt x="130" y="156"/>
                </a:lnTo>
                <a:lnTo>
                  <a:pt x="104" y="156"/>
                </a:lnTo>
                <a:lnTo>
                  <a:pt x="104" y="182"/>
                </a:lnTo>
                <a:close/>
                <a:moveTo>
                  <a:pt x="182" y="52"/>
                </a:moveTo>
                <a:lnTo>
                  <a:pt x="156" y="52"/>
                </a:lnTo>
                <a:lnTo>
                  <a:pt x="156" y="78"/>
                </a:lnTo>
                <a:lnTo>
                  <a:pt x="182" y="78"/>
                </a:lnTo>
                <a:lnTo>
                  <a:pt x="182" y="52"/>
                </a:lnTo>
                <a:close/>
                <a:moveTo>
                  <a:pt x="156" y="26"/>
                </a:moveTo>
                <a:lnTo>
                  <a:pt x="130" y="26"/>
                </a:lnTo>
                <a:lnTo>
                  <a:pt x="130" y="52"/>
                </a:lnTo>
                <a:lnTo>
                  <a:pt x="156" y="52"/>
                </a:lnTo>
                <a:lnTo>
                  <a:pt x="156" y="26"/>
                </a:lnTo>
                <a:close/>
                <a:moveTo>
                  <a:pt x="130" y="52"/>
                </a:moveTo>
                <a:lnTo>
                  <a:pt x="104" y="52"/>
                </a:lnTo>
                <a:lnTo>
                  <a:pt x="104" y="78"/>
                </a:lnTo>
                <a:lnTo>
                  <a:pt x="130" y="78"/>
                </a:lnTo>
                <a:lnTo>
                  <a:pt x="130" y="52"/>
                </a:lnTo>
                <a:close/>
                <a:moveTo>
                  <a:pt x="156" y="78"/>
                </a:moveTo>
                <a:lnTo>
                  <a:pt x="130" y="78"/>
                </a:lnTo>
                <a:lnTo>
                  <a:pt x="130" y="104"/>
                </a:lnTo>
                <a:lnTo>
                  <a:pt x="156" y="104"/>
                </a:lnTo>
                <a:lnTo>
                  <a:pt x="156" y="78"/>
                </a:lnTo>
                <a:close/>
                <a:moveTo>
                  <a:pt x="104" y="78"/>
                </a:moveTo>
                <a:lnTo>
                  <a:pt x="78" y="78"/>
                </a:lnTo>
                <a:lnTo>
                  <a:pt x="78" y="104"/>
                </a:lnTo>
                <a:lnTo>
                  <a:pt x="104" y="104"/>
                </a:lnTo>
                <a:lnTo>
                  <a:pt x="104" y="78"/>
                </a:lnTo>
                <a:close/>
                <a:moveTo>
                  <a:pt x="0" y="26"/>
                </a:moveTo>
                <a:lnTo>
                  <a:pt x="26" y="26"/>
                </a:lnTo>
                <a:lnTo>
                  <a:pt x="26" y="0"/>
                </a:lnTo>
                <a:lnTo>
                  <a:pt x="0" y="0"/>
                </a:lnTo>
                <a:lnTo>
                  <a:pt x="0" y="26"/>
                </a:lnTo>
                <a:close/>
                <a:moveTo>
                  <a:pt x="78" y="0"/>
                </a:moveTo>
                <a:lnTo>
                  <a:pt x="52" y="0"/>
                </a:lnTo>
                <a:lnTo>
                  <a:pt x="52" y="26"/>
                </a:lnTo>
                <a:lnTo>
                  <a:pt x="78" y="26"/>
                </a:lnTo>
                <a:lnTo>
                  <a:pt x="78" y="0"/>
                </a:lnTo>
                <a:close/>
                <a:moveTo>
                  <a:pt x="104" y="26"/>
                </a:moveTo>
                <a:lnTo>
                  <a:pt x="78" y="26"/>
                </a:lnTo>
                <a:lnTo>
                  <a:pt x="78" y="52"/>
                </a:lnTo>
                <a:lnTo>
                  <a:pt x="104" y="52"/>
                </a:lnTo>
                <a:lnTo>
                  <a:pt x="104" y="26"/>
                </a:lnTo>
                <a:close/>
                <a:moveTo>
                  <a:pt x="52" y="26"/>
                </a:moveTo>
                <a:lnTo>
                  <a:pt x="26" y="26"/>
                </a:lnTo>
                <a:lnTo>
                  <a:pt x="26" y="52"/>
                </a:lnTo>
                <a:lnTo>
                  <a:pt x="52" y="52"/>
                </a:lnTo>
                <a:lnTo>
                  <a:pt x="52" y="26"/>
                </a:lnTo>
                <a:close/>
                <a:moveTo>
                  <a:pt x="130" y="0"/>
                </a:moveTo>
                <a:lnTo>
                  <a:pt x="104" y="0"/>
                </a:lnTo>
                <a:lnTo>
                  <a:pt x="104" y="26"/>
                </a:lnTo>
                <a:lnTo>
                  <a:pt x="130" y="26"/>
                </a:lnTo>
                <a:lnTo>
                  <a:pt x="130" y="0"/>
                </a:lnTo>
                <a:close/>
                <a:moveTo>
                  <a:pt x="104" y="237"/>
                </a:moveTo>
                <a:lnTo>
                  <a:pt x="130" y="237"/>
                </a:lnTo>
                <a:lnTo>
                  <a:pt x="130" y="208"/>
                </a:lnTo>
                <a:lnTo>
                  <a:pt x="104" y="208"/>
                </a:lnTo>
                <a:lnTo>
                  <a:pt x="104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52" tIns="45727" rIns="91452" bIns="45727" numCol="1" anchor="t" anchorCtr="0" compatLnSpc="1">
            <a:prstTxWarp prst="textNoShape">
              <a:avLst/>
            </a:prstTxWarp>
          </a:bodyPr>
          <a:lstStyle/>
          <a:p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381001" y="15875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 cap="none" baseline="0" dirty="0" smtClean="0">
                <a:solidFill>
                  <a:srgbClr val="00529B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N" kern="0"/>
              <a:t>FY 17-18 Performance </a:t>
            </a:r>
          </a:p>
        </p:txBody>
      </p:sp>
      <p:grpSp>
        <p:nvGrpSpPr>
          <p:cNvPr id="20" name="Gruppieren 75"/>
          <p:cNvGrpSpPr/>
          <p:nvPr userDrawn="1"/>
        </p:nvGrpSpPr>
        <p:grpSpPr bwMode="gray">
          <a:xfrm>
            <a:off x="6954210" y="1297606"/>
            <a:ext cx="5226452" cy="4959868"/>
            <a:chOff x="4840941" y="1712914"/>
            <a:chExt cx="4303058" cy="4084638"/>
          </a:xfrm>
          <a:solidFill>
            <a:schemeClr val="bg1">
              <a:lumMod val="95000"/>
            </a:schemeClr>
          </a:solidFill>
        </p:grpSpPr>
        <p:sp>
          <p:nvSpPr>
            <p:cNvPr id="21" name="Rechteck 74"/>
            <p:cNvSpPr/>
            <p:nvPr/>
          </p:nvSpPr>
          <p:spPr bwMode="gray">
            <a:xfrm>
              <a:off x="4840941" y="5017100"/>
              <a:ext cx="3302026" cy="780450"/>
            </a:xfrm>
            <a:prstGeom prst="rect">
              <a:avLst/>
            </a:prstGeom>
            <a:grpFill/>
            <a:ln w="12700">
              <a:solidFill>
                <a:srgbClr val="E6E6E6"/>
              </a:solidFill>
              <a:round/>
              <a:headEnd/>
              <a:tailEnd/>
            </a:ln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2" name="Group 21"/>
            <p:cNvGrpSpPr>
              <a:grpSpLocks/>
            </p:cNvGrpSpPr>
            <p:nvPr/>
          </p:nvGrpSpPr>
          <p:grpSpPr bwMode="gray">
            <a:xfrm>
              <a:off x="5103812" y="1712914"/>
              <a:ext cx="4040187" cy="4084638"/>
              <a:chOff x="3855" y="1726"/>
              <a:chExt cx="1905" cy="1926"/>
            </a:xfrm>
            <a:grpFill/>
          </p:grpSpPr>
          <p:sp>
            <p:nvSpPr>
              <p:cNvPr id="23" name="Freeform 22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288" y="3096"/>
                <a:ext cx="395" cy="556"/>
              </a:xfrm>
              <a:custGeom>
                <a:avLst/>
                <a:gdLst/>
                <a:ahLst/>
                <a:cxnLst>
                  <a:cxn ang="0">
                    <a:pos x="283" y="0"/>
                  </a:cxn>
                  <a:cxn ang="0">
                    <a:pos x="290" y="0"/>
                  </a:cxn>
                  <a:cxn ang="0">
                    <a:pos x="392" y="7"/>
                  </a:cxn>
                  <a:cxn ang="0">
                    <a:pos x="281" y="548"/>
                  </a:cxn>
                  <a:cxn ang="0">
                    <a:pos x="267" y="553"/>
                  </a:cxn>
                  <a:cxn ang="0">
                    <a:pos x="46" y="553"/>
                  </a:cxn>
                  <a:cxn ang="0">
                    <a:pos x="0" y="186"/>
                  </a:cxn>
                  <a:cxn ang="0">
                    <a:pos x="0" y="177"/>
                  </a:cxn>
                  <a:cxn ang="0">
                    <a:pos x="283" y="0"/>
                  </a:cxn>
                </a:cxnLst>
                <a:rect l="0" t="0" r="r" b="b"/>
                <a:pathLst>
                  <a:path w="392" h="553">
                    <a:moveTo>
                      <a:pt x="283" y="0"/>
                    </a:moveTo>
                    <a:cubicBezTo>
                      <a:pt x="285" y="0"/>
                      <a:pt x="287" y="0"/>
                      <a:pt x="290" y="0"/>
                    </a:cubicBezTo>
                    <a:cubicBezTo>
                      <a:pt x="322" y="4"/>
                      <a:pt x="359" y="4"/>
                      <a:pt x="392" y="7"/>
                    </a:cubicBezTo>
                    <a:cubicBezTo>
                      <a:pt x="354" y="186"/>
                      <a:pt x="307" y="357"/>
                      <a:pt x="281" y="548"/>
                    </a:cubicBezTo>
                    <a:cubicBezTo>
                      <a:pt x="276" y="549"/>
                      <a:pt x="270" y="550"/>
                      <a:pt x="267" y="553"/>
                    </a:cubicBezTo>
                    <a:cubicBezTo>
                      <a:pt x="193" y="553"/>
                      <a:pt x="119" y="553"/>
                      <a:pt x="46" y="553"/>
                    </a:cubicBezTo>
                    <a:cubicBezTo>
                      <a:pt x="31" y="430"/>
                      <a:pt x="17" y="307"/>
                      <a:pt x="0" y="186"/>
                    </a:cubicBezTo>
                    <a:cubicBezTo>
                      <a:pt x="0" y="183"/>
                      <a:pt x="0" y="180"/>
                      <a:pt x="0" y="177"/>
                    </a:cubicBezTo>
                    <a:cubicBezTo>
                      <a:pt x="94" y="118"/>
                      <a:pt x="190" y="60"/>
                      <a:pt x="28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Freeform 23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750" y="1756"/>
                <a:ext cx="302" cy="563"/>
              </a:xfrm>
              <a:custGeom>
                <a:avLst/>
                <a:gdLst/>
                <a:ahLst/>
                <a:cxnLst>
                  <a:cxn ang="0">
                    <a:pos x="66" y="20"/>
                  </a:cxn>
                  <a:cxn ang="0">
                    <a:pos x="147" y="1"/>
                  </a:cxn>
                  <a:cxn ang="0">
                    <a:pos x="225" y="20"/>
                  </a:cxn>
                  <a:cxn ang="0">
                    <a:pos x="276" y="71"/>
                  </a:cxn>
                  <a:cxn ang="0">
                    <a:pos x="298" y="166"/>
                  </a:cxn>
                  <a:cxn ang="0">
                    <a:pos x="298" y="179"/>
                  </a:cxn>
                  <a:cxn ang="0">
                    <a:pos x="283" y="231"/>
                  </a:cxn>
                  <a:cxn ang="0">
                    <a:pos x="288" y="280"/>
                  </a:cxn>
                  <a:cxn ang="0">
                    <a:pos x="290" y="330"/>
                  </a:cxn>
                  <a:cxn ang="0">
                    <a:pos x="291" y="380"/>
                  </a:cxn>
                  <a:cxn ang="0">
                    <a:pos x="253" y="452"/>
                  </a:cxn>
                  <a:cxn ang="0">
                    <a:pos x="242" y="504"/>
                  </a:cxn>
                  <a:cxn ang="0">
                    <a:pos x="211" y="532"/>
                  </a:cxn>
                  <a:cxn ang="0">
                    <a:pos x="180" y="560"/>
                  </a:cxn>
                  <a:cxn ang="0">
                    <a:pos x="117" y="539"/>
                  </a:cxn>
                  <a:cxn ang="0">
                    <a:pos x="98" y="420"/>
                  </a:cxn>
                  <a:cxn ang="0">
                    <a:pos x="94" y="379"/>
                  </a:cxn>
                  <a:cxn ang="0">
                    <a:pos x="63" y="346"/>
                  </a:cxn>
                  <a:cxn ang="0">
                    <a:pos x="32" y="313"/>
                  </a:cxn>
                  <a:cxn ang="0">
                    <a:pos x="32" y="250"/>
                  </a:cxn>
                  <a:cxn ang="0">
                    <a:pos x="18" y="227"/>
                  </a:cxn>
                  <a:cxn ang="0">
                    <a:pos x="18" y="205"/>
                  </a:cxn>
                  <a:cxn ang="0">
                    <a:pos x="7" y="187"/>
                  </a:cxn>
                  <a:cxn ang="0">
                    <a:pos x="0" y="166"/>
                  </a:cxn>
                  <a:cxn ang="0">
                    <a:pos x="0" y="153"/>
                  </a:cxn>
                  <a:cxn ang="0">
                    <a:pos x="14" y="109"/>
                  </a:cxn>
                  <a:cxn ang="0">
                    <a:pos x="21" y="73"/>
                  </a:cxn>
                  <a:cxn ang="0">
                    <a:pos x="37" y="50"/>
                  </a:cxn>
                  <a:cxn ang="0">
                    <a:pos x="66" y="20"/>
                  </a:cxn>
                </a:cxnLst>
                <a:rect l="0" t="0" r="r" b="b"/>
                <a:pathLst>
                  <a:path w="300" h="560">
                    <a:moveTo>
                      <a:pt x="66" y="20"/>
                    </a:moveTo>
                    <a:cubicBezTo>
                      <a:pt x="76" y="14"/>
                      <a:pt x="100" y="1"/>
                      <a:pt x="147" y="1"/>
                    </a:cubicBezTo>
                    <a:cubicBezTo>
                      <a:pt x="193" y="0"/>
                      <a:pt x="206" y="12"/>
                      <a:pt x="225" y="20"/>
                    </a:cubicBezTo>
                    <a:cubicBezTo>
                      <a:pt x="240" y="39"/>
                      <a:pt x="260" y="53"/>
                      <a:pt x="276" y="71"/>
                    </a:cubicBezTo>
                    <a:cubicBezTo>
                      <a:pt x="276" y="110"/>
                      <a:pt x="300" y="126"/>
                      <a:pt x="298" y="166"/>
                    </a:cubicBezTo>
                    <a:cubicBezTo>
                      <a:pt x="298" y="171"/>
                      <a:pt x="298" y="175"/>
                      <a:pt x="298" y="179"/>
                    </a:cubicBezTo>
                    <a:cubicBezTo>
                      <a:pt x="300" y="197"/>
                      <a:pt x="285" y="216"/>
                      <a:pt x="283" y="231"/>
                    </a:cubicBezTo>
                    <a:cubicBezTo>
                      <a:pt x="280" y="248"/>
                      <a:pt x="287" y="265"/>
                      <a:pt x="288" y="280"/>
                    </a:cubicBezTo>
                    <a:cubicBezTo>
                      <a:pt x="289" y="295"/>
                      <a:pt x="289" y="313"/>
                      <a:pt x="290" y="330"/>
                    </a:cubicBezTo>
                    <a:cubicBezTo>
                      <a:pt x="290" y="347"/>
                      <a:pt x="294" y="365"/>
                      <a:pt x="291" y="380"/>
                    </a:cubicBezTo>
                    <a:cubicBezTo>
                      <a:pt x="287" y="402"/>
                      <a:pt x="262" y="426"/>
                      <a:pt x="253" y="452"/>
                    </a:cubicBezTo>
                    <a:cubicBezTo>
                      <a:pt x="246" y="470"/>
                      <a:pt x="250" y="488"/>
                      <a:pt x="242" y="504"/>
                    </a:cubicBezTo>
                    <a:cubicBezTo>
                      <a:pt x="237" y="515"/>
                      <a:pt x="221" y="522"/>
                      <a:pt x="211" y="532"/>
                    </a:cubicBezTo>
                    <a:cubicBezTo>
                      <a:pt x="200" y="542"/>
                      <a:pt x="192" y="554"/>
                      <a:pt x="180" y="560"/>
                    </a:cubicBezTo>
                    <a:cubicBezTo>
                      <a:pt x="159" y="552"/>
                      <a:pt x="136" y="547"/>
                      <a:pt x="117" y="539"/>
                    </a:cubicBezTo>
                    <a:cubicBezTo>
                      <a:pt x="112" y="500"/>
                      <a:pt x="101" y="463"/>
                      <a:pt x="98" y="420"/>
                    </a:cubicBezTo>
                    <a:cubicBezTo>
                      <a:pt x="97" y="407"/>
                      <a:pt x="98" y="390"/>
                      <a:pt x="94" y="379"/>
                    </a:cubicBezTo>
                    <a:cubicBezTo>
                      <a:pt x="90" y="366"/>
                      <a:pt x="72" y="355"/>
                      <a:pt x="63" y="346"/>
                    </a:cubicBezTo>
                    <a:cubicBezTo>
                      <a:pt x="51" y="333"/>
                      <a:pt x="42" y="323"/>
                      <a:pt x="32" y="313"/>
                    </a:cubicBezTo>
                    <a:cubicBezTo>
                      <a:pt x="34" y="291"/>
                      <a:pt x="27" y="268"/>
                      <a:pt x="32" y="250"/>
                    </a:cubicBezTo>
                    <a:cubicBezTo>
                      <a:pt x="29" y="242"/>
                      <a:pt x="20" y="237"/>
                      <a:pt x="18" y="227"/>
                    </a:cubicBezTo>
                    <a:cubicBezTo>
                      <a:pt x="16" y="220"/>
                      <a:pt x="19" y="212"/>
                      <a:pt x="18" y="205"/>
                    </a:cubicBezTo>
                    <a:cubicBezTo>
                      <a:pt x="16" y="197"/>
                      <a:pt x="10" y="194"/>
                      <a:pt x="7" y="187"/>
                    </a:cubicBezTo>
                    <a:cubicBezTo>
                      <a:pt x="4" y="180"/>
                      <a:pt x="6" y="172"/>
                      <a:pt x="0" y="166"/>
                    </a:cubicBezTo>
                    <a:cubicBezTo>
                      <a:pt x="0" y="162"/>
                      <a:pt x="0" y="157"/>
                      <a:pt x="0" y="153"/>
                    </a:cubicBezTo>
                    <a:cubicBezTo>
                      <a:pt x="1" y="135"/>
                      <a:pt x="11" y="123"/>
                      <a:pt x="14" y="109"/>
                    </a:cubicBezTo>
                    <a:cubicBezTo>
                      <a:pt x="18" y="95"/>
                      <a:pt x="16" y="82"/>
                      <a:pt x="21" y="73"/>
                    </a:cubicBezTo>
                    <a:cubicBezTo>
                      <a:pt x="26" y="64"/>
                      <a:pt x="38" y="61"/>
                      <a:pt x="37" y="50"/>
                    </a:cubicBezTo>
                    <a:cubicBezTo>
                      <a:pt x="47" y="41"/>
                      <a:pt x="56" y="27"/>
                      <a:pt x="66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Freeform 24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839" y="2002"/>
                <a:ext cx="221" cy="48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88" y="0"/>
                  </a:cxn>
                  <a:cxn ang="0">
                    <a:pos x="211" y="40"/>
                  </a:cxn>
                  <a:cxn ang="0">
                    <a:pos x="220" y="102"/>
                  </a:cxn>
                  <a:cxn ang="0">
                    <a:pos x="220" y="115"/>
                  </a:cxn>
                  <a:cxn ang="0">
                    <a:pos x="218" y="115"/>
                  </a:cxn>
                  <a:cxn ang="0">
                    <a:pos x="89" y="483"/>
                  </a:cxn>
                  <a:cxn ang="0">
                    <a:pos x="87" y="483"/>
                  </a:cxn>
                  <a:cxn ang="0">
                    <a:pos x="59" y="454"/>
                  </a:cxn>
                  <a:cxn ang="0">
                    <a:pos x="31" y="424"/>
                  </a:cxn>
                  <a:cxn ang="0">
                    <a:pos x="33" y="389"/>
                  </a:cxn>
                  <a:cxn ang="0">
                    <a:pos x="33" y="282"/>
                  </a:cxn>
                  <a:cxn ang="0">
                    <a:pos x="17" y="221"/>
                  </a:cxn>
                  <a:cxn ang="0">
                    <a:pos x="0" y="162"/>
                  </a:cxn>
                  <a:cxn ang="0">
                    <a:pos x="0" y="160"/>
                  </a:cxn>
                  <a:cxn ang="0">
                    <a:pos x="26" y="141"/>
                  </a:cxn>
                  <a:cxn ang="0">
                    <a:pos x="59" y="148"/>
                  </a:cxn>
                  <a:cxn ang="0">
                    <a:pos x="80" y="172"/>
                  </a:cxn>
                  <a:cxn ang="0">
                    <a:pos x="98" y="198"/>
                  </a:cxn>
                  <a:cxn ang="0">
                    <a:pos x="89" y="219"/>
                  </a:cxn>
                  <a:cxn ang="0">
                    <a:pos x="70" y="261"/>
                  </a:cxn>
                  <a:cxn ang="0">
                    <a:pos x="91" y="285"/>
                  </a:cxn>
                  <a:cxn ang="0">
                    <a:pos x="112" y="228"/>
                  </a:cxn>
                  <a:cxn ang="0">
                    <a:pos x="129" y="189"/>
                  </a:cxn>
                  <a:cxn ang="0">
                    <a:pos x="129" y="168"/>
                  </a:cxn>
                  <a:cxn ang="0">
                    <a:pos x="159" y="116"/>
                  </a:cxn>
                  <a:cxn ang="0">
                    <a:pos x="171" y="0"/>
                  </a:cxn>
                </a:cxnLst>
                <a:rect l="0" t="0" r="r" b="b"/>
                <a:pathLst>
                  <a:path w="220" h="483">
                    <a:moveTo>
                      <a:pt x="171" y="0"/>
                    </a:moveTo>
                    <a:cubicBezTo>
                      <a:pt x="177" y="0"/>
                      <a:pt x="182" y="0"/>
                      <a:pt x="188" y="0"/>
                    </a:cubicBezTo>
                    <a:cubicBezTo>
                      <a:pt x="192" y="14"/>
                      <a:pt x="206" y="24"/>
                      <a:pt x="211" y="40"/>
                    </a:cubicBezTo>
                    <a:cubicBezTo>
                      <a:pt x="217" y="58"/>
                      <a:pt x="213" y="81"/>
                      <a:pt x="220" y="102"/>
                    </a:cubicBezTo>
                    <a:cubicBezTo>
                      <a:pt x="220" y="106"/>
                      <a:pt x="220" y="110"/>
                      <a:pt x="220" y="115"/>
                    </a:cubicBezTo>
                    <a:cubicBezTo>
                      <a:pt x="219" y="115"/>
                      <a:pt x="219" y="115"/>
                      <a:pt x="218" y="115"/>
                    </a:cubicBezTo>
                    <a:cubicBezTo>
                      <a:pt x="194" y="257"/>
                      <a:pt x="146" y="375"/>
                      <a:pt x="89" y="483"/>
                    </a:cubicBezTo>
                    <a:cubicBezTo>
                      <a:pt x="88" y="483"/>
                      <a:pt x="88" y="483"/>
                      <a:pt x="87" y="483"/>
                    </a:cubicBezTo>
                    <a:cubicBezTo>
                      <a:pt x="78" y="474"/>
                      <a:pt x="71" y="465"/>
                      <a:pt x="59" y="454"/>
                    </a:cubicBezTo>
                    <a:cubicBezTo>
                      <a:pt x="51" y="445"/>
                      <a:pt x="34" y="436"/>
                      <a:pt x="31" y="424"/>
                    </a:cubicBezTo>
                    <a:cubicBezTo>
                      <a:pt x="30" y="415"/>
                      <a:pt x="33" y="401"/>
                      <a:pt x="33" y="389"/>
                    </a:cubicBezTo>
                    <a:cubicBezTo>
                      <a:pt x="33" y="356"/>
                      <a:pt x="37" y="316"/>
                      <a:pt x="33" y="282"/>
                    </a:cubicBezTo>
                    <a:cubicBezTo>
                      <a:pt x="31" y="264"/>
                      <a:pt x="23" y="240"/>
                      <a:pt x="17" y="221"/>
                    </a:cubicBezTo>
                    <a:cubicBezTo>
                      <a:pt x="12" y="199"/>
                      <a:pt x="6" y="180"/>
                      <a:pt x="0" y="162"/>
                    </a:cubicBezTo>
                    <a:cubicBezTo>
                      <a:pt x="0" y="161"/>
                      <a:pt x="0" y="160"/>
                      <a:pt x="0" y="160"/>
                    </a:cubicBezTo>
                    <a:cubicBezTo>
                      <a:pt x="8" y="153"/>
                      <a:pt x="18" y="147"/>
                      <a:pt x="26" y="141"/>
                    </a:cubicBezTo>
                    <a:cubicBezTo>
                      <a:pt x="33" y="147"/>
                      <a:pt x="46" y="148"/>
                      <a:pt x="59" y="148"/>
                    </a:cubicBezTo>
                    <a:cubicBezTo>
                      <a:pt x="69" y="153"/>
                      <a:pt x="73" y="163"/>
                      <a:pt x="80" y="172"/>
                    </a:cubicBezTo>
                    <a:cubicBezTo>
                      <a:pt x="86" y="180"/>
                      <a:pt x="97" y="187"/>
                      <a:pt x="98" y="198"/>
                    </a:cubicBezTo>
                    <a:cubicBezTo>
                      <a:pt x="98" y="205"/>
                      <a:pt x="92" y="211"/>
                      <a:pt x="89" y="219"/>
                    </a:cubicBezTo>
                    <a:cubicBezTo>
                      <a:pt x="84" y="233"/>
                      <a:pt x="77" y="247"/>
                      <a:pt x="70" y="261"/>
                    </a:cubicBezTo>
                    <a:cubicBezTo>
                      <a:pt x="74" y="271"/>
                      <a:pt x="79" y="281"/>
                      <a:pt x="91" y="285"/>
                    </a:cubicBezTo>
                    <a:cubicBezTo>
                      <a:pt x="91" y="261"/>
                      <a:pt x="103" y="246"/>
                      <a:pt x="112" y="228"/>
                    </a:cubicBezTo>
                    <a:cubicBezTo>
                      <a:pt x="118" y="215"/>
                      <a:pt x="127" y="201"/>
                      <a:pt x="129" y="189"/>
                    </a:cubicBezTo>
                    <a:cubicBezTo>
                      <a:pt x="130" y="182"/>
                      <a:pt x="127" y="175"/>
                      <a:pt x="129" y="168"/>
                    </a:cubicBezTo>
                    <a:cubicBezTo>
                      <a:pt x="134" y="153"/>
                      <a:pt x="162" y="144"/>
                      <a:pt x="159" y="116"/>
                    </a:cubicBezTo>
                    <a:cubicBezTo>
                      <a:pt x="187" y="92"/>
                      <a:pt x="188" y="37"/>
                      <a:pt x="17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Freeform 25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544" y="1988"/>
                <a:ext cx="718" cy="1274"/>
              </a:xfrm>
              <a:custGeom>
                <a:avLst/>
                <a:gdLst/>
                <a:ahLst/>
                <a:cxnLst>
                  <a:cxn ang="0">
                    <a:pos x="713" y="252"/>
                  </a:cxn>
                  <a:cxn ang="0">
                    <a:pos x="582" y="443"/>
                  </a:cxn>
                  <a:cxn ang="0">
                    <a:pos x="574" y="523"/>
                  </a:cxn>
                  <a:cxn ang="0">
                    <a:pos x="635" y="602"/>
                  </a:cxn>
                  <a:cxn ang="0">
                    <a:pos x="593" y="690"/>
                  </a:cxn>
                  <a:cxn ang="0">
                    <a:pos x="497" y="716"/>
                  </a:cxn>
                  <a:cxn ang="0">
                    <a:pos x="427" y="743"/>
                  </a:cxn>
                  <a:cxn ang="0">
                    <a:pos x="396" y="823"/>
                  </a:cxn>
                  <a:cxn ang="0">
                    <a:pos x="417" y="897"/>
                  </a:cxn>
                  <a:cxn ang="0">
                    <a:pos x="377" y="1014"/>
                  </a:cxn>
                  <a:cxn ang="0">
                    <a:pos x="384" y="1106"/>
                  </a:cxn>
                  <a:cxn ang="0">
                    <a:pos x="370" y="1221"/>
                  </a:cxn>
                  <a:cxn ang="0">
                    <a:pos x="356" y="1266"/>
                  </a:cxn>
                  <a:cxn ang="0">
                    <a:pos x="204" y="1207"/>
                  </a:cxn>
                  <a:cxn ang="0">
                    <a:pos x="197" y="1144"/>
                  </a:cxn>
                  <a:cxn ang="0">
                    <a:pos x="194" y="1084"/>
                  </a:cxn>
                  <a:cxn ang="0">
                    <a:pos x="180" y="997"/>
                  </a:cxn>
                  <a:cxn ang="0">
                    <a:pos x="134" y="929"/>
                  </a:cxn>
                  <a:cxn ang="0">
                    <a:pos x="122" y="890"/>
                  </a:cxn>
                  <a:cxn ang="0">
                    <a:pos x="98" y="793"/>
                  </a:cxn>
                  <a:cxn ang="0">
                    <a:pos x="5" y="645"/>
                  </a:cxn>
                  <a:cxn ang="0">
                    <a:pos x="23" y="483"/>
                  </a:cxn>
                  <a:cxn ang="0">
                    <a:pos x="42" y="412"/>
                  </a:cxn>
                  <a:cxn ang="0">
                    <a:pos x="65" y="320"/>
                  </a:cxn>
                  <a:cxn ang="0">
                    <a:pos x="84" y="200"/>
                  </a:cxn>
                  <a:cxn ang="0">
                    <a:pos x="91" y="122"/>
                  </a:cxn>
                  <a:cxn ang="0">
                    <a:pos x="147" y="90"/>
                  </a:cxn>
                  <a:cxn ang="0">
                    <a:pos x="236" y="47"/>
                  </a:cxn>
                  <a:cxn ang="0">
                    <a:pos x="267" y="80"/>
                  </a:cxn>
                  <a:cxn ang="0">
                    <a:pos x="310" y="141"/>
                  </a:cxn>
                  <a:cxn ang="0">
                    <a:pos x="330" y="198"/>
                  </a:cxn>
                  <a:cxn ang="0">
                    <a:pos x="399" y="410"/>
                  </a:cxn>
                  <a:cxn ang="0">
                    <a:pos x="481" y="28"/>
                  </a:cxn>
                  <a:cxn ang="0">
                    <a:pos x="518" y="33"/>
                  </a:cxn>
                  <a:cxn ang="0">
                    <a:pos x="602" y="57"/>
                  </a:cxn>
                  <a:cxn ang="0">
                    <a:pos x="703" y="101"/>
                  </a:cxn>
                  <a:cxn ang="0">
                    <a:pos x="713" y="240"/>
                  </a:cxn>
                </a:cxnLst>
                <a:rect l="0" t="0" r="r" b="b"/>
                <a:pathLst>
                  <a:path w="713" h="1266">
                    <a:moveTo>
                      <a:pt x="713" y="240"/>
                    </a:moveTo>
                    <a:cubicBezTo>
                      <a:pt x="713" y="244"/>
                      <a:pt x="713" y="248"/>
                      <a:pt x="713" y="252"/>
                    </a:cubicBezTo>
                    <a:cubicBezTo>
                      <a:pt x="701" y="278"/>
                      <a:pt x="678" y="294"/>
                      <a:pt x="671" y="325"/>
                    </a:cubicBezTo>
                    <a:cubicBezTo>
                      <a:pt x="621" y="345"/>
                      <a:pt x="584" y="381"/>
                      <a:pt x="582" y="443"/>
                    </a:cubicBezTo>
                    <a:cubicBezTo>
                      <a:pt x="582" y="454"/>
                      <a:pt x="587" y="468"/>
                      <a:pt x="586" y="480"/>
                    </a:cubicBezTo>
                    <a:cubicBezTo>
                      <a:pt x="585" y="493"/>
                      <a:pt x="575" y="507"/>
                      <a:pt x="574" y="523"/>
                    </a:cubicBezTo>
                    <a:cubicBezTo>
                      <a:pt x="572" y="542"/>
                      <a:pt x="574" y="557"/>
                      <a:pt x="579" y="574"/>
                    </a:cubicBezTo>
                    <a:cubicBezTo>
                      <a:pt x="598" y="564"/>
                      <a:pt x="635" y="572"/>
                      <a:pt x="635" y="602"/>
                    </a:cubicBezTo>
                    <a:cubicBezTo>
                      <a:pt x="652" y="607"/>
                      <a:pt x="663" y="617"/>
                      <a:pt x="663" y="638"/>
                    </a:cubicBezTo>
                    <a:cubicBezTo>
                      <a:pt x="661" y="669"/>
                      <a:pt x="617" y="678"/>
                      <a:pt x="593" y="690"/>
                    </a:cubicBezTo>
                    <a:cubicBezTo>
                      <a:pt x="583" y="696"/>
                      <a:pt x="575" y="701"/>
                      <a:pt x="565" y="704"/>
                    </a:cubicBezTo>
                    <a:cubicBezTo>
                      <a:pt x="545" y="712"/>
                      <a:pt x="520" y="713"/>
                      <a:pt x="497" y="716"/>
                    </a:cubicBezTo>
                    <a:cubicBezTo>
                      <a:pt x="473" y="720"/>
                      <a:pt x="471" y="724"/>
                      <a:pt x="452" y="732"/>
                    </a:cubicBezTo>
                    <a:cubicBezTo>
                      <a:pt x="442" y="736"/>
                      <a:pt x="432" y="738"/>
                      <a:pt x="427" y="743"/>
                    </a:cubicBezTo>
                    <a:cubicBezTo>
                      <a:pt x="419" y="750"/>
                      <a:pt x="415" y="768"/>
                      <a:pt x="410" y="781"/>
                    </a:cubicBezTo>
                    <a:cubicBezTo>
                      <a:pt x="405" y="793"/>
                      <a:pt x="396" y="810"/>
                      <a:pt x="396" y="823"/>
                    </a:cubicBezTo>
                    <a:cubicBezTo>
                      <a:pt x="396" y="834"/>
                      <a:pt x="403" y="847"/>
                      <a:pt x="406" y="859"/>
                    </a:cubicBezTo>
                    <a:cubicBezTo>
                      <a:pt x="410" y="872"/>
                      <a:pt x="412" y="885"/>
                      <a:pt x="417" y="897"/>
                    </a:cubicBezTo>
                    <a:cubicBezTo>
                      <a:pt x="405" y="925"/>
                      <a:pt x="397" y="955"/>
                      <a:pt x="387" y="984"/>
                    </a:cubicBezTo>
                    <a:cubicBezTo>
                      <a:pt x="384" y="995"/>
                      <a:pt x="377" y="1005"/>
                      <a:pt x="377" y="1014"/>
                    </a:cubicBezTo>
                    <a:cubicBezTo>
                      <a:pt x="376" y="1029"/>
                      <a:pt x="384" y="1044"/>
                      <a:pt x="385" y="1057"/>
                    </a:cubicBezTo>
                    <a:cubicBezTo>
                      <a:pt x="387" y="1072"/>
                      <a:pt x="386" y="1091"/>
                      <a:pt x="384" y="1106"/>
                    </a:cubicBezTo>
                    <a:cubicBezTo>
                      <a:pt x="381" y="1122"/>
                      <a:pt x="370" y="1136"/>
                      <a:pt x="368" y="1153"/>
                    </a:cubicBezTo>
                    <a:cubicBezTo>
                      <a:pt x="365" y="1175"/>
                      <a:pt x="374" y="1198"/>
                      <a:pt x="370" y="1221"/>
                    </a:cubicBezTo>
                    <a:cubicBezTo>
                      <a:pt x="367" y="1234"/>
                      <a:pt x="360" y="1237"/>
                      <a:pt x="352" y="1247"/>
                    </a:cubicBezTo>
                    <a:cubicBezTo>
                      <a:pt x="347" y="1252"/>
                      <a:pt x="360" y="1261"/>
                      <a:pt x="356" y="1266"/>
                    </a:cubicBezTo>
                    <a:cubicBezTo>
                      <a:pt x="315" y="1266"/>
                      <a:pt x="280" y="1265"/>
                      <a:pt x="239" y="1266"/>
                    </a:cubicBezTo>
                    <a:cubicBezTo>
                      <a:pt x="223" y="1247"/>
                      <a:pt x="208" y="1231"/>
                      <a:pt x="204" y="1207"/>
                    </a:cubicBezTo>
                    <a:cubicBezTo>
                      <a:pt x="203" y="1198"/>
                      <a:pt x="205" y="1188"/>
                      <a:pt x="204" y="1177"/>
                    </a:cubicBezTo>
                    <a:cubicBezTo>
                      <a:pt x="203" y="1167"/>
                      <a:pt x="198" y="1155"/>
                      <a:pt x="197" y="1144"/>
                    </a:cubicBezTo>
                    <a:cubicBezTo>
                      <a:pt x="197" y="1134"/>
                      <a:pt x="200" y="1124"/>
                      <a:pt x="199" y="1113"/>
                    </a:cubicBezTo>
                    <a:cubicBezTo>
                      <a:pt x="198" y="1104"/>
                      <a:pt x="194" y="1093"/>
                      <a:pt x="194" y="1084"/>
                    </a:cubicBezTo>
                    <a:cubicBezTo>
                      <a:pt x="193" y="1069"/>
                      <a:pt x="196" y="1056"/>
                      <a:pt x="195" y="1045"/>
                    </a:cubicBezTo>
                    <a:cubicBezTo>
                      <a:pt x="194" y="1027"/>
                      <a:pt x="188" y="1012"/>
                      <a:pt x="180" y="997"/>
                    </a:cubicBezTo>
                    <a:cubicBezTo>
                      <a:pt x="172" y="983"/>
                      <a:pt x="158" y="970"/>
                      <a:pt x="148" y="953"/>
                    </a:cubicBezTo>
                    <a:cubicBezTo>
                      <a:pt x="144" y="945"/>
                      <a:pt x="140" y="936"/>
                      <a:pt x="134" y="929"/>
                    </a:cubicBezTo>
                    <a:cubicBezTo>
                      <a:pt x="128" y="921"/>
                      <a:pt x="120" y="914"/>
                      <a:pt x="119" y="906"/>
                    </a:cubicBezTo>
                    <a:cubicBezTo>
                      <a:pt x="118" y="902"/>
                      <a:pt x="121" y="896"/>
                      <a:pt x="122" y="890"/>
                    </a:cubicBezTo>
                    <a:cubicBezTo>
                      <a:pt x="126" y="862"/>
                      <a:pt x="119" y="832"/>
                      <a:pt x="110" y="814"/>
                    </a:cubicBezTo>
                    <a:cubicBezTo>
                      <a:pt x="106" y="806"/>
                      <a:pt x="99" y="801"/>
                      <a:pt x="98" y="793"/>
                    </a:cubicBezTo>
                    <a:cubicBezTo>
                      <a:pt x="95" y="777"/>
                      <a:pt x="100" y="762"/>
                      <a:pt x="98" y="748"/>
                    </a:cubicBezTo>
                    <a:cubicBezTo>
                      <a:pt x="88" y="695"/>
                      <a:pt x="56" y="667"/>
                      <a:pt x="5" y="645"/>
                    </a:cubicBezTo>
                    <a:cubicBezTo>
                      <a:pt x="0" y="618"/>
                      <a:pt x="4" y="594"/>
                      <a:pt x="7" y="569"/>
                    </a:cubicBezTo>
                    <a:cubicBezTo>
                      <a:pt x="11" y="536"/>
                      <a:pt x="14" y="509"/>
                      <a:pt x="23" y="483"/>
                    </a:cubicBezTo>
                    <a:cubicBezTo>
                      <a:pt x="27" y="471"/>
                      <a:pt x="34" y="459"/>
                      <a:pt x="37" y="447"/>
                    </a:cubicBezTo>
                    <a:cubicBezTo>
                      <a:pt x="40" y="436"/>
                      <a:pt x="39" y="423"/>
                      <a:pt x="42" y="412"/>
                    </a:cubicBezTo>
                    <a:cubicBezTo>
                      <a:pt x="45" y="401"/>
                      <a:pt x="50" y="391"/>
                      <a:pt x="52" y="381"/>
                    </a:cubicBezTo>
                    <a:cubicBezTo>
                      <a:pt x="56" y="361"/>
                      <a:pt x="54" y="339"/>
                      <a:pt x="65" y="320"/>
                    </a:cubicBezTo>
                    <a:cubicBezTo>
                      <a:pt x="64" y="291"/>
                      <a:pt x="69" y="255"/>
                      <a:pt x="75" y="228"/>
                    </a:cubicBezTo>
                    <a:cubicBezTo>
                      <a:pt x="78" y="217"/>
                      <a:pt x="83" y="208"/>
                      <a:pt x="84" y="200"/>
                    </a:cubicBezTo>
                    <a:cubicBezTo>
                      <a:pt x="85" y="188"/>
                      <a:pt x="80" y="173"/>
                      <a:pt x="80" y="158"/>
                    </a:cubicBezTo>
                    <a:cubicBezTo>
                      <a:pt x="81" y="145"/>
                      <a:pt x="83" y="128"/>
                      <a:pt x="91" y="122"/>
                    </a:cubicBezTo>
                    <a:cubicBezTo>
                      <a:pt x="99" y="115"/>
                      <a:pt x="114" y="114"/>
                      <a:pt x="122" y="109"/>
                    </a:cubicBezTo>
                    <a:cubicBezTo>
                      <a:pt x="131" y="104"/>
                      <a:pt x="138" y="96"/>
                      <a:pt x="147" y="90"/>
                    </a:cubicBezTo>
                    <a:cubicBezTo>
                      <a:pt x="155" y="85"/>
                      <a:pt x="166" y="80"/>
                      <a:pt x="175" y="75"/>
                    </a:cubicBezTo>
                    <a:cubicBezTo>
                      <a:pt x="193" y="62"/>
                      <a:pt x="212" y="53"/>
                      <a:pt x="236" y="47"/>
                    </a:cubicBezTo>
                    <a:cubicBezTo>
                      <a:pt x="240" y="58"/>
                      <a:pt x="243" y="68"/>
                      <a:pt x="249" y="73"/>
                    </a:cubicBezTo>
                    <a:cubicBezTo>
                      <a:pt x="256" y="78"/>
                      <a:pt x="261" y="77"/>
                      <a:pt x="267" y="80"/>
                    </a:cubicBezTo>
                    <a:cubicBezTo>
                      <a:pt x="282" y="87"/>
                      <a:pt x="294" y="103"/>
                      <a:pt x="302" y="118"/>
                    </a:cubicBezTo>
                    <a:cubicBezTo>
                      <a:pt x="305" y="125"/>
                      <a:pt x="307" y="133"/>
                      <a:pt x="310" y="141"/>
                    </a:cubicBezTo>
                    <a:cubicBezTo>
                      <a:pt x="314" y="148"/>
                      <a:pt x="320" y="155"/>
                      <a:pt x="323" y="162"/>
                    </a:cubicBezTo>
                    <a:cubicBezTo>
                      <a:pt x="326" y="172"/>
                      <a:pt x="327" y="186"/>
                      <a:pt x="330" y="198"/>
                    </a:cubicBezTo>
                    <a:cubicBezTo>
                      <a:pt x="348" y="287"/>
                      <a:pt x="353" y="379"/>
                      <a:pt x="375" y="466"/>
                    </a:cubicBezTo>
                    <a:cubicBezTo>
                      <a:pt x="391" y="452"/>
                      <a:pt x="392" y="430"/>
                      <a:pt x="399" y="410"/>
                    </a:cubicBezTo>
                    <a:cubicBezTo>
                      <a:pt x="420" y="352"/>
                      <a:pt x="444" y="291"/>
                      <a:pt x="459" y="229"/>
                    </a:cubicBezTo>
                    <a:cubicBezTo>
                      <a:pt x="473" y="171"/>
                      <a:pt x="499" y="92"/>
                      <a:pt x="481" y="28"/>
                    </a:cubicBezTo>
                    <a:cubicBezTo>
                      <a:pt x="474" y="16"/>
                      <a:pt x="474" y="10"/>
                      <a:pt x="483" y="0"/>
                    </a:cubicBezTo>
                    <a:cubicBezTo>
                      <a:pt x="495" y="10"/>
                      <a:pt x="502" y="25"/>
                      <a:pt x="518" y="33"/>
                    </a:cubicBezTo>
                    <a:cubicBezTo>
                      <a:pt x="530" y="39"/>
                      <a:pt x="544" y="42"/>
                      <a:pt x="558" y="47"/>
                    </a:cubicBezTo>
                    <a:cubicBezTo>
                      <a:pt x="572" y="51"/>
                      <a:pt x="588" y="52"/>
                      <a:pt x="602" y="57"/>
                    </a:cubicBezTo>
                    <a:cubicBezTo>
                      <a:pt x="615" y="62"/>
                      <a:pt x="624" y="73"/>
                      <a:pt x="636" y="78"/>
                    </a:cubicBezTo>
                    <a:cubicBezTo>
                      <a:pt x="659" y="88"/>
                      <a:pt x="683" y="89"/>
                      <a:pt x="703" y="101"/>
                    </a:cubicBezTo>
                    <a:cubicBezTo>
                      <a:pt x="699" y="127"/>
                      <a:pt x="693" y="155"/>
                      <a:pt x="696" y="179"/>
                    </a:cubicBezTo>
                    <a:cubicBezTo>
                      <a:pt x="698" y="201"/>
                      <a:pt x="709" y="220"/>
                      <a:pt x="713" y="24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Freeform 26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073" y="2245"/>
                <a:ext cx="428" cy="586"/>
              </a:xfrm>
              <a:custGeom>
                <a:avLst/>
                <a:gdLst/>
                <a:ahLst/>
                <a:cxnLst>
                  <a:cxn ang="0">
                    <a:pos x="425" y="306"/>
                  </a:cxn>
                  <a:cxn ang="0">
                    <a:pos x="317" y="353"/>
                  </a:cxn>
                  <a:cxn ang="0">
                    <a:pos x="300" y="337"/>
                  </a:cxn>
                  <a:cxn ang="0">
                    <a:pos x="287" y="318"/>
                  </a:cxn>
                  <a:cxn ang="0">
                    <a:pos x="274" y="356"/>
                  </a:cxn>
                  <a:cxn ang="0">
                    <a:pos x="287" y="380"/>
                  </a:cxn>
                  <a:cxn ang="0">
                    <a:pos x="301" y="405"/>
                  </a:cxn>
                  <a:cxn ang="0">
                    <a:pos x="272" y="485"/>
                  </a:cxn>
                  <a:cxn ang="0">
                    <a:pos x="199" y="556"/>
                  </a:cxn>
                  <a:cxn ang="0">
                    <a:pos x="172" y="577"/>
                  </a:cxn>
                  <a:cxn ang="0">
                    <a:pos x="127" y="581"/>
                  </a:cxn>
                  <a:cxn ang="0">
                    <a:pos x="78" y="478"/>
                  </a:cxn>
                  <a:cxn ang="0">
                    <a:pos x="63" y="445"/>
                  </a:cxn>
                  <a:cxn ang="0">
                    <a:pos x="77" y="387"/>
                  </a:cxn>
                  <a:cxn ang="0">
                    <a:pos x="87" y="370"/>
                  </a:cxn>
                  <a:cxn ang="0">
                    <a:pos x="26" y="354"/>
                  </a:cxn>
                  <a:cxn ang="0">
                    <a:pos x="28" y="330"/>
                  </a:cxn>
                  <a:cxn ang="0">
                    <a:pos x="19" y="311"/>
                  </a:cxn>
                  <a:cxn ang="0">
                    <a:pos x="23" y="288"/>
                  </a:cxn>
                  <a:cxn ang="0">
                    <a:pos x="19" y="260"/>
                  </a:cxn>
                  <a:cxn ang="0">
                    <a:pos x="2" y="243"/>
                  </a:cxn>
                  <a:cxn ang="0">
                    <a:pos x="16" y="213"/>
                  </a:cxn>
                  <a:cxn ang="0">
                    <a:pos x="33" y="187"/>
                  </a:cxn>
                  <a:cxn ang="0">
                    <a:pos x="28" y="144"/>
                  </a:cxn>
                  <a:cxn ang="0">
                    <a:pos x="59" y="74"/>
                  </a:cxn>
                  <a:cxn ang="0">
                    <a:pos x="89" y="31"/>
                  </a:cxn>
                  <a:cxn ang="0">
                    <a:pos x="233" y="6"/>
                  </a:cxn>
                  <a:cxn ang="0">
                    <a:pos x="275" y="17"/>
                  </a:cxn>
                  <a:cxn ang="0">
                    <a:pos x="294" y="34"/>
                  </a:cxn>
                  <a:cxn ang="0">
                    <a:pos x="340" y="80"/>
                  </a:cxn>
                  <a:cxn ang="0">
                    <a:pos x="343" y="125"/>
                  </a:cxn>
                  <a:cxn ang="0">
                    <a:pos x="345" y="172"/>
                  </a:cxn>
                  <a:cxn ang="0">
                    <a:pos x="376" y="217"/>
                  </a:cxn>
                  <a:cxn ang="0">
                    <a:pos x="392" y="240"/>
                  </a:cxn>
                  <a:cxn ang="0">
                    <a:pos x="410" y="260"/>
                  </a:cxn>
                  <a:cxn ang="0">
                    <a:pos x="425" y="306"/>
                  </a:cxn>
                </a:cxnLst>
                <a:rect l="0" t="0" r="r" b="b"/>
                <a:pathLst>
                  <a:path w="425" h="582">
                    <a:moveTo>
                      <a:pt x="425" y="306"/>
                    </a:moveTo>
                    <a:cubicBezTo>
                      <a:pt x="404" y="336"/>
                      <a:pt x="360" y="343"/>
                      <a:pt x="317" y="353"/>
                    </a:cubicBezTo>
                    <a:cubicBezTo>
                      <a:pt x="309" y="349"/>
                      <a:pt x="305" y="343"/>
                      <a:pt x="300" y="337"/>
                    </a:cubicBezTo>
                    <a:cubicBezTo>
                      <a:pt x="296" y="330"/>
                      <a:pt x="297" y="319"/>
                      <a:pt x="287" y="318"/>
                    </a:cubicBezTo>
                    <a:cubicBezTo>
                      <a:pt x="278" y="322"/>
                      <a:pt x="269" y="337"/>
                      <a:pt x="274" y="356"/>
                    </a:cubicBezTo>
                    <a:cubicBezTo>
                      <a:pt x="275" y="362"/>
                      <a:pt x="283" y="373"/>
                      <a:pt x="287" y="380"/>
                    </a:cubicBezTo>
                    <a:cubicBezTo>
                      <a:pt x="293" y="390"/>
                      <a:pt x="300" y="397"/>
                      <a:pt x="301" y="405"/>
                    </a:cubicBezTo>
                    <a:cubicBezTo>
                      <a:pt x="290" y="430"/>
                      <a:pt x="280" y="457"/>
                      <a:pt x="272" y="485"/>
                    </a:cubicBezTo>
                    <a:cubicBezTo>
                      <a:pt x="249" y="507"/>
                      <a:pt x="225" y="533"/>
                      <a:pt x="199" y="556"/>
                    </a:cubicBezTo>
                    <a:cubicBezTo>
                      <a:pt x="191" y="563"/>
                      <a:pt x="180" y="575"/>
                      <a:pt x="172" y="577"/>
                    </a:cubicBezTo>
                    <a:cubicBezTo>
                      <a:pt x="159" y="582"/>
                      <a:pt x="144" y="578"/>
                      <a:pt x="127" y="581"/>
                    </a:cubicBezTo>
                    <a:cubicBezTo>
                      <a:pt x="116" y="548"/>
                      <a:pt x="96" y="511"/>
                      <a:pt x="78" y="478"/>
                    </a:cubicBezTo>
                    <a:cubicBezTo>
                      <a:pt x="73" y="467"/>
                      <a:pt x="63" y="452"/>
                      <a:pt x="63" y="445"/>
                    </a:cubicBezTo>
                    <a:cubicBezTo>
                      <a:pt x="61" y="434"/>
                      <a:pt x="72" y="399"/>
                      <a:pt x="77" y="387"/>
                    </a:cubicBezTo>
                    <a:cubicBezTo>
                      <a:pt x="79" y="381"/>
                      <a:pt x="85" y="376"/>
                      <a:pt x="87" y="370"/>
                    </a:cubicBezTo>
                    <a:cubicBezTo>
                      <a:pt x="60" y="372"/>
                      <a:pt x="36" y="373"/>
                      <a:pt x="26" y="354"/>
                    </a:cubicBezTo>
                    <a:cubicBezTo>
                      <a:pt x="23" y="345"/>
                      <a:pt x="29" y="339"/>
                      <a:pt x="28" y="330"/>
                    </a:cubicBezTo>
                    <a:cubicBezTo>
                      <a:pt x="27" y="322"/>
                      <a:pt x="20" y="318"/>
                      <a:pt x="19" y="311"/>
                    </a:cubicBezTo>
                    <a:cubicBezTo>
                      <a:pt x="18" y="304"/>
                      <a:pt x="23" y="297"/>
                      <a:pt x="23" y="288"/>
                    </a:cubicBezTo>
                    <a:cubicBezTo>
                      <a:pt x="22" y="279"/>
                      <a:pt x="13" y="271"/>
                      <a:pt x="19" y="260"/>
                    </a:cubicBezTo>
                    <a:cubicBezTo>
                      <a:pt x="10" y="254"/>
                      <a:pt x="3" y="254"/>
                      <a:pt x="2" y="243"/>
                    </a:cubicBezTo>
                    <a:cubicBezTo>
                      <a:pt x="0" y="232"/>
                      <a:pt x="8" y="224"/>
                      <a:pt x="16" y="213"/>
                    </a:cubicBezTo>
                    <a:cubicBezTo>
                      <a:pt x="22" y="204"/>
                      <a:pt x="28" y="194"/>
                      <a:pt x="33" y="187"/>
                    </a:cubicBezTo>
                    <a:cubicBezTo>
                      <a:pt x="34" y="170"/>
                      <a:pt x="33" y="155"/>
                      <a:pt x="28" y="144"/>
                    </a:cubicBezTo>
                    <a:cubicBezTo>
                      <a:pt x="38" y="120"/>
                      <a:pt x="43" y="92"/>
                      <a:pt x="59" y="74"/>
                    </a:cubicBezTo>
                    <a:cubicBezTo>
                      <a:pt x="41" y="52"/>
                      <a:pt x="64" y="41"/>
                      <a:pt x="89" y="31"/>
                    </a:cubicBezTo>
                    <a:cubicBezTo>
                      <a:pt x="124" y="17"/>
                      <a:pt x="177" y="0"/>
                      <a:pt x="233" y="6"/>
                    </a:cubicBezTo>
                    <a:cubicBezTo>
                      <a:pt x="247" y="8"/>
                      <a:pt x="268" y="13"/>
                      <a:pt x="275" y="17"/>
                    </a:cubicBezTo>
                    <a:cubicBezTo>
                      <a:pt x="282" y="20"/>
                      <a:pt x="288" y="29"/>
                      <a:pt x="294" y="34"/>
                    </a:cubicBezTo>
                    <a:cubicBezTo>
                      <a:pt x="311" y="49"/>
                      <a:pt x="327" y="61"/>
                      <a:pt x="340" y="80"/>
                    </a:cubicBezTo>
                    <a:cubicBezTo>
                      <a:pt x="340" y="95"/>
                      <a:pt x="342" y="110"/>
                      <a:pt x="343" y="125"/>
                    </a:cubicBezTo>
                    <a:cubicBezTo>
                      <a:pt x="344" y="141"/>
                      <a:pt x="342" y="158"/>
                      <a:pt x="345" y="172"/>
                    </a:cubicBezTo>
                    <a:cubicBezTo>
                      <a:pt x="349" y="186"/>
                      <a:pt x="366" y="203"/>
                      <a:pt x="376" y="217"/>
                    </a:cubicBezTo>
                    <a:cubicBezTo>
                      <a:pt x="382" y="224"/>
                      <a:pt x="387" y="232"/>
                      <a:pt x="392" y="240"/>
                    </a:cubicBezTo>
                    <a:cubicBezTo>
                      <a:pt x="398" y="247"/>
                      <a:pt x="406" y="253"/>
                      <a:pt x="410" y="260"/>
                    </a:cubicBezTo>
                    <a:cubicBezTo>
                      <a:pt x="417" y="275"/>
                      <a:pt x="417" y="290"/>
                      <a:pt x="425" y="306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Freeform 27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214" y="3501"/>
                <a:ext cx="255" cy="151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40" y="0"/>
                  </a:cxn>
                  <a:cxn ang="0">
                    <a:pos x="249" y="13"/>
                  </a:cxn>
                  <a:cxn ang="0">
                    <a:pos x="238" y="58"/>
                  </a:cxn>
                  <a:cxn ang="0">
                    <a:pos x="243" y="108"/>
                  </a:cxn>
                  <a:cxn ang="0">
                    <a:pos x="233" y="150"/>
                  </a:cxn>
                  <a:cxn ang="0">
                    <a:pos x="17" y="150"/>
                  </a:cxn>
                  <a:cxn ang="0">
                    <a:pos x="5" y="60"/>
                  </a:cxn>
                  <a:cxn ang="0">
                    <a:pos x="5" y="39"/>
                  </a:cxn>
                  <a:cxn ang="0">
                    <a:pos x="20" y="11"/>
                  </a:cxn>
                  <a:cxn ang="0">
                    <a:pos x="60" y="6"/>
                  </a:cxn>
                  <a:cxn ang="0">
                    <a:pos x="88" y="21"/>
                  </a:cxn>
                  <a:cxn ang="0">
                    <a:pos x="193" y="0"/>
                  </a:cxn>
                </a:cxnLst>
                <a:rect l="0" t="0" r="r" b="b"/>
                <a:pathLst>
                  <a:path w="253" h="150">
                    <a:moveTo>
                      <a:pt x="193" y="0"/>
                    </a:moveTo>
                    <a:cubicBezTo>
                      <a:pt x="209" y="0"/>
                      <a:pt x="224" y="0"/>
                      <a:pt x="240" y="0"/>
                    </a:cubicBezTo>
                    <a:cubicBezTo>
                      <a:pt x="242" y="5"/>
                      <a:pt x="244" y="10"/>
                      <a:pt x="249" y="13"/>
                    </a:cubicBezTo>
                    <a:cubicBezTo>
                      <a:pt x="253" y="31"/>
                      <a:pt x="240" y="41"/>
                      <a:pt x="238" y="58"/>
                    </a:cubicBezTo>
                    <a:cubicBezTo>
                      <a:pt x="237" y="75"/>
                      <a:pt x="245" y="92"/>
                      <a:pt x="243" y="108"/>
                    </a:cubicBezTo>
                    <a:cubicBezTo>
                      <a:pt x="242" y="123"/>
                      <a:pt x="227" y="133"/>
                      <a:pt x="233" y="150"/>
                    </a:cubicBezTo>
                    <a:cubicBezTo>
                      <a:pt x="161" y="150"/>
                      <a:pt x="89" y="150"/>
                      <a:pt x="17" y="150"/>
                    </a:cubicBezTo>
                    <a:cubicBezTo>
                      <a:pt x="0" y="140"/>
                      <a:pt x="11" y="85"/>
                      <a:pt x="5" y="60"/>
                    </a:cubicBezTo>
                    <a:cubicBezTo>
                      <a:pt x="5" y="53"/>
                      <a:pt x="5" y="46"/>
                      <a:pt x="5" y="39"/>
                    </a:cubicBezTo>
                    <a:cubicBezTo>
                      <a:pt x="11" y="31"/>
                      <a:pt x="13" y="18"/>
                      <a:pt x="20" y="11"/>
                    </a:cubicBezTo>
                    <a:cubicBezTo>
                      <a:pt x="35" y="10"/>
                      <a:pt x="48" y="9"/>
                      <a:pt x="60" y="6"/>
                    </a:cubicBezTo>
                    <a:cubicBezTo>
                      <a:pt x="68" y="12"/>
                      <a:pt x="80" y="15"/>
                      <a:pt x="88" y="21"/>
                    </a:cubicBezTo>
                    <a:cubicBezTo>
                      <a:pt x="123" y="14"/>
                      <a:pt x="159" y="9"/>
                      <a:pt x="19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reeform 28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078" y="2611"/>
                <a:ext cx="307" cy="634"/>
              </a:xfrm>
              <a:custGeom>
                <a:avLst/>
                <a:gdLst/>
                <a:ahLst/>
                <a:cxnLst>
                  <a:cxn ang="0">
                    <a:pos x="302" y="104"/>
                  </a:cxn>
                  <a:cxn ang="0">
                    <a:pos x="302" y="113"/>
                  </a:cxn>
                  <a:cxn ang="0">
                    <a:pos x="241" y="282"/>
                  </a:cxn>
                  <a:cxn ang="0">
                    <a:pos x="225" y="343"/>
                  </a:cxn>
                  <a:cxn ang="0">
                    <a:pos x="194" y="395"/>
                  </a:cxn>
                  <a:cxn ang="0">
                    <a:pos x="169" y="484"/>
                  </a:cxn>
                  <a:cxn ang="0">
                    <a:pos x="140" y="567"/>
                  </a:cxn>
                  <a:cxn ang="0">
                    <a:pos x="134" y="630"/>
                  </a:cxn>
                  <a:cxn ang="0">
                    <a:pos x="131" y="630"/>
                  </a:cxn>
                  <a:cxn ang="0">
                    <a:pos x="99" y="614"/>
                  </a:cxn>
                  <a:cxn ang="0">
                    <a:pos x="37" y="619"/>
                  </a:cxn>
                  <a:cxn ang="0">
                    <a:pos x="11" y="553"/>
                  </a:cxn>
                  <a:cxn ang="0">
                    <a:pos x="5" y="492"/>
                  </a:cxn>
                  <a:cxn ang="0">
                    <a:pos x="11" y="306"/>
                  </a:cxn>
                  <a:cxn ang="0">
                    <a:pos x="35" y="64"/>
                  </a:cxn>
                  <a:cxn ang="0">
                    <a:pos x="68" y="31"/>
                  </a:cxn>
                  <a:cxn ang="0">
                    <a:pos x="106" y="2"/>
                  </a:cxn>
                  <a:cxn ang="0">
                    <a:pos x="105" y="31"/>
                  </a:cxn>
                  <a:cxn ang="0">
                    <a:pos x="101" y="125"/>
                  </a:cxn>
                  <a:cxn ang="0">
                    <a:pos x="152" y="181"/>
                  </a:cxn>
                  <a:cxn ang="0">
                    <a:pos x="167" y="150"/>
                  </a:cxn>
                  <a:cxn ang="0">
                    <a:pos x="201" y="139"/>
                  </a:cxn>
                  <a:cxn ang="0">
                    <a:pos x="221" y="125"/>
                  </a:cxn>
                  <a:cxn ang="0">
                    <a:pos x="242" y="111"/>
                  </a:cxn>
                  <a:cxn ang="0">
                    <a:pos x="262" y="71"/>
                  </a:cxn>
                  <a:cxn ang="0">
                    <a:pos x="277" y="28"/>
                  </a:cxn>
                  <a:cxn ang="0">
                    <a:pos x="269" y="0"/>
                  </a:cxn>
                  <a:cxn ang="0">
                    <a:pos x="302" y="104"/>
                  </a:cxn>
                </a:cxnLst>
                <a:rect l="0" t="0" r="r" b="b"/>
                <a:pathLst>
                  <a:path w="305" h="630">
                    <a:moveTo>
                      <a:pt x="302" y="104"/>
                    </a:moveTo>
                    <a:cubicBezTo>
                      <a:pt x="302" y="107"/>
                      <a:pt x="302" y="110"/>
                      <a:pt x="302" y="113"/>
                    </a:cubicBezTo>
                    <a:cubicBezTo>
                      <a:pt x="275" y="166"/>
                      <a:pt x="258" y="220"/>
                      <a:pt x="241" y="282"/>
                    </a:cubicBezTo>
                    <a:cubicBezTo>
                      <a:pt x="235" y="302"/>
                      <a:pt x="232" y="325"/>
                      <a:pt x="225" y="343"/>
                    </a:cubicBezTo>
                    <a:cubicBezTo>
                      <a:pt x="217" y="361"/>
                      <a:pt x="201" y="377"/>
                      <a:pt x="194" y="395"/>
                    </a:cubicBezTo>
                    <a:cubicBezTo>
                      <a:pt x="183" y="421"/>
                      <a:pt x="182" y="454"/>
                      <a:pt x="169" y="484"/>
                    </a:cubicBezTo>
                    <a:cubicBezTo>
                      <a:pt x="157" y="512"/>
                      <a:pt x="145" y="539"/>
                      <a:pt x="140" y="567"/>
                    </a:cubicBezTo>
                    <a:cubicBezTo>
                      <a:pt x="136" y="588"/>
                      <a:pt x="137" y="608"/>
                      <a:pt x="134" y="630"/>
                    </a:cubicBezTo>
                    <a:cubicBezTo>
                      <a:pt x="133" y="630"/>
                      <a:pt x="132" y="630"/>
                      <a:pt x="131" y="630"/>
                    </a:cubicBezTo>
                    <a:cubicBezTo>
                      <a:pt x="122" y="623"/>
                      <a:pt x="108" y="621"/>
                      <a:pt x="99" y="614"/>
                    </a:cubicBezTo>
                    <a:cubicBezTo>
                      <a:pt x="79" y="617"/>
                      <a:pt x="58" y="618"/>
                      <a:pt x="37" y="619"/>
                    </a:cubicBezTo>
                    <a:cubicBezTo>
                      <a:pt x="30" y="595"/>
                      <a:pt x="15" y="576"/>
                      <a:pt x="11" y="553"/>
                    </a:cubicBezTo>
                    <a:cubicBezTo>
                      <a:pt x="7" y="535"/>
                      <a:pt x="7" y="513"/>
                      <a:pt x="5" y="492"/>
                    </a:cubicBezTo>
                    <a:cubicBezTo>
                      <a:pt x="0" y="428"/>
                      <a:pt x="6" y="369"/>
                      <a:pt x="11" y="306"/>
                    </a:cubicBezTo>
                    <a:cubicBezTo>
                      <a:pt x="16" y="224"/>
                      <a:pt x="36" y="144"/>
                      <a:pt x="35" y="64"/>
                    </a:cubicBezTo>
                    <a:cubicBezTo>
                      <a:pt x="45" y="52"/>
                      <a:pt x="57" y="42"/>
                      <a:pt x="68" y="31"/>
                    </a:cubicBezTo>
                    <a:cubicBezTo>
                      <a:pt x="79" y="21"/>
                      <a:pt x="89" y="6"/>
                      <a:pt x="106" y="2"/>
                    </a:cubicBezTo>
                    <a:cubicBezTo>
                      <a:pt x="107" y="13"/>
                      <a:pt x="105" y="22"/>
                      <a:pt x="105" y="31"/>
                    </a:cubicBezTo>
                    <a:cubicBezTo>
                      <a:pt x="72" y="45"/>
                      <a:pt x="109" y="90"/>
                      <a:pt x="101" y="125"/>
                    </a:cubicBezTo>
                    <a:cubicBezTo>
                      <a:pt x="122" y="140"/>
                      <a:pt x="135" y="162"/>
                      <a:pt x="152" y="181"/>
                    </a:cubicBezTo>
                    <a:cubicBezTo>
                      <a:pt x="155" y="170"/>
                      <a:pt x="158" y="157"/>
                      <a:pt x="167" y="150"/>
                    </a:cubicBezTo>
                    <a:cubicBezTo>
                      <a:pt x="177" y="143"/>
                      <a:pt x="190" y="144"/>
                      <a:pt x="201" y="139"/>
                    </a:cubicBezTo>
                    <a:cubicBezTo>
                      <a:pt x="206" y="137"/>
                      <a:pt x="214" y="130"/>
                      <a:pt x="221" y="125"/>
                    </a:cubicBezTo>
                    <a:cubicBezTo>
                      <a:pt x="229" y="121"/>
                      <a:pt x="239" y="115"/>
                      <a:pt x="242" y="111"/>
                    </a:cubicBezTo>
                    <a:cubicBezTo>
                      <a:pt x="249" y="104"/>
                      <a:pt x="258" y="79"/>
                      <a:pt x="262" y="71"/>
                    </a:cubicBezTo>
                    <a:cubicBezTo>
                      <a:pt x="266" y="62"/>
                      <a:pt x="277" y="36"/>
                      <a:pt x="277" y="28"/>
                    </a:cubicBezTo>
                    <a:cubicBezTo>
                      <a:pt x="277" y="17"/>
                      <a:pt x="267" y="14"/>
                      <a:pt x="269" y="0"/>
                    </a:cubicBezTo>
                    <a:cubicBezTo>
                      <a:pt x="305" y="9"/>
                      <a:pt x="297" y="63"/>
                      <a:pt x="302" y="104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Freeform 29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877" y="2614"/>
                <a:ext cx="300" cy="607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0" y="582"/>
                  </a:cxn>
                  <a:cxn ang="0">
                    <a:pos x="2" y="578"/>
                  </a:cxn>
                  <a:cxn ang="0">
                    <a:pos x="9" y="508"/>
                  </a:cxn>
                  <a:cxn ang="0">
                    <a:pos x="21" y="411"/>
                  </a:cxn>
                  <a:cxn ang="0">
                    <a:pos x="34" y="368"/>
                  </a:cxn>
                  <a:cxn ang="0">
                    <a:pos x="32" y="315"/>
                  </a:cxn>
                  <a:cxn ang="0">
                    <a:pos x="39" y="282"/>
                  </a:cxn>
                  <a:cxn ang="0">
                    <a:pos x="40" y="190"/>
                  </a:cxn>
                  <a:cxn ang="0">
                    <a:pos x="60" y="138"/>
                  </a:cxn>
                  <a:cxn ang="0">
                    <a:pos x="82" y="82"/>
                  </a:cxn>
                  <a:cxn ang="0">
                    <a:pos x="145" y="70"/>
                  </a:cxn>
                  <a:cxn ang="0">
                    <a:pos x="206" y="53"/>
                  </a:cxn>
                  <a:cxn ang="0">
                    <a:pos x="227" y="39"/>
                  </a:cxn>
                  <a:cxn ang="0">
                    <a:pos x="251" y="27"/>
                  </a:cxn>
                  <a:cxn ang="0">
                    <a:pos x="297" y="1"/>
                  </a:cxn>
                  <a:cxn ang="0">
                    <a:pos x="264" y="194"/>
                  </a:cxn>
                  <a:cxn ang="0">
                    <a:pos x="255" y="472"/>
                  </a:cxn>
                  <a:cxn ang="0">
                    <a:pos x="239" y="601"/>
                  </a:cxn>
                  <a:cxn ang="0">
                    <a:pos x="75" y="597"/>
                  </a:cxn>
                  <a:cxn ang="0">
                    <a:pos x="0" y="583"/>
                  </a:cxn>
                </a:cxnLst>
                <a:rect l="0" t="0" r="r" b="b"/>
                <a:pathLst>
                  <a:path w="297" h="604">
                    <a:moveTo>
                      <a:pt x="0" y="583"/>
                    </a:moveTo>
                    <a:cubicBezTo>
                      <a:pt x="0" y="583"/>
                      <a:pt x="0" y="582"/>
                      <a:pt x="0" y="582"/>
                    </a:cubicBezTo>
                    <a:cubicBezTo>
                      <a:pt x="2" y="581"/>
                      <a:pt x="2" y="580"/>
                      <a:pt x="2" y="578"/>
                    </a:cubicBezTo>
                    <a:cubicBezTo>
                      <a:pt x="2" y="550"/>
                      <a:pt x="7" y="532"/>
                      <a:pt x="9" y="508"/>
                    </a:cubicBezTo>
                    <a:cubicBezTo>
                      <a:pt x="12" y="474"/>
                      <a:pt x="15" y="441"/>
                      <a:pt x="21" y="411"/>
                    </a:cubicBezTo>
                    <a:cubicBezTo>
                      <a:pt x="25" y="396"/>
                      <a:pt x="32" y="382"/>
                      <a:pt x="34" y="368"/>
                    </a:cubicBezTo>
                    <a:cubicBezTo>
                      <a:pt x="35" y="351"/>
                      <a:pt x="30" y="333"/>
                      <a:pt x="32" y="315"/>
                    </a:cubicBezTo>
                    <a:cubicBezTo>
                      <a:pt x="33" y="304"/>
                      <a:pt x="38" y="294"/>
                      <a:pt x="39" y="282"/>
                    </a:cubicBezTo>
                    <a:cubicBezTo>
                      <a:pt x="41" y="252"/>
                      <a:pt x="36" y="221"/>
                      <a:pt x="40" y="190"/>
                    </a:cubicBezTo>
                    <a:cubicBezTo>
                      <a:pt x="43" y="174"/>
                      <a:pt x="55" y="157"/>
                      <a:pt x="60" y="138"/>
                    </a:cubicBezTo>
                    <a:cubicBezTo>
                      <a:pt x="65" y="117"/>
                      <a:pt x="63" y="92"/>
                      <a:pt x="82" y="82"/>
                    </a:cubicBezTo>
                    <a:cubicBezTo>
                      <a:pt x="104" y="83"/>
                      <a:pt x="125" y="76"/>
                      <a:pt x="145" y="70"/>
                    </a:cubicBezTo>
                    <a:cubicBezTo>
                      <a:pt x="165" y="65"/>
                      <a:pt x="187" y="60"/>
                      <a:pt x="206" y="53"/>
                    </a:cubicBezTo>
                    <a:cubicBezTo>
                      <a:pt x="213" y="50"/>
                      <a:pt x="219" y="43"/>
                      <a:pt x="227" y="39"/>
                    </a:cubicBezTo>
                    <a:cubicBezTo>
                      <a:pt x="235" y="34"/>
                      <a:pt x="244" y="31"/>
                      <a:pt x="251" y="27"/>
                    </a:cubicBezTo>
                    <a:cubicBezTo>
                      <a:pt x="265" y="17"/>
                      <a:pt x="277" y="0"/>
                      <a:pt x="297" y="1"/>
                    </a:cubicBezTo>
                    <a:cubicBezTo>
                      <a:pt x="258" y="42"/>
                      <a:pt x="267" y="116"/>
                      <a:pt x="264" y="194"/>
                    </a:cubicBezTo>
                    <a:cubicBezTo>
                      <a:pt x="260" y="286"/>
                      <a:pt x="258" y="381"/>
                      <a:pt x="255" y="472"/>
                    </a:cubicBezTo>
                    <a:cubicBezTo>
                      <a:pt x="253" y="518"/>
                      <a:pt x="254" y="563"/>
                      <a:pt x="239" y="601"/>
                    </a:cubicBezTo>
                    <a:cubicBezTo>
                      <a:pt x="189" y="599"/>
                      <a:pt x="126" y="599"/>
                      <a:pt x="75" y="597"/>
                    </a:cubicBezTo>
                    <a:cubicBezTo>
                      <a:pt x="41" y="596"/>
                      <a:pt x="10" y="604"/>
                      <a:pt x="0" y="583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Freeform 30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235" y="2946"/>
                <a:ext cx="351" cy="595"/>
              </a:xfrm>
              <a:custGeom>
                <a:avLst/>
                <a:gdLst/>
                <a:ahLst/>
                <a:cxnLst>
                  <a:cxn ang="0">
                    <a:pos x="97" y="591"/>
                  </a:cxn>
                  <a:cxn ang="0">
                    <a:pos x="93" y="591"/>
                  </a:cxn>
                  <a:cxn ang="0">
                    <a:pos x="3" y="564"/>
                  </a:cxn>
                  <a:cxn ang="0">
                    <a:pos x="1" y="499"/>
                  </a:cxn>
                  <a:cxn ang="0">
                    <a:pos x="52" y="438"/>
                  </a:cxn>
                  <a:cxn ang="0">
                    <a:pos x="31" y="405"/>
                  </a:cxn>
                  <a:cxn ang="0">
                    <a:pos x="153" y="151"/>
                  </a:cxn>
                  <a:cxn ang="0">
                    <a:pos x="170" y="115"/>
                  </a:cxn>
                  <a:cxn ang="0">
                    <a:pos x="203" y="85"/>
                  </a:cxn>
                  <a:cxn ang="0">
                    <a:pos x="306" y="0"/>
                  </a:cxn>
                  <a:cxn ang="0">
                    <a:pos x="341" y="24"/>
                  </a:cxn>
                  <a:cxn ang="0">
                    <a:pos x="339" y="143"/>
                  </a:cxn>
                  <a:cxn ang="0">
                    <a:pos x="327" y="223"/>
                  </a:cxn>
                  <a:cxn ang="0">
                    <a:pos x="308" y="280"/>
                  </a:cxn>
                  <a:cxn ang="0">
                    <a:pos x="297" y="346"/>
                  </a:cxn>
                  <a:cxn ang="0">
                    <a:pos x="283" y="365"/>
                  </a:cxn>
                  <a:cxn ang="0">
                    <a:pos x="261" y="463"/>
                  </a:cxn>
                  <a:cxn ang="0">
                    <a:pos x="268" y="517"/>
                  </a:cxn>
                  <a:cxn ang="0">
                    <a:pos x="235" y="550"/>
                  </a:cxn>
                  <a:cxn ang="0">
                    <a:pos x="193" y="574"/>
                  </a:cxn>
                  <a:cxn ang="0">
                    <a:pos x="97" y="591"/>
                  </a:cxn>
                </a:cxnLst>
                <a:rect l="0" t="0" r="r" b="b"/>
                <a:pathLst>
                  <a:path w="349" h="591">
                    <a:moveTo>
                      <a:pt x="97" y="591"/>
                    </a:moveTo>
                    <a:cubicBezTo>
                      <a:pt x="96" y="591"/>
                      <a:pt x="95" y="591"/>
                      <a:pt x="93" y="591"/>
                    </a:cubicBezTo>
                    <a:cubicBezTo>
                      <a:pt x="61" y="584"/>
                      <a:pt x="30" y="576"/>
                      <a:pt x="3" y="564"/>
                    </a:cubicBezTo>
                    <a:cubicBezTo>
                      <a:pt x="4" y="540"/>
                      <a:pt x="0" y="523"/>
                      <a:pt x="1" y="499"/>
                    </a:cubicBezTo>
                    <a:cubicBezTo>
                      <a:pt x="16" y="477"/>
                      <a:pt x="34" y="458"/>
                      <a:pt x="52" y="438"/>
                    </a:cubicBezTo>
                    <a:cubicBezTo>
                      <a:pt x="47" y="425"/>
                      <a:pt x="30" y="417"/>
                      <a:pt x="31" y="405"/>
                    </a:cubicBezTo>
                    <a:cubicBezTo>
                      <a:pt x="72" y="323"/>
                      <a:pt x="112" y="233"/>
                      <a:pt x="153" y="151"/>
                    </a:cubicBezTo>
                    <a:cubicBezTo>
                      <a:pt x="159" y="139"/>
                      <a:pt x="163" y="124"/>
                      <a:pt x="170" y="115"/>
                    </a:cubicBezTo>
                    <a:cubicBezTo>
                      <a:pt x="177" y="104"/>
                      <a:pt x="192" y="95"/>
                      <a:pt x="203" y="85"/>
                    </a:cubicBezTo>
                    <a:cubicBezTo>
                      <a:pt x="238" y="55"/>
                      <a:pt x="272" y="27"/>
                      <a:pt x="306" y="0"/>
                    </a:cubicBezTo>
                    <a:cubicBezTo>
                      <a:pt x="316" y="10"/>
                      <a:pt x="333" y="13"/>
                      <a:pt x="341" y="24"/>
                    </a:cubicBezTo>
                    <a:cubicBezTo>
                      <a:pt x="349" y="62"/>
                      <a:pt x="345" y="101"/>
                      <a:pt x="339" y="143"/>
                    </a:cubicBezTo>
                    <a:cubicBezTo>
                      <a:pt x="336" y="170"/>
                      <a:pt x="333" y="198"/>
                      <a:pt x="327" y="223"/>
                    </a:cubicBezTo>
                    <a:cubicBezTo>
                      <a:pt x="322" y="243"/>
                      <a:pt x="312" y="261"/>
                      <a:pt x="308" y="280"/>
                    </a:cubicBezTo>
                    <a:cubicBezTo>
                      <a:pt x="303" y="302"/>
                      <a:pt x="304" y="328"/>
                      <a:pt x="297" y="346"/>
                    </a:cubicBezTo>
                    <a:cubicBezTo>
                      <a:pt x="295" y="353"/>
                      <a:pt x="288" y="359"/>
                      <a:pt x="283" y="365"/>
                    </a:cubicBezTo>
                    <a:cubicBezTo>
                      <a:pt x="270" y="387"/>
                      <a:pt x="260" y="428"/>
                      <a:pt x="261" y="463"/>
                    </a:cubicBezTo>
                    <a:cubicBezTo>
                      <a:pt x="261" y="479"/>
                      <a:pt x="271" y="498"/>
                      <a:pt x="268" y="517"/>
                    </a:cubicBezTo>
                    <a:cubicBezTo>
                      <a:pt x="265" y="531"/>
                      <a:pt x="248" y="541"/>
                      <a:pt x="235" y="550"/>
                    </a:cubicBezTo>
                    <a:cubicBezTo>
                      <a:pt x="219" y="559"/>
                      <a:pt x="208" y="569"/>
                      <a:pt x="193" y="574"/>
                    </a:cubicBezTo>
                    <a:cubicBezTo>
                      <a:pt x="160" y="585"/>
                      <a:pt x="126" y="583"/>
                      <a:pt x="97" y="59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Freeform 3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201" y="2608"/>
                <a:ext cx="215" cy="651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52" y="0"/>
                  </a:cxn>
                  <a:cxn ang="0">
                    <a:pos x="180" y="26"/>
                  </a:cxn>
                  <a:cxn ang="0">
                    <a:pos x="202" y="58"/>
                  </a:cxn>
                  <a:cxn ang="0">
                    <a:pos x="204" y="106"/>
                  </a:cxn>
                  <a:cxn ang="0">
                    <a:pos x="197" y="313"/>
                  </a:cxn>
                  <a:cxn ang="0">
                    <a:pos x="169" y="376"/>
                  </a:cxn>
                  <a:cxn ang="0">
                    <a:pos x="147" y="444"/>
                  </a:cxn>
                  <a:cxn ang="0">
                    <a:pos x="124" y="479"/>
                  </a:cxn>
                  <a:cxn ang="0">
                    <a:pos x="108" y="548"/>
                  </a:cxn>
                  <a:cxn ang="0">
                    <a:pos x="80" y="585"/>
                  </a:cxn>
                  <a:cxn ang="0">
                    <a:pos x="61" y="642"/>
                  </a:cxn>
                  <a:cxn ang="0">
                    <a:pos x="4" y="621"/>
                  </a:cxn>
                  <a:cxn ang="0">
                    <a:pos x="21" y="517"/>
                  </a:cxn>
                  <a:cxn ang="0">
                    <a:pos x="96" y="284"/>
                  </a:cxn>
                  <a:cxn ang="0">
                    <a:pos x="136" y="171"/>
                  </a:cxn>
                  <a:cxn ang="0">
                    <a:pos x="159" y="117"/>
                  </a:cxn>
                  <a:cxn ang="0">
                    <a:pos x="148" y="0"/>
                  </a:cxn>
                </a:cxnLst>
                <a:rect l="0" t="0" r="r" b="b"/>
                <a:pathLst>
                  <a:path w="214" h="647">
                    <a:moveTo>
                      <a:pt x="148" y="0"/>
                    </a:moveTo>
                    <a:cubicBezTo>
                      <a:pt x="149" y="0"/>
                      <a:pt x="151" y="0"/>
                      <a:pt x="152" y="0"/>
                    </a:cubicBezTo>
                    <a:cubicBezTo>
                      <a:pt x="164" y="5"/>
                      <a:pt x="172" y="16"/>
                      <a:pt x="180" y="26"/>
                    </a:cubicBezTo>
                    <a:cubicBezTo>
                      <a:pt x="187" y="36"/>
                      <a:pt x="199" y="47"/>
                      <a:pt x="202" y="58"/>
                    </a:cubicBezTo>
                    <a:cubicBezTo>
                      <a:pt x="206" y="70"/>
                      <a:pt x="204" y="90"/>
                      <a:pt x="204" y="106"/>
                    </a:cubicBezTo>
                    <a:cubicBezTo>
                      <a:pt x="204" y="179"/>
                      <a:pt x="214" y="256"/>
                      <a:pt x="197" y="313"/>
                    </a:cubicBezTo>
                    <a:cubicBezTo>
                      <a:pt x="191" y="333"/>
                      <a:pt x="178" y="354"/>
                      <a:pt x="169" y="376"/>
                    </a:cubicBezTo>
                    <a:cubicBezTo>
                      <a:pt x="160" y="399"/>
                      <a:pt x="155" y="425"/>
                      <a:pt x="147" y="444"/>
                    </a:cubicBezTo>
                    <a:cubicBezTo>
                      <a:pt x="141" y="457"/>
                      <a:pt x="128" y="467"/>
                      <a:pt x="124" y="479"/>
                    </a:cubicBezTo>
                    <a:cubicBezTo>
                      <a:pt x="115" y="501"/>
                      <a:pt x="117" y="529"/>
                      <a:pt x="108" y="548"/>
                    </a:cubicBezTo>
                    <a:cubicBezTo>
                      <a:pt x="103" y="561"/>
                      <a:pt x="88" y="569"/>
                      <a:pt x="80" y="585"/>
                    </a:cubicBezTo>
                    <a:cubicBezTo>
                      <a:pt x="71" y="605"/>
                      <a:pt x="72" y="625"/>
                      <a:pt x="61" y="642"/>
                    </a:cubicBezTo>
                    <a:cubicBezTo>
                      <a:pt x="31" y="647"/>
                      <a:pt x="18" y="636"/>
                      <a:pt x="4" y="621"/>
                    </a:cubicBezTo>
                    <a:cubicBezTo>
                      <a:pt x="0" y="580"/>
                      <a:pt x="13" y="548"/>
                      <a:pt x="21" y="517"/>
                    </a:cubicBezTo>
                    <a:cubicBezTo>
                      <a:pt x="42" y="438"/>
                      <a:pt x="69" y="360"/>
                      <a:pt x="96" y="284"/>
                    </a:cubicBezTo>
                    <a:cubicBezTo>
                      <a:pt x="109" y="247"/>
                      <a:pt x="121" y="209"/>
                      <a:pt x="136" y="171"/>
                    </a:cubicBezTo>
                    <a:cubicBezTo>
                      <a:pt x="143" y="152"/>
                      <a:pt x="154" y="135"/>
                      <a:pt x="159" y="117"/>
                    </a:cubicBezTo>
                    <a:cubicBezTo>
                      <a:pt x="167" y="81"/>
                      <a:pt x="170" y="26"/>
                      <a:pt x="148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Freeform 32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945" y="3160"/>
                <a:ext cx="83" cy="41"/>
              </a:xfrm>
              <a:custGeom>
                <a:avLst/>
                <a:gdLst/>
                <a:ahLst/>
                <a:cxnLst>
                  <a:cxn ang="0">
                    <a:pos x="83" y="26"/>
                  </a:cxn>
                  <a:cxn ang="0">
                    <a:pos x="83" y="35"/>
                  </a:cxn>
                  <a:cxn ang="0">
                    <a:pos x="26" y="40"/>
                  </a:cxn>
                  <a:cxn ang="0">
                    <a:pos x="14" y="40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33" y="19"/>
                  </a:cxn>
                  <a:cxn ang="0">
                    <a:pos x="83" y="26"/>
                  </a:cxn>
                </a:cxnLst>
                <a:rect l="0" t="0" r="r" b="b"/>
                <a:pathLst>
                  <a:path w="83" h="41">
                    <a:moveTo>
                      <a:pt x="83" y="26"/>
                    </a:moveTo>
                    <a:cubicBezTo>
                      <a:pt x="83" y="29"/>
                      <a:pt x="83" y="32"/>
                      <a:pt x="83" y="35"/>
                    </a:cubicBezTo>
                    <a:cubicBezTo>
                      <a:pt x="63" y="36"/>
                      <a:pt x="43" y="37"/>
                      <a:pt x="26" y="40"/>
                    </a:cubicBezTo>
                    <a:cubicBezTo>
                      <a:pt x="22" y="40"/>
                      <a:pt x="18" y="40"/>
                      <a:pt x="14" y="40"/>
                    </a:cubicBezTo>
                    <a:cubicBezTo>
                      <a:pt x="11" y="36"/>
                      <a:pt x="0" y="41"/>
                      <a:pt x="0" y="35"/>
                    </a:cubicBezTo>
                    <a:cubicBezTo>
                      <a:pt x="0" y="33"/>
                      <a:pt x="0" y="32"/>
                      <a:pt x="0" y="30"/>
                    </a:cubicBezTo>
                    <a:cubicBezTo>
                      <a:pt x="6" y="22"/>
                      <a:pt x="16" y="17"/>
                      <a:pt x="33" y="19"/>
                    </a:cubicBezTo>
                    <a:cubicBezTo>
                      <a:pt x="46" y="0"/>
                      <a:pt x="74" y="10"/>
                      <a:pt x="83" y="26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Freeform 33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079" y="2188"/>
                <a:ext cx="396" cy="51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21" y="119"/>
                  </a:cxn>
                  <a:cxn ang="0">
                    <a:pos x="28" y="103"/>
                  </a:cxn>
                  <a:cxn ang="0">
                    <a:pos x="35" y="93"/>
                  </a:cxn>
                  <a:cxn ang="0">
                    <a:pos x="46" y="91"/>
                  </a:cxn>
                  <a:cxn ang="0">
                    <a:pos x="65" y="48"/>
                  </a:cxn>
                  <a:cxn ang="0">
                    <a:pos x="119" y="13"/>
                  </a:cxn>
                  <a:cxn ang="0">
                    <a:pos x="140" y="6"/>
                  </a:cxn>
                  <a:cxn ang="0">
                    <a:pos x="159" y="3"/>
                  </a:cxn>
                  <a:cxn ang="0">
                    <a:pos x="202" y="3"/>
                  </a:cxn>
                  <a:cxn ang="0">
                    <a:pos x="208" y="8"/>
                  </a:cxn>
                  <a:cxn ang="0">
                    <a:pos x="274" y="18"/>
                  </a:cxn>
                  <a:cxn ang="0">
                    <a:pos x="286" y="39"/>
                  </a:cxn>
                  <a:cxn ang="0">
                    <a:pos x="274" y="44"/>
                  </a:cxn>
                  <a:cxn ang="0">
                    <a:pos x="302" y="63"/>
                  </a:cxn>
                  <a:cxn ang="0">
                    <a:pos x="342" y="124"/>
                  </a:cxn>
                  <a:cxn ang="0">
                    <a:pos x="363" y="149"/>
                  </a:cxn>
                  <a:cxn ang="0">
                    <a:pos x="358" y="171"/>
                  </a:cxn>
                  <a:cxn ang="0">
                    <a:pos x="380" y="222"/>
                  </a:cxn>
                  <a:cxn ang="0">
                    <a:pos x="379" y="331"/>
                  </a:cxn>
                  <a:cxn ang="0">
                    <a:pos x="391" y="368"/>
                  </a:cxn>
                  <a:cxn ang="0">
                    <a:pos x="366" y="396"/>
                  </a:cxn>
                  <a:cxn ang="0">
                    <a:pos x="391" y="417"/>
                  </a:cxn>
                  <a:cxn ang="0">
                    <a:pos x="373" y="425"/>
                  </a:cxn>
                  <a:cxn ang="0">
                    <a:pos x="363" y="467"/>
                  </a:cxn>
                  <a:cxn ang="0">
                    <a:pos x="318" y="477"/>
                  </a:cxn>
                  <a:cxn ang="0">
                    <a:pos x="290" y="509"/>
                  </a:cxn>
                  <a:cxn ang="0">
                    <a:pos x="150" y="474"/>
                  </a:cxn>
                  <a:cxn ang="0">
                    <a:pos x="114" y="408"/>
                  </a:cxn>
                  <a:cxn ang="0">
                    <a:pos x="119" y="385"/>
                  </a:cxn>
                  <a:cxn ang="0">
                    <a:pos x="124" y="368"/>
                  </a:cxn>
                  <a:cxn ang="0">
                    <a:pos x="117" y="364"/>
                  </a:cxn>
                  <a:cxn ang="0">
                    <a:pos x="87" y="342"/>
                  </a:cxn>
                  <a:cxn ang="0">
                    <a:pos x="40" y="262"/>
                  </a:cxn>
                  <a:cxn ang="0">
                    <a:pos x="14" y="201"/>
                  </a:cxn>
                  <a:cxn ang="0">
                    <a:pos x="12" y="182"/>
                  </a:cxn>
                  <a:cxn ang="0">
                    <a:pos x="6" y="161"/>
                  </a:cxn>
                  <a:cxn ang="0">
                    <a:pos x="11" y="138"/>
                  </a:cxn>
                  <a:cxn ang="0">
                    <a:pos x="0" y="154"/>
                  </a:cxn>
                  <a:cxn ang="0">
                    <a:pos x="0" y="150"/>
                  </a:cxn>
                </a:cxnLst>
                <a:rect l="0" t="0" r="r" b="b"/>
                <a:pathLst>
                  <a:path w="394" h="511">
                    <a:moveTo>
                      <a:pt x="0" y="150"/>
                    </a:moveTo>
                    <a:cubicBezTo>
                      <a:pt x="4" y="136"/>
                      <a:pt x="15" y="130"/>
                      <a:pt x="21" y="119"/>
                    </a:cubicBezTo>
                    <a:cubicBezTo>
                      <a:pt x="24" y="114"/>
                      <a:pt x="25" y="108"/>
                      <a:pt x="28" y="103"/>
                    </a:cubicBezTo>
                    <a:cubicBezTo>
                      <a:pt x="31" y="100"/>
                      <a:pt x="38" y="99"/>
                      <a:pt x="35" y="93"/>
                    </a:cubicBezTo>
                    <a:cubicBezTo>
                      <a:pt x="40" y="93"/>
                      <a:pt x="41" y="87"/>
                      <a:pt x="46" y="91"/>
                    </a:cubicBezTo>
                    <a:cubicBezTo>
                      <a:pt x="47" y="72"/>
                      <a:pt x="59" y="63"/>
                      <a:pt x="65" y="48"/>
                    </a:cubicBezTo>
                    <a:cubicBezTo>
                      <a:pt x="81" y="45"/>
                      <a:pt x="96" y="24"/>
                      <a:pt x="119" y="13"/>
                    </a:cubicBezTo>
                    <a:cubicBezTo>
                      <a:pt x="127" y="12"/>
                      <a:pt x="135" y="11"/>
                      <a:pt x="140" y="6"/>
                    </a:cubicBezTo>
                    <a:cubicBezTo>
                      <a:pt x="146" y="14"/>
                      <a:pt x="150" y="2"/>
                      <a:pt x="159" y="3"/>
                    </a:cubicBezTo>
                    <a:cubicBezTo>
                      <a:pt x="174" y="7"/>
                      <a:pt x="185" y="5"/>
                      <a:pt x="202" y="3"/>
                    </a:cubicBezTo>
                    <a:cubicBezTo>
                      <a:pt x="209" y="0"/>
                      <a:pt x="204" y="9"/>
                      <a:pt x="208" y="8"/>
                    </a:cubicBezTo>
                    <a:cubicBezTo>
                      <a:pt x="231" y="2"/>
                      <a:pt x="252" y="13"/>
                      <a:pt x="274" y="18"/>
                    </a:cubicBezTo>
                    <a:cubicBezTo>
                      <a:pt x="272" y="25"/>
                      <a:pt x="287" y="28"/>
                      <a:pt x="286" y="39"/>
                    </a:cubicBezTo>
                    <a:cubicBezTo>
                      <a:pt x="282" y="42"/>
                      <a:pt x="277" y="38"/>
                      <a:pt x="274" y="44"/>
                    </a:cubicBezTo>
                    <a:cubicBezTo>
                      <a:pt x="278" y="54"/>
                      <a:pt x="293" y="55"/>
                      <a:pt x="302" y="63"/>
                    </a:cubicBezTo>
                    <a:cubicBezTo>
                      <a:pt x="316" y="77"/>
                      <a:pt x="330" y="107"/>
                      <a:pt x="342" y="124"/>
                    </a:cubicBezTo>
                    <a:cubicBezTo>
                      <a:pt x="347" y="132"/>
                      <a:pt x="362" y="142"/>
                      <a:pt x="363" y="149"/>
                    </a:cubicBezTo>
                    <a:cubicBezTo>
                      <a:pt x="364" y="156"/>
                      <a:pt x="359" y="165"/>
                      <a:pt x="358" y="171"/>
                    </a:cubicBezTo>
                    <a:cubicBezTo>
                      <a:pt x="365" y="182"/>
                      <a:pt x="377" y="201"/>
                      <a:pt x="380" y="222"/>
                    </a:cubicBezTo>
                    <a:cubicBezTo>
                      <a:pt x="385" y="251"/>
                      <a:pt x="370" y="300"/>
                      <a:pt x="379" y="331"/>
                    </a:cubicBezTo>
                    <a:cubicBezTo>
                      <a:pt x="382" y="345"/>
                      <a:pt x="393" y="354"/>
                      <a:pt x="391" y="368"/>
                    </a:cubicBezTo>
                    <a:cubicBezTo>
                      <a:pt x="388" y="382"/>
                      <a:pt x="371" y="387"/>
                      <a:pt x="366" y="396"/>
                    </a:cubicBezTo>
                    <a:cubicBezTo>
                      <a:pt x="382" y="396"/>
                      <a:pt x="394" y="405"/>
                      <a:pt x="391" y="417"/>
                    </a:cubicBezTo>
                    <a:cubicBezTo>
                      <a:pt x="387" y="429"/>
                      <a:pt x="376" y="416"/>
                      <a:pt x="373" y="425"/>
                    </a:cubicBezTo>
                    <a:cubicBezTo>
                      <a:pt x="373" y="442"/>
                      <a:pt x="367" y="454"/>
                      <a:pt x="363" y="467"/>
                    </a:cubicBezTo>
                    <a:cubicBezTo>
                      <a:pt x="351" y="474"/>
                      <a:pt x="339" y="480"/>
                      <a:pt x="318" y="477"/>
                    </a:cubicBezTo>
                    <a:cubicBezTo>
                      <a:pt x="304" y="484"/>
                      <a:pt x="299" y="498"/>
                      <a:pt x="290" y="509"/>
                    </a:cubicBezTo>
                    <a:cubicBezTo>
                      <a:pt x="229" y="511"/>
                      <a:pt x="191" y="491"/>
                      <a:pt x="150" y="474"/>
                    </a:cubicBezTo>
                    <a:cubicBezTo>
                      <a:pt x="154" y="447"/>
                      <a:pt x="125" y="431"/>
                      <a:pt x="114" y="408"/>
                    </a:cubicBezTo>
                    <a:cubicBezTo>
                      <a:pt x="117" y="402"/>
                      <a:pt x="118" y="394"/>
                      <a:pt x="119" y="385"/>
                    </a:cubicBezTo>
                    <a:cubicBezTo>
                      <a:pt x="127" y="379"/>
                      <a:pt x="128" y="374"/>
                      <a:pt x="124" y="368"/>
                    </a:cubicBezTo>
                    <a:cubicBezTo>
                      <a:pt x="121" y="364"/>
                      <a:pt x="123" y="365"/>
                      <a:pt x="117" y="364"/>
                    </a:cubicBezTo>
                    <a:cubicBezTo>
                      <a:pt x="105" y="362"/>
                      <a:pt x="99" y="357"/>
                      <a:pt x="87" y="342"/>
                    </a:cubicBezTo>
                    <a:cubicBezTo>
                      <a:pt x="69" y="319"/>
                      <a:pt x="54" y="292"/>
                      <a:pt x="40" y="262"/>
                    </a:cubicBezTo>
                    <a:cubicBezTo>
                      <a:pt x="30" y="239"/>
                      <a:pt x="19" y="218"/>
                      <a:pt x="14" y="201"/>
                    </a:cubicBezTo>
                    <a:cubicBezTo>
                      <a:pt x="13" y="196"/>
                      <a:pt x="14" y="189"/>
                      <a:pt x="12" y="182"/>
                    </a:cubicBezTo>
                    <a:cubicBezTo>
                      <a:pt x="11" y="174"/>
                      <a:pt x="5" y="166"/>
                      <a:pt x="6" y="161"/>
                    </a:cubicBezTo>
                    <a:cubicBezTo>
                      <a:pt x="6" y="153"/>
                      <a:pt x="13" y="147"/>
                      <a:pt x="11" y="138"/>
                    </a:cubicBezTo>
                    <a:cubicBezTo>
                      <a:pt x="8" y="145"/>
                      <a:pt x="5" y="150"/>
                      <a:pt x="0" y="154"/>
                    </a:cubicBezTo>
                    <a:cubicBezTo>
                      <a:pt x="0" y="153"/>
                      <a:pt x="0" y="152"/>
                      <a:pt x="0" y="15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Freeform 34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193" y="2660"/>
                <a:ext cx="395" cy="656"/>
              </a:xfrm>
              <a:custGeom>
                <a:avLst/>
                <a:gdLst/>
                <a:ahLst/>
                <a:cxnLst>
                  <a:cxn ang="0">
                    <a:pos x="392" y="616"/>
                  </a:cxn>
                  <a:cxn ang="0">
                    <a:pos x="392" y="626"/>
                  </a:cxn>
                  <a:cxn ang="0">
                    <a:pos x="388" y="650"/>
                  </a:cxn>
                  <a:cxn ang="0">
                    <a:pos x="251" y="649"/>
                  </a:cxn>
                  <a:cxn ang="0">
                    <a:pos x="205" y="649"/>
                  </a:cxn>
                  <a:cxn ang="0">
                    <a:pos x="158" y="621"/>
                  </a:cxn>
                  <a:cxn ang="0">
                    <a:pos x="22" y="536"/>
                  </a:cxn>
                  <a:cxn ang="0">
                    <a:pos x="0" y="330"/>
                  </a:cxn>
                  <a:cxn ang="0">
                    <a:pos x="0" y="302"/>
                  </a:cxn>
                  <a:cxn ang="0">
                    <a:pos x="20" y="26"/>
                  </a:cxn>
                  <a:cxn ang="0">
                    <a:pos x="73" y="14"/>
                  </a:cxn>
                  <a:cxn ang="0">
                    <a:pos x="125" y="0"/>
                  </a:cxn>
                  <a:cxn ang="0">
                    <a:pos x="151" y="5"/>
                  </a:cxn>
                  <a:cxn ang="0">
                    <a:pos x="174" y="2"/>
                  </a:cxn>
                  <a:cxn ang="0">
                    <a:pos x="197" y="8"/>
                  </a:cxn>
                  <a:cxn ang="0">
                    <a:pos x="277" y="19"/>
                  </a:cxn>
                  <a:cxn ang="0">
                    <a:pos x="277" y="240"/>
                  </a:cxn>
                  <a:cxn ang="0">
                    <a:pos x="296" y="355"/>
                  </a:cxn>
                  <a:cxn ang="0">
                    <a:pos x="306" y="412"/>
                  </a:cxn>
                  <a:cxn ang="0">
                    <a:pos x="336" y="464"/>
                  </a:cxn>
                  <a:cxn ang="0">
                    <a:pos x="364" y="518"/>
                  </a:cxn>
                  <a:cxn ang="0">
                    <a:pos x="392" y="616"/>
                  </a:cxn>
                </a:cxnLst>
                <a:rect l="0" t="0" r="r" b="b"/>
                <a:pathLst>
                  <a:path w="392" h="652">
                    <a:moveTo>
                      <a:pt x="392" y="616"/>
                    </a:moveTo>
                    <a:cubicBezTo>
                      <a:pt x="392" y="619"/>
                      <a:pt x="392" y="623"/>
                      <a:pt x="392" y="626"/>
                    </a:cubicBezTo>
                    <a:cubicBezTo>
                      <a:pt x="389" y="632"/>
                      <a:pt x="390" y="642"/>
                      <a:pt x="388" y="650"/>
                    </a:cubicBezTo>
                    <a:cubicBezTo>
                      <a:pt x="340" y="652"/>
                      <a:pt x="296" y="649"/>
                      <a:pt x="251" y="649"/>
                    </a:cubicBezTo>
                    <a:cubicBezTo>
                      <a:pt x="236" y="649"/>
                      <a:pt x="219" y="651"/>
                      <a:pt x="205" y="649"/>
                    </a:cubicBezTo>
                    <a:cubicBezTo>
                      <a:pt x="191" y="646"/>
                      <a:pt x="174" y="631"/>
                      <a:pt x="158" y="621"/>
                    </a:cubicBezTo>
                    <a:cubicBezTo>
                      <a:pt x="113" y="592"/>
                      <a:pt x="66" y="562"/>
                      <a:pt x="22" y="536"/>
                    </a:cubicBezTo>
                    <a:cubicBezTo>
                      <a:pt x="15" y="466"/>
                      <a:pt x="9" y="397"/>
                      <a:pt x="0" y="330"/>
                    </a:cubicBezTo>
                    <a:cubicBezTo>
                      <a:pt x="0" y="321"/>
                      <a:pt x="0" y="312"/>
                      <a:pt x="0" y="302"/>
                    </a:cubicBezTo>
                    <a:cubicBezTo>
                      <a:pt x="8" y="212"/>
                      <a:pt x="14" y="118"/>
                      <a:pt x="20" y="26"/>
                    </a:cubicBezTo>
                    <a:cubicBezTo>
                      <a:pt x="38" y="21"/>
                      <a:pt x="55" y="18"/>
                      <a:pt x="73" y="14"/>
                    </a:cubicBezTo>
                    <a:cubicBezTo>
                      <a:pt x="90" y="9"/>
                      <a:pt x="108" y="0"/>
                      <a:pt x="125" y="0"/>
                    </a:cubicBezTo>
                    <a:cubicBezTo>
                      <a:pt x="133" y="0"/>
                      <a:pt x="142" y="5"/>
                      <a:pt x="151" y="5"/>
                    </a:cubicBezTo>
                    <a:cubicBezTo>
                      <a:pt x="159" y="5"/>
                      <a:pt x="167" y="1"/>
                      <a:pt x="174" y="2"/>
                    </a:cubicBezTo>
                    <a:cubicBezTo>
                      <a:pt x="181" y="2"/>
                      <a:pt x="189" y="7"/>
                      <a:pt x="197" y="8"/>
                    </a:cubicBezTo>
                    <a:cubicBezTo>
                      <a:pt x="224" y="15"/>
                      <a:pt x="250" y="14"/>
                      <a:pt x="277" y="19"/>
                    </a:cubicBezTo>
                    <a:cubicBezTo>
                      <a:pt x="275" y="98"/>
                      <a:pt x="270" y="171"/>
                      <a:pt x="277" y="240"/>
                    </a:cubicBezTo>
                    <a:cubicBezTo>
                      <a:pt x="281" y="281"/>
                      <a:pt x="289" y="318"/>
                      <a:pt x="296" y="355"/>
                    </a:cubicBezTo>
                    <a:cubicBezTo>
                      <a:pt x="300" y="375"/>
                      <a:pt x="301" y="395"/>
                      <a:pt x="306" y="412"/>
                    </a:cubicBezTo>
                    <a:cubicBezTo>
                      <a:pt x="312" y="429"/>
                      <a:pt x="326" y="447"/>
                      <a:pt x="336" y="464"/>
                    </a:cubicBezTo>
                    <a:cubicBezTo>
                      <a:pt x="346" y="482"/>
                      <a:pt x="357" y="500"/>
                      <a:pt x="364" y="518"/>
                    </a:cubicBezTo>
                    <a:cubicBezTo>
                      <a:pt x="377" y="551"/>
                      <a:pt x="379" y="582"/>
                      <a:pt x="392" y="616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Freeform 35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292" y="2663"/>
                <a:ext cx="209" cy="650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91" y="0"/>
                  </a:cxn>
                  <a:cxn ang="0">
                    <a:pos x="113" y="7"/>
                  </a:cxn>
                  <a:cxn ang="0">
                    <a:pos x="108" y="16"/>
                  </a:cxn>
                  <a:cxn ang="0">
                    <a:pos x="91" y="63"/>
                  </a:cxn>
                  <a:cxn ang="0">
                    <a:pos x="115" y="127"/>
                  </a:cxn>
                  <a:cxn ang="0">
                    <a:pos x="133" y="197"/>
                  </a:cxn>
                  <a:cxn ang="0">
                    <a:pos x="159" y="345"/>
                  </a:cxn>
                  <a:cxn ang="0">
                    <a:pos x="166" y="426"/>
                  </a:cxn>
                  <a:cxn ang="0">
                    <a:pos x="181" y="498"/>
                  </a:cxn>
                  <a:cxn ang="0">
                    <a:pos x="195" y="571"/>
                  </a:cxn>
                  <a:cxn ang="0">
                    <a:pos x="208" y="646"/>
                  </a:cxn>
                  <a:cxn ang="0">
                    <a:pos x="147" y="646"/>
                  </a:cxn>
                  <a:cxn ang="0">
                    <a:pos x="51" y="473"/>
                  </a:cxn>
                  <a:cxn ang="0">
                    <a:pos x="37" y="447"/>
                  </a:cxn>
                  <a:cxn ang="0">
                    <a:pos x="40" y="397"/>
                  </a:cxn>
                  <a:cxn ang="0">
                    <a:pos x="35" y="331"/>
                  </a:cxn>
                  <a:cxn ang="0">
                    <a:pos x="30" y="122"/>
                  </a:cxn>
                  <a:cxn ang="0">
                    <a:pos x="47" y="75"/>
                  </a:cxn>
                  <a:cxn ang="0">
                    <a:pos x="0" y="35"/>
                  </a:cxn>
                  <a:cxn ang="0">
                    <a:pos x="21" y="4"/>
                  </a:cxn>
                  <a:cxn ang="0">
                    <a:pos x="84" y="0"/>
                  </a:cxn>
                </a:cxnLst>
                <a:rect l="0" t="0" r="r" b="b"/>
                <a:pathLst>
                  <a:path w="208" h="646">
                    <a:moveTo>
                      <a:pt x="84" y="0"/>
                    </a:moveTo>
                    <a:cubicBezTo>
                      <a:pt x="86" y="0"/>
                      <a:pt x="89" y="0"/>
                      <a:pt x="91" y="0"/>
                    </a:cubicBezTo>
                    <a:cubicBezTo>
                      <a:pt x="97" y="4"/>
                      <a:pt x="106" y="4"/>
                      <a:pt x="113" y="7"/>
                    </a:cubicBezTo>
                    <a:cubicBezTo>
                      <a:pt x="120" y="10"/>
                      <a:pt x="109" y="15"/>
                      <a:pt x="108" y="16"/>
                    </a:cubicBezTo>
                    <a:cubicBezTo>
                      <a:pt x="100" y="24"/>
                      <a:pt x="89" y="43"/>
                      <a:pt x="91" y="63"/>
                    </a:cubicBezTo>
                    <a:cubicBezTo>
                      <a:pt x="92" y="81"/>
                      <a:pt x="108" y="105"/>
                      <a:pt x="115" y="127"/>
                    </a:cubicBezTo>
                    <a:cubicBezTo>
                      <a:pt x="123" y="150"/>
                      <a:pt x="129" y="174"/>
                      <a:pt x="133" y="197"/>
                    </a:cubicBezTo>
                    <a:cubicBezTo>
                      <a:pt x="141" y="245"/>
                      <a:pt x="154" y="295"/>
                      <a:pt x="159" y="345"/>
                    </a:cubicBezTo>
                    <a:cubicBezTo>
                      <a:pt x="162" y="373"/>
                      <a:pt x="161" y="400"/>
                      <a:pt x="166" y="426"/>
                    </a:cubicBezTo>
                    <a:cubicBezTo>
                      <a:pt x="170" y="451"/>
                      <a:pt x="176" y="474"/>
                      <a:pt x="181" y="498"/>
                    </a:cubicBezTo>
                    <a:cubicBezTo>
                      <a:pt x="187" y="522"/>
                      <a:pt x="191" y="547"/>
                      <a:pt x="195" y="571"/>
                    </a:cubicBezTo>
                    <a:cubicBezTo>
                      <a:pt x="201" y="596"/>
                      <a:pt x="206" y="621"/>
                      <a:pt x="208" y="646"/>
                    </a:cubicBezTo>
                    <a:cubicBezTo>
                      <a:pt x="187" y="646"/>
                      <a:pt x="167" y="646"/>
                      <a:pt x="147" y="646"/>
                    </a:cubicBezTo>
                    <a:cubicBezTo>
                      <a:pt x="115" y="594"/>
                      <a:pt x="82" y="530"/>
                      <a:pt x="51" y="473"/>
                    </a:cubicBezTo>
                    <a:cubicBezTo>
                      <a:pt x="45" y="463"/>
                      <a:pt x="38" y="456"/>
                      <a:pt x="37" y="447"/>
                    </a:cubicBezTo>
                    <a:cubicBezTo>
                      <a:pt x="35" y="434"/>
                      <a:pt x="40" y="414"/>
                      <a:pt x="40" y="397"/>
                    </a:cubicBezTo>
                    <a:cubicBezTo>
                      <a:pt x="40" y="377"/>
                      <a:pt x="37" y="354"/>
                      <a:pt x="35" y="331"/>
                    </a:cubicBezTo>
                    <a:cubicBezTo>
                      <a:pt x="31" y="268"/>
                      <a:pt x="24" y="182"/>
                      <a:pt x="30" y="122"/>
                    </a:cubicBezTo>
                    <a:cubicBezTo>
                      <a:pt x="32" y="103"/>
                      <a:pt x="41" y="91"/>
                      <a:pt x="47" y="75"/>
                    </a:cubicBezTo>
                    <a:cubicBezTo>
                      <a:pt x="35" y="58"/>
                      <a:pt x="25" y="39"/>
                      <a:pt x="0" y="35"/>
                    </a:cubicBezTo>
                    <a:cubicBezTo>
                      <a:pt x="8" y="25"/>
                      <a:pt x="11" y="11"/>
                      <a:pt x="21" y="4"/>
                    </a:cubicBezTo>
                    <a:cubicBezTo>
                      <a:pt x="39" y="5"/>
                      <a:pt x="72" y="10"/>
                      <a:pt x="84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Freeform 36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338" y="2665"/>
                <a:ext cx="59" cy="35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3" y="2"/>
                  </a:cxn>
                  <a:cxn ang="0">
                    <a:pos x="49" y="35"/>
                  </a:cxn>
                  <a:cxn ang="0">
                    <a:pos x="0" y="3"/>
                  </a:cxn>
                  <a:cxn ang="0">
                    <a:pos x="33" y="0"/>
                  </a:cxn>
                </a:cxnLst>
                <a:rect l="0" t="0" r="r" b="b"/>
                <a:pathLst>
                  <a:path w="59" h="35">
                    <a:moveTo>
                      <a:pt x="33" y="0"/>
                    </a:moveTo>
                    <a:cubicBezTo>
                      <a:pt x="34" y="0"/>
                      <a:pt x="41" y="2"/>
                      <a:pt x="43" y="2"/>
                    </a:cubicBezTo>
                    <a:cubicBezTo>
                      <a:pt x="57" y="10"/>
                      <a:pt x="59" y="22"/>
                      <a:pt x="49" y="35"/>
                    </a:cubicBezTo>
                    <a:cubicBezTo>
                      <a:pt x="37" y="21"/>
                      <a:pt x="16" y="13"/>
                      <a:pt x="0" y="3"/>
                    </a:cubicBezTo>
                    <a:cubicBezTo>
                      <a:pt x="15" y="2"/>
                      <a:pt x="21" y="6"/>
                      <a:pt x="3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Freeform 37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320" y="2759"/>
                <a:ext cx="94" cy="14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45" y="83"/>
                  </a:cxn>
                  <a:cxn ang="0">
                    <a:pos x="2" y="148"/>
                  </a:cxn>
                  <a:cxn ang="0">
                    <a:pos x="0" y="118"/>
                  </a:cxn>
                  <a:cxn ang="0">
                    <a:pos x="74" y="0"/>
                  </a:cxn>
                </a:cxnLst>
                <a:rect l="0" t="0" r="r" b="b"/>
                <a:pathLst>
                  <a:path w="94" h="148">
                    <a:moveTo>
                      <a:pt x="74" y="0"/>
                    </a:moveTo>
                    <a:cubicBezTo>
                      <a:pt x="94" y="26"/>
                      <a:pt x="58" y="64"/>
                      <a:pt x="45" y="83"/>
                    </a:cubicBezTo>
                    <a:cubicBezTo>
                      <a:pt x="29" y="107"/>
                      <a:pt x="14" y="132"/>
                      <a:pt x="2" y="148"/>
                    </a:cubicBezTo>
                    <a:cubicBezTo>
                      <a:pt x="1" y="138"/>
                      <a:pt x="1" y="129"/>
                      <a:pt x="0" y="118"/>
                    </a:cubicBezTo>
                    <a:cubicBezTo>
                      <a:pt x="23" y="80"/>
                      <a:pt x="57" y="46"/>
                      <a:pt x="74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Freeform 38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326" y="2893"/>
                <a:ext cx="115" cy="17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85" y="65"/>
                  </a:cxn>
                  <a:cxn ang="0">
                    <a:pos x="34" y="138"/>
                  </a:cxn>
                  <a:cxn ang="0">
                    <a:pos x="8" y="173"/>
                  </a:cxn>
                  <a:cxn ang="0">
                    <a:pos x="29" y="113"/>
                  </a:cxn>
                  <a:cxn ang="0">
                    <a:pos x="105" y="0"/>
                  </a:cxn>
                </a:cxnLst>
                <a:rect l="0" t="0" r="r" b="b"/>
                <a:pathLst>
                  <a:path w="115" h="173">
                    <a:moveTo>
                      <a:pt x="105" y="0"/>
                    </a:moveTo>
                    <a:cubicBezTo>
                      <a:pt x="115" y="29"/>
                      <a:pt x="98" y="44"/>
                      <a:pt x="85" y="65"/>
                    </a:cubicBezTo>
                    <a:cubicBezTo>
                      <a:pt x="68" y="91"/>
                      <a:pt x="51" y="112"/>
                      <a:pt x="34" y="138"/>
                    </a:cubicBezTo>
                    <a:cubicBezTo>
                      <a:pt x="26" y="150"/>
                      <a:pt x="21" y="166"/>
                      <a:pt x="8" y="173"/>
                    </a:cubicBezTo>
                    <a:cubicBezTo>
                      <a:pt x="0" y="146"/>
                      <a:pt x="16" y="134"/>
                      <a:pt x="29" y="113"/>
                    </a:cubicBezTo>
                    <a:cubicBezTo>
                      <a:pt x="52" y="77"/>
                      <a:pt x="86" y="33"/>
                      <a:pt x="10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Freeform 39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407" y="3038"/>
                <a:ext cx="50" cy="8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33" y="53"/>
                  </a:cxn>
                  <a:cxn ang="0">
                    <a:pos x="7" y="86"/>
                  </a:cxn>
                  <a:cxn ang="0">
                    <a:pos x="0" y="63"/>
                  </a:cxn>
                  <a:cxn ang="0">
                    <a:pos x="18" y="49"/>
                  </a:cxn>
                  <a:cxn ang="0">
                    <a:pos x="46" y="0"/>
                  </a:cxn>
                </a:cxnLst>
                <a:rect l="0" t="0" r="r" b="b"/>
                <a:pathLst>
                  <a:path w="49" h="86">
                    <a:moveTo>
                      <a:pt x="46" y="0"/>
                    </a:moveTo>
                    <a:cubicBezTo>
                      <a:pt x="49" y="29"/>
                      <a:pt x="44" y="34"/>
                      <a:pt x="33" y="53"/>
                    </a:cubicBezTo>
                    <a:cubicBezTo>
                      <a:pt x="25" y="67"/>
                      <a:pt x="22" y="79"/>
                      <a:pt x="7" y="86"/>
                    </a:cubicBezTo>
                    <a:cubicBezTo>
                      <a:pt x="2" y="81"/>
                      <a:pt x="2" y="72"/>
                      <a:pt x="0" y="63"/>
                    </a:cubicBezTo>
                    <a:cubicBezTo>
                      <a:pt x="4" y="56"/>
                      <a:pt x="11" y="53"/>
                      <a:pt x="18" y="49"/>
                    </a:cubicBezTo>
                    <a:cubicBezTo>
                      <a:pt x="24" y="31"/>
                      <a:pt x="41" y="20"/>
                      <a:pt x="4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Freeform 40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440" y="3186"/>
                <a:ext cx="44" cy="62"/>
              </a:xfrm>
              <a:custGeom>
                <a:avLst/>
                <a:gdLst/>
                <a:ahLst/>
                <a:cxnLst>
                  <a:cxn ang="0">
                    <a:pos x="22" y="61"/>
                  </a:cxn>
                  <a:cxn ang="0">
                    <a:pos x="17" y="61"/>
                  </a:cxn>
                  <a:cxn ang="0">
                    <a:pos x="0" y="40"/>
                  </a:cxn>
                  <a:cxn ang="0">
                    <a:pos x="22" y="33"/>
                  </a:cxn>
                  <a:cxn ang="0">
                    <a:pos x="39" y="0"/>
                  </a:cxn>
                  <a:cxn ang="0">
                    <a:pos x="44" y="29"/>
                  </a:cxn>
                  <a:cxn ang="0">
                    <a:pos x="22" y="61"/>
                  </a:cxn>
                </a:cxnLst>
                <a:rect l="0" t="0" r="r" b="b"/>
                <a:pathLst>
                  <a:path w="44" h="61">
                    <a:moveTo>
                      <a:pt x="22" y="61"/>
                    </a:moveTo>
                    <a:cubicBezTo>
                      <a:pt x="21" y="61"/>
                      <a:pt x="19" y="61"/>
                      <a:pt x="17" y="61"/>
                    </a:cubicBezTo>
                    <a:cubicBezTo>
                      <a:pt x="5" y="60"/>
                      <a:pt x="5" y="48"/>
                      <a:pt x="0" y="40"/>
                    </a:cubicBezTo>
                    <a:cubicBezTo>
                      <a:pt x="8" y="39"/>
                      <a:pt x="14" y="35"/>
                      <a:pt x="22" y="33"/>
                    </a:cubicBezTo>
                    <a:cubicBezTo>
                      <a:pt x="25" y="20"/>
                      <a:pt x="33" y="10"/>
                      <a:pt x="39" y="0"/>
                    </a:cubicBezTo>
                    <a:cubicBezTo>
                      <a:pt x="42" y="10"/>
                      <a:pt x="43" y="19"/>
                      <a:pt x="44" y="29"/>
                    </a:cubicBezTo>
                    <a:cubicBezTo>
                      <a:pt x="38" y="40"/>
                      <a:pt x="29" y="50"/>
                      <a:pt x="22" y="6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Freeform 4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357" y="2612"/>
                <a:ext cx="97" cy="131"/>
              </a:xfrm>
              <a:custGeom>
                <a:avLst/>
                <a:gdLst/>
                <a:ahLst/>
                <a:cxnLst>
                  <a:cxn ang="0">
                    <a:pos x="97" y="21"/>
                  </a:cxn>
                  <a:cxn ang="0">
                    <a:pos x="87" y="130"/>
                  </a:cxn>
                  <a:cxn ang="0">
                    <a:pos x="64" y="123"/>
                  </a:cxn>
                  <a:cxn ang="0">
                    <a:pos x="0" y="52"/>
                  </a:cxn>
                  <a:cxn ang="0">
                    <a:pos x="33" y="24"/>
                  </a:cxn>
                  <a:cxn ang="0">
                    <a:pos x="71" y="0"/>
                  </a:cxn>
                  <a:cxn ang="0">
                    <a:pos x="97" y="21"/>
                  </a:cxn>
                </a:cxnLst>
                <a:rect l="0" t="0" r="r" b="b"/>
                <a:pathLst>
                  <a:path w="97" h="130">
                    <a:moveTo>
                      <a:pt x="97" y="21"/>
                    </a:moveTo>
                    <a:cubicBezTo>
                      <a:pt x="95" y="58"/>
                      <a:pt x="90" y="93"/>
                      <a:pt x="87" y="130"/>
                    </a:cubicBezTo>
                    <a:cubicBezTo>
                      <a:pt x="77" y="130"/>
                      <a:pt x="74" y="123"/>
                      <a:pt x="64" y="123"/>
                    </a:cubicBezTo>
                    <a:cubicBezTo>
                      <a:pt x="45" y="97"/>
                      <a:pt x="37" y="60"/>
                      <a:pt x="0" y="52"/>
                    </a:cubicBezTo>
                    <a:cubicBezTo>
                      <a:pt x="9" y="41"/>
                      <a:pt x="21" y="34"/>
                      <a:pt x="33" y="24"/>
                    </a:cubicBezTo>
                    <a:cubicBezTo>
                      <a:pt x="44" y="15"/>
                      <a:pt x="54" y="5"/>
                      <a:pt x="71" y="0"/>
                    </a:cubicBezTo>
                    <a:cubicBezTo>
                      <a:pt x="81" y="5"/>
                      <a:pt x="90" y="12"/>
                      <a:pt x="97" y="2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Freeform 42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420" y="2584"/>
                <a:ext cx="400" cy="734"/>
              </a:xfrm>
              <a:custGeom>
                <a:avLst/>
                <a:gdLst/>
                <a:ahLst/>
                <a:cxnLst>
                  <a:cxn ang="0">
                    <a:pos x="397" y="541"/>
                  </a:cxn>
                  <a:cxn ang="0">
                    <a:pos x="397" y="560"/>
                  </a:cxn>
                  <a:cxn ang="0">
                    <a:pos x="378" y="616"/>
                  </a:cxn>
                  <a:cxn ang="0">
                    <a:pos x="299" y="623"/>
                  </a:cxn>
                  <a:cxn ang="0">
                    <a:pos x="304" y="729"/>
                  </a:cxn>
                  <a:cxn ang="0">
                    <a:pos x="245" y="729"/>
                  </a:cxn>
                  <a:cxn ang="0">
                    <a:pos x="142" y="725"/>
                  </a:cxn>
                  <a:cxn ang="0">
                    <a:pos x="97" y="614"/>
                  </a:cxn>
                  <a:cxn ang="0">
                    <a:pos x="55" y="499"/>
                  </a:cxn>
                  <a:cxn ang="0">
                    <a:pos x="36" y="390"/>
                  </a:cxn>
                  <a:cxn ang="0">
                    <a:pos x="6" y="94"/>
                  </a:cxn>
                  <a:cxn ang="0">
                    <a:pos x="3" y="31"/>
                  </a:cxn>
                  <a:cxn ang="0">
                    <a:pos x="15" y="16"/>
                  </a:cxn>
                  <a:cxn ang="0">
                    <a:pos x="29" y="0"/>
                  </a:cxn>
                  <a:cxn ang="0">
                    <a:pos x="238" y="54"/>
                  </a:cxn>
                  <a:cxn ang="0">
                    <a:pos x="287" y="92"/>
                  </a:cxn>
                  <a:cxn ang="0">
                    <a:pos x="291" y="132"/>
                  </a:cxn>
                  <a:cxn ang="0">
                    <a:pos x="303" y="167"/>
                  </a:cxn>
                  <a:cxn ang="0">
                    <a:pos x="303" y="214"/>
                  </a:cxn>
                  <a:cxn ang="0">
                    <a:pos x="311" y="238"/>
                  </a:cxn>
                  <a:cxn ang="0">
                    <a:pos x="311" y="282"/>
                  </a:cxn>
                  <a:cxn ang="0">
                    <a:pos x="325" y="318"/>
                  </a:cxn>
                  <a:cxn ang="0">
                    <a:pos x="339" y="357"/>
                  </a:cxn>
                  <a:cxn ang="0">
                    <a:pos x="371" y="430"/>
                  </a:cxn>
                  <a:cxn ang="0">
                    <a:pos x="374" y="477"/>
                  </a:cxn>
                  <a:cxn ang="0">
                    <a:pos x="397" y="541"/>
                  </a:cxn>
                </a:cxnLst>
                <a:rect l="0" t="0" r="r" b="b"/>
                <a:pathLst>
                  <a:path w="397" h="729">
                    <a:moveTo>
                      <a:pt x="397" y="541"/>
                    </a:moveTo>
                    <a:cubicBezTo>
                      <a:pt x="397" y="547"/>
                      <a:pt x="397" y="554"/>
                      <a:pt x="397" y="560"/>
                    </a:cubicBezTo>
                    <a:cubicBezTo>
                      <a:pt x="395" y="583"/>
                      <a:pt x="389" y="602"/>
                      <a:pt x="378" y="616"/>
                    </a:cubicBezTo>
                    <a:cubicBezTo>
                      <a:pt x="350" y="617"/>
                      <a:pt x="326" y="621"/>
                      <a:pt x="299" y="623"/>
                    </a:cubicBezTo>
                    <a:cubicBezTo>
                      <a:pt x="299" y="660"/>
                      <a:pt x="304" y="692"/>
                      <a:pt x="304" y="729"/>
                    </a:cubicBezTo>
                    <a:cubicBezTo>
                      <a:pt x="285" y="729"/>
                      <a:pt x="265" y="729"/>
                      <a:pt x="245" y="729"/>
                    </a:cubicBezTo>
                    <a:cubicBezTo>
                      <a:pt x="213" y="725"/>
                      <a:pt x="175" y="728"/>
                      <a:pt x="142" y="725"/>
                    </a:cubicBezTo>
                    <a:cubicBezTo>
                      <a:pt x="127" y="691"/>
                      <a:pt x="111" y="653"/>
                      <a:pt x="97" y="614"/>
                    </a:cubicBezTo>
                    <a:cubicBezTo>
                      <a:pt x="83" y="577"/>
                      <a:pt x="67" y="539"/>
                      <a:pt x="55" y="499"/>
                    </a:cubicBezTo>
                    <a:cubicBezTo>
                      <a:pt x="45" y="464"/>
                      <a:pt x="41" y="427"/>
                      <a:pt x="36" y="390"/>
                    </a:cubicBezTo>
                    <a:cubicBezTo>
                      <a:pt x="23" y="295"/>
                      <a:pt x="16" y="190"/>
                      <a:pt x="6" y="94"/>
                    </a:cubicBezTo>
                    <a:cubicBezTo>
                      <a:pt x="4" y="72"/>
                      <a:pt x="0" y="44"/>
                      <a:pt x="3" y="31"/>
                    </a:cubicBezTo>
                    <a:cubicBezTo>
                      <a:pt x="5" y="25"/>
                      <a:pt x="11" y="21"/>
                      <a:pt x="15" y="16"/>
                    </a:cubicBezTo>
                    <a:cubicBezTo>
                      <a:pt x="19" y="11"/>
                      <a:pt x="23" y="3"/>
                      <a:pt x="29" y="0"/>
                    </a:cubicBezTo>
                    <a:cubicBezTo>
                      <a:pt x="97" y="18"/>
                      <a:pt x="179" y="24"/>
                      <a:pt x="238" y="54"/>
                    </a:cubicBezTo>
                    <a:cubicBezTo>
                      <a:pt x="257" y="64"/>
                      <a:pt x="281" y="78"/>
                      <a:pt x="287" y="92"/>
                    </a:cubicBezTo>
                    <a:cubicBezTo>
                      <a:pt x="292" y="104"/>
                      <a:pt x="288" y="118"/>
                      <a:pt x="291" y="132"/>
                    </a:cubicBezTo>
                    <a:cubicBezTo>
                      <a:pt x="293" y="144"/>
                      <a:pt x="301" y="155"/>
                      <a:pt x="303" y="167"/>
                    </a:cubicBezTo>
                    <a:cubicBezTo>
                      <a:pt x="306" y="182"/>
                      <a:pt x="300" y="198"/>
                      <a:pt x="303" y="214"/>
                    </a:cubicBezTo>
                    <a:cubicBezTo>
                      <a:pt x="304" y="223"/>
                      <a:pt x="310" y="230"/>
                      <a:pt x="311" y="238"/>
                    </a:cubicBezTo>
                    <a:cubicBezTo>
                      <a:pt x="313" y="254"/>
                      <a:pt x="309" y="267"/>
                      <a:pt x="311" y="282"/>
                    </a:cubicBezTo>
                    <a:cubicBezTo>
                      <a:pt x="313" y="292"/>
                      <a:pt x="321" y="306"/>
                      <a:pt x="325" y="318"/>
                    </a:cubicBezTo>
                    <a:cubicBezTo>
                      <a:pt x="330" y="331"/>
                      <a:pt x="334" y="345"/>
                      <a:pt x="339" y="357"/>
                    </a:cubicBezTo>
                    <a:cubicBezTo>
                      <a:pt x="350" y="381"/>
                      <a:pt x="366" y="405"/>
                      <a:pt x="371" y="430"/>
                    </a:cubicBezTo>
                    <a:cubicBezTo>
                      <a:pt x="374" y="446"/>
                      <a:pt x="371" y="462"/>
                      <a:pt x="374" y="477"/>
                    </a:cubicBezTo>
                    <a:cubicBezTo>
                      <a:pt x="380" y="500"/>
                      <a:pt x="397" y="517"/>
                      <a:pt x="397" y="54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Freeform 43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639" y="3076"/>
                <a:ext cx="122" cy="131"/>
              </a:xfrm>
              <a:custGeom>
                <a:avLst/>
                <a:gdLst/>
                <a:ahLst/>
                <a:cxnLst>
                  <a:cxn ang="0">
                    <a:pos x="121" y="12"/>
                  </a:cxn>
                  <a:cxn ang="0">
                    <a:pos x="121" y="38"/>
                  </a:cxn>
                  <a:cxn ang="0">
                    <a:pos x="87" y="130"/>
                  </a:cxn>
                  <a:cxn ang="0">
                    <a:pos x="37" y="130"/>
                  </a:cxn>
                  <a:cxn ang="0">
                    <a:pos x="0" y="29"/>
                  </a:cxn>
                  <a:cxn ang="0">
                    <a:pos x="0" y="15"/>
                  </a:cxn>
                  <a:cxn ang="0">
                    <a:pos x="13" y="48"/>
                  </a:cxn>
                  <a:cxn ang="0">
                    <a:pos x="74" y="87"/>
                  </a:cxn>
                  <a:cxn ang="0">
                    <a:pos x="77" y="69"/>
                  </a:cxn>
                  <a:cxn ang="0">
                    <a:pos x="115" y="24"/>
                  </a:cxn>
                  <a:cxn ang="0">
                    <a:pos x="119" y="0"/>
                  </a:cxn>
                  <a:cxn ang="0">
                    <a:pos x="121" y="12"/>
                  </a:cxn>
                </a:cxnLst>
                <a:rect l="0" t="0" r="r" b="b"/>
                <a:pathLst>
                  <a:path w="121" h="130">
                    <a:moveTo>
                      <a:pt x="121" y="12"/>
                    </a:moveTo>
                    <a:cubicBezTo>
                      <a:pt x="121" y="21"/>
                      <a:pt x="121" y="29"/>
                      <a:pt x="121" y="38"/>
                    </a:cubicBezTo>
                    <a:cubicBezTo>
                      <a:pt x="114" y="73"/>
                      <a:pt x="97" y="98"/>
                      <a:pt x="87" y="130"/>
                    </a:cubicBezTo>
                    <a:cubicBezTo>
                      <a:pt x="71" y="130"/>
                      <a:pt x="54" y="130"/>
                      <a:pt x="37" y="130"/>
                    </a:cubicBezTo>
                    <a:cubicBezTo>
                      <a:pt x="20" y="102"/>
                      <a:pt x="13" y="62"/>
                      <a:pt x="0" y="29"/>
                    </a:cubicBezTo>
                    <a:cubicBezTo>
                      <a:pt x="0" y="25"/>
                      <a:pt x="0" y="20"/>
                      <a:pt x="0" y="15"/>
                    </a:cubicBezTo>
                    <a:cubicBezTo>
                      <a:pt x="11" y="25"/>
                      <a:pt x="7" y="38"/>
                      <a:pt x="13" y="48"/>
                    </a:cubicBezTo>
                    <a:cubicBezTo>
                      <a:pt x="23" y="70"/>
                      <a:pt x="50" y="77"/>
                      <a:pt x="74" y="87"/>
                    </a:cubicBezTo>
                    <a:cubicBezTo>
                      <a:pt x="72" y="79"/>
                      <a:pt x="76" y="76"/>
                      <a:pt x="77" y="69"/>
                    </a:cubicBezTo>
                    <a:cubicBezTo>
                      <a:pt x="93" y="57"/>
                      <a:pt x="105" y="42"/>
                      <a:pt x="115" y="24"/>
                    </a:cubicBezTo>
                    <a:cubicBezTo>
                      <a:pt x="115" y="15"/>
                      <a:pt x="115" y="5"/>
                      <a:pt x="119" y="0"/>
                    </a:cubicBezTo>
                    <a:cubicBezTo>
                      <a:pt x="120" y="3"/>
                      <a:pt x="117" y="11"/>
                      <a:pt x="121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Freeform 44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542" y="2856"/>
                <a:ext cx="236" cy="315"/>
              </a:xfrm>
              <a:custGeom>
                <a:avLst/>
                <a:gdLst/>
                <a:ahLst/>
                <a:cxnLst>
                  <a:cxn ang="0">
                    <a:pos x="213" y="0"/>
                  </a:cxn>
                  <a:cxn ang="0">
                    <a:pos x="222" y="0"/>
                  </a:cxn>
                  <a:cxn ang="0">
                    <a:pos x="234" y="10"/>
                  </a:cxn>
                  <a:cxn ang="0">
                    <a:pos x="234" y="22"/>
                  </a:cxn>
                  <a:cxn ang="0">
                    <a:pos x="201" y="69"/>
                  </a:cxn>
                  <a:cxn ang="0">
                    <a:pos x="201" y="125"/>
                  </a:cxn>
                  <a:cxn ang="0">
                    <a:pos x="194" y="151"/>
                  </a:cxn>
                  <a:cxn ang="0">
                    <a:pos x="208" y="191"/>
                  </a:cxn>
                  <a:cxn ang="0">
                    <a:pos x="201" y="266"/>
                  </a:cxn>
                  <a:cxn ang="0">
                    <a:pos x="173" y="292"/>
                  </a:cxn>
                  <a:cxn ang="0">
                    <a:pos x="173" y="313"/>
                  </a:cxn>
                  <a:cxn ang="0">
                    <a:pos x="171" y="313"/>
                  </a:cxn>
                  <a:cxn ang="0">
                    <a:pos x="100" y="238"/>
                  </a:cxn>
                  <a:cxn ang="0">
                    <a:pos x="68" y="224"/>
                  </a:cxn>
                  <a:cxn ang="0">
                    <a:pos x="51" y="224"/>
                  </a:cxn>
                  <a:cxn ang="0">
                    <a:pos x="35" y="212"/>
                  </a:cxn>
                  <a:cxn ang="0">
                    <a:pos x="0" y="186"/>
                  </a:cxn>
                  <a:cxn ang="0">
                    <a:pos x="0" y="182"/>
                  </a:cxn>
                  <a:cxn ang="0">
                    <a:pos x="2" y="182"/>
                  </a:cxn>
                  <a:cxn ang="0">
                    <a:pos x="68" y="184"/>
                  </a:cxn>
                  <a:cxn ang="0">
                    <a:pos x="25" y="132"/>
                  </a:cxn>
                  <a:cxn ang="0">
                    <a:pos x="42" y="116"/>
                  </a:cxn>
                  <a:cxn ang="0">
                    <a:pos x="98" y="153"/>
                  </a:cxn>
                  <a:cxn ang="0">
                    <a:pos x="55" y="106"/>
                  </a:cxn>
                  <a:cxn ang="0">
                    <a:pos x="68" y="90"/>
                  </a:cxn>
                  <a:cxn ang="0">
                    <a:pos x="119" y="113"/>
                  </a:cxn>
                  <a:cxn ang="0">
                    <a:pos x="103" y="78"/>
                  </a:cxn>
                  <a:cxn ang="0">
                    <a:pos x="145" y="71"/>
                  </a:cxn>
                  <a:cxn ang="0">
                    <a:pos x="213" y="0"/>
                  </a:cxn>
                </a:cxnLst>
                <a:rect l="0" t="0" r="r" b="b"/>
                <a:pathLst>
                  <a:path w="234" h="313">
                    <a:moveTo>
                      <a:pt x="213" y="0"/>
                    </a:moveTo>
                    <a:cubicBezTo>
                      <a:pt x="216" y="0"/>
                      <a:pt x="219" y="0"/>
                      <a:pt x="222" y="0"/>
                    </a:cubicBezTo>
                    <a:cubicBezTo>
                      <a:pt x="227" y="2"/>
                      <a:pt x="232" y="5"/>
                      <a:pt x="234" y="10"/>
                    </a:cubicBezTo>
                    <a:cubicBezTo>
                      <a:pt x="234" y="14"/>
                      <a:pt x="234" y="18"/>
                      <a:pt x="234" y="22"/>
                    </a:cubicBezTo>
                    <a:cubicBezTo>
                      <a:pt x="230" y="38"/>
                      <a:pt x="205" y="53"/>
                      <a:pt x="201" y="69"/>
                    </a:cubicBezTo>
                    <a:cubicBezTo>
                      <a:pt x="197" y="84"/>
                      <a:pt x="202" y="106"/>
                      <a:pt x="201" y="125"/>
                    </a:cubicBezTo>
                    <a:cubicBezTo>
                      <a:pt x="200" y="134"/>
                      <a:pt x="194" y="143"/>
                      <a:pt x="194" y="151"/>
                    </a:cubicBezTo>
                    <a:cubicBezTo>
                      <a:pt x="194" y="165"/>
                      <a:pt x="204" y="177"/>
                      <a:pt x="208" y="191"/>
                    </a:cubicBezTo>
                    <a:cubicBezTo>
                      <a:pt x="216" y="219"/>
                      <a:pt x="216" y="247"/>
                      <a:pt x="201" y="266"/>
                    </a:cubicBezTo>
                    <a:cubicBezTo>
                      <a:pt x="194" y="275"/>
                      <a:pt x="180" y="279"/>
                      <a:pt x="173" y="292"/>
                    </a:cubicBezTo>
                    <a:cubicBezTo>
                      <a:pt x="173" y="299"/>
                      <a:pt x="173" y="306"/>
                      <a:pt x="173" y="313"/>
                    </a:cubicBezTo>
                    <a:cubicBezTo>
                      <a:pt x="172" y="313"/>
                      <a:pt x="172" y="313"/>
                      <a:pt x="171" y="313"/>
                    </a:cubicBezTo>
                    <a:cubicBezTo>
                      <a:pt x="143" y="292"/>
                      <a:pt x="102" y="284"/>
                      <a:pt x="100" y="238"/>
                    </a:cubicBezTo>
                    <a:cubicBezTo>
                      <a:pt x="90" y="234"/>
                      <a:pt x="80" y="226"/>
                      <a:pt x="68" y="224"/>
                    </a:cubicBezTo>
                    <a:cubicBezTo>
                      <a:pt x="63" y="223"/>
                      <a:pt x="56" y="226"/>
                      <a:pt x="51" y="224"/>
                    </a:cubicBezTo>
                    <a:cubicBezTo>
                      <a:pt x="44" y="222"/>
                      <a:pt x="41" y="216"/>
                      <a:pt x="35" y="212"/>
                    </a:cubicBezTo>
                    <a:cubicBezTo>
                      <a:pt x="23" y="204"/>
                      <a:pt x="4" y="199"/>
                      <a:pt x="0" y="186"/>
                    </a:cubicBezTo>
                    <a:cubicBezTo>
                      <a:pt x="0" y="185"/>
                      <a:pt x="0" y="183"/>
                      <a:pt x="0" y="182"/>
                    </a:cubicBezTo>
                    <a:cubicBezTo>
                      <a:pt x="1" y="182"/>
                      <a:pt x="2" y="182"/>
                      <a:pt x="2" y="182"/>
                    </a:cubicBezTo>
                    <a:cubicBezTo>
                      <a:pt x="17" y="148"/>
                      <a:pt x="48" y="202"/>
                      <a:pt x="68" y="184"/>
                    </a:cubicBezTo>
                    <a:cubicBezTo>
                      <a:pt x="67" y="168"/>
                      <a:pt x="22" y="155"/>
                      <a:pt x="25" y="132"/>
                    </a:cubicBezTo>
                    <a:cubicBezTo>
                      <a:pt x="26" y="123"/>
                      <a:pt x="32" y="119"/>
                      <a:pt x="42" y="116"/>
                    </a:cubicBezTo>
                    <a:cubicBezTo>
                      <a:pt x="64" y="125"/>
                      <a:pt x="70" y="149"/>
                      <a:pt x="98" y="153"/>
                    </a:cubicBezTo>
                    <a:cubicBezTo>
                      <a:pt x="98" y="137"/>
                      <a:pt x="55" y="123"/>
                      <a:pt x="55" y="106"/>
                    </a:cubicBezTo>
                    <a:cubicBezTo>
                      <a:pt x="55" y="97"/>
                      <a:pt x="63" y="91"/>
                      <a:pt x="68" y="90"/>
                    </a:cubicBezTo>
                    <a:cubicBezTo>
                      <a:pt x="90" y="86"/>
                      <a:pt x="103" y="111"/>
                      <a:pt x="119" y="113"/>
                    </a:cubicBezTo>
                    <a:cubicBezTo>
                      <a:pt x="126" y="95"/>
                      <a:pt x="102" y="93"/>
                      <a:pt x="103" y="78"/>
                    </a:cubicBezTo>
                    <a:cubicBezTo>
                      <a:pt x="104" y="61"/>
                      <a:pt x="131" y="60"/>
                      <a:pt x="145" y="71"/>
                    </a:cubicBezTo>
                    <a:cubicBezTo>
                      <a:pt x="170" y="50"/>
                      <a:pt x="181" y="14"/>
                      <a:pt x="21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Freeform 45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196" y="2570"/>
                <a:ext cx="138" cy="182"/>
              </a:xfrm>
              <a:custGeom>
                <a:avLst/>
                <a:gdLst/>
                <a:ahLst/>
                <a:cxnLst>
                  <a:cxn ang="0">
                    <a:pos x="137" y="92"/>
                  </a:cxn>
                  <a:cxn ang="0">
                    <a:pos x="137" y="94"/>
                  </a:cxn>
                  <a:cxn ang="0">
                    <a:pos x="97" y="141"/>
                  </a:cxn>
                  <a:cxn ang="0">
                    <a:pos x="66" y="181"/>
                  </a:cxn>
                  <a:cxn ang="0">
                    <a:pos x="64" y="181"/>
                  </a:cxn>
                  <a:cxn ang="0">
                    <a:pos x="39" y="129"/>
                  </a:cxn>
                  <a:cxn ang="0">
                    <a:pos x="10" y="110"/>
                  </a:cxn>
                  <a:cxn ang="0">
                    <a:pos x="8" y="54"/>
                  </a:cxn>
                  <a:cxn ang="0">
                    <a:pos x="12" y="0"/>
                  </a:cxn>
                  <a:cxn ang="0">
                    <a:pos x="59" y="47"/>
                  </a:cxn>
                  <a:cxn ang="0">
                    <a:pos x="137" y="92"/>
                  </a:cxn>
                </a:cxnLst>
                <a:rect l="0" t="0" r="r" b="b"/>
                <a:pathLst>
                  <a:path w="137" h="181">
                    <a:moveTo>
                      <a:pt x="137" y="92"/>
                    </a:moveTo>
                    <a:cubicBezTo>
                      <a:pt x="137" y="93"/>
                      <a:pt x="137" y="93"/>
                      <a:pt x="137" y="94"/>
                    </a:cubicBezTo>
                    <a:cubicBezTo>
                      <a:pt x="116" y="97"/>
                      <a:pt x="109" y="123"/>
                      <a:pt x="97" y="141"/>
                    </a:cubicBezTo>
                    <a:cubicBezTo>
                      <a:pt x="87" y="156"/>
                      <a:pt x="78" y="171"/>
                      <a:pt x="66" y="181"/>
                    </a:cubicBezTo>
                    <a:cubicBezTo>
                      <a:pt x="65" y="181"/>
                      <a:pt x="64" y="181"/>
                      <a:pt x="64" y="181"/>
                    </a:cubicBezTo>
                    <a:cubicBezTo>
                      <a:pt x="57" y="162"/>
                      <a:pt x="48" y="145"/>
                      <a:pt x="39" y="129"/>
                    </a:cubicBezTo>
                    <a:cubicBezTo>
                      <a:pt x="29" y="123"/>
                      <a:pt x="18" y="118"/>
                      <a:pt x="10" y="110"/>
                    </a:cubicBezTo>
                    <a:cubicBezTo>
                      <a:pt x="8" y="94"/>
                      <a:pt x="8" y="73"/>
                      <a:pt x="8" y="54"/>
                    </a:cubicBezTo>
                    <a:cubicBezTo>
                      <a:pt x="8" y="34"/>
                      <a:pt x="0" y="10"/>
                      <a:pt x="12" y="0"/>
                    </a:cubicBezTo>
                    <a:cubicBezTo>
                      <a:pt x="26" y="19"/>
                      <a:pt x="40" y="34"/>
                      <a:pt x="59" y="47"/>
                    </a:cubicBezTo>
                    <a:cubicBezTo>
                      <a:pt x="83" y="64"/>
                      <a:pt x="117" y="76"/>
                      <a:pt x="137" y="92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Freeform 46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855" y="2566"/>
                <a:ext cx="431" cy="767"/>
              </a:xfrm>
              <a:custGeom>
                <a:avLst/>
                <a:gdLst/>
                <a:ahLst/>
                <a:cxnLst>
                  <a:cxn ang="0">
                    <a:pos x="428" y="445"/>
                  </a:cxn>
                  <a:cxn ang="0">
                    <a:pos x="428" y="489"/>
                  </a:cxn>
                  <a:cxn ang="0">
                    <a:pos x="423" y="501"/>
                  </a:cxn>
                  <a:cxn ang="0">
                    <a:pos x="383" y="499"/>
                  </a:cxn>
                  <a:cxn ang="0">
                    <a:pos x="79" y="497"/>
                  </a:cxn>
                  <a:cxn ang="0">
                    <a:pos x="121" y="696"/>
                  </a:cxn>
                  <a:cxn ang="0">
                    <a:pos x="92" y="730"/>
                  </a:cxn>
                  <a:cxn ang="0">
                    <a:pos x="60" y="763"/>
                  </a:cxn>
                  <a:cxn ang="0">
                    <a:pos x="48" y="751"/>
                  </a:cxn>
                  <a:cxn ang="0">
                    <a:pos x="15" y="710"/>
                  </a:cxn>
                  <a:cxn ang="0">
                    <a:pos x="13" y="675"/>
                  </a:cxn>
                  <a:cxn ang="0">
                    <a:pos x="3" y="645"/>
                  </a:cxn>
                  <a:cxn ang="0">
                    <a:pos x="11" y="577"/>
                  </a:cxn>
                  <a:cxn ang="0">
                    <a:pos x="15" y="550"/>
                  </a:cxn>
                  <a:cxn ang="0">
                    <a:pos x="20" y="490"/>
                  </a:cxn>
                  <a:cxn ang="0">
                    <a:pos x="53" y="424"/>
                  </a:cxn>
                  <a:cxn ang="0">
                    <a:pos x="51" y="398"/>
                  </a:cxn>
                  <a:cxn ang="0">
                    <a:pos x="69" y="367"/>
                  </a:cxn>
                  <a:cxn ang="0">
                    <a:pos x="62" y="311"/>
                  </a:cxn>
                  <a:cxn ang="0">
                    <a:pos x="65" y="283"/>
                  </a:cxn>
                  <a:cxn ang="0">
                    <a:pos x="81" y="256"/>
                  </a:cxn>
                  <a:cxn ang="0">
                    <a:pos x="78" y="146"/>
                  </a:cxn>
                  <a:cxn ang="0">
                    <a:pos x="132" y="101"/>
                  </a:cxn>
                  <a:cxn ang="0">
                    <a:pos x="224" y="64"/>
                  </a:cxn>
                  <a:cxn ang="0">
                    <a:pos x="294" y="38"/>
                  </a:cxn>
                  <a:cxn ang="0">
                    <a:pos x="320" y="31"/>
                  </a:cxn>
                  <a:cxn ang="0">
                    <a:pos x="336" y="16"/>
                  </a:cxn>
                  <a:cxn ang="0">
                    <a:pos x="348" y="0"/>
                  </a:cxn>
                  <a:cxn ang="0">
                    <a:pos x="367" y="73"/>
                  </a:cxn>
                  <a:cxn ang="0">
                    <a:pos x="379" y="116"/>
                  </a:cxn>
                  <a:cxn ang="0">
                    <a:pos x="411" y="306"/>
                  </a:cxn>
                  <a:cxn ang="0">
                    <a:pos x="428" y="445"/>
                  </a:cxn>
                </a:cxnLst>
                <a:rect l="0" t="0" r="r" b="b"/>
                <a:pathLst>
                  <a:path w="428" h="763">
                    <a:moveTo>
                      <a:pt x="428" y="445"/>
                    </a:moveTo>
                    <a:cubicBezTo>
                      <a:pt x="428" y="460"/>
                      <a:pt x="428" y="474"/>
                      <a:pt x="428" y="489"/>
                    </a:cubicBezTo>
                    <a:cubicBezTo>
                      <a:pt x="424" y="493"/>
                      <a:pt x="428" y="498"/>
                      <a:pt x="423" y="501"/>
                    </a:cubicBezTo>
                    <a:cubicBezTo>
                      <a:pt x="420" y="503"/>
                      <a:pt x="395" y="499"/>
                      <a:pt x="383" y="499"/>
                    </a:cubicBezTo>
                    <a:cubicBezTo>
                      <a:pt x="284" y="499"/>
                      <a:pt x="163" y="499"/>
                      <a:pt x="79" y="497"/>
                    </a:cubicBezTo>
                    <a:cubicBezTo>
                      <a:pt x="92" y="564"/>
                      <a:pt x="107" y="630"/>
                      <a:pt x="121" y="696"/>
                    </a:cubicBezTo>
                    <a:cubicBezTo>
                      <a:pt x="111" y="706"/>
                      <a:pt x="104" y="716"/>
                      <a:pt x="92" y="730"/>
                    </a:cubicBezTo>
                    <a:cubicBezTo>
                      <a:pt x="89" y="734"/>
                      <a:pt x="63" y="763"/>
                      <a:pt x="60" y="763"/>
                    </a:cubicBezTo>
                    <a:cubicBezTo>
                      <a:pt x="60" y="763"/>
                      <a:pt x="50" y="754"/>
                      <a:pt x="48" y="751"/>
                    </a:cubicBezTo>
                    <a:cubicBezTo>
                      <a:pt x="33" y="738"/>
                      <a:pt x="20" y="726"/>
                      <a:pt x="15" y="710"/>
                    </a:cubicBezTo>
                    <a:cubicBezTo>
                      <a:pt x="11" y="699"/>
                      <a:pt x="15" y="688"/>
                      <a:pt x="13" y="675"/>
                    </a:cubicBezTo>
                    <a:cubicBezTo>
                      <a:pt x="11" y="663"/>
                      <a:pt x="4" y="653"/>
                      <a:pt x="3" y="645"/>
                    </a:cubicBezTo>
                    <a:cubicBezTo>
                      <a:pt x="0" y="621"/>
                      <a:pt x="8" y="594"/>
                      <a:pt x="11" y="577"/>
                    </a:cubicBezTo>
                    <a:cubicBezTo>
                      <a:pt x="13" y="568"/>
                      <a:pt x="14" y="559"/>
                      <a:pt x="15" y="550"/>
                    </a:cubicBezTo>
                    <a:cubicBezTo>
                      <a:pt x="17" y="528"/>
                      <a:pt x="17" y="506"/>
                      <a:pt x="20" y="490"/>
                    </a:cubicBezTo>
                    <a:cubicBezTo>
                      <a:pt x="25" y="467"/>
                      <a:pt x="50" y="444"/>
                      <a:pt x="53" y="424"/>
                    </a:cubicBezTo>
                    <a:cubicBezTo>
                      <a:pt x="55" y="415"/>
                      <a:pt x="50" y="406"/>
                      <a:pt x="51" y="398"/>
                    </a:cubicBezTo>
                    <a:cubicBezTo>
                      <a:pt x="54" y="383"/>
                      <a:pt x="67" y="377"/>
                      <a:pt x="69" y="367"/>
                    </a:cubicBezTo>
                    <a:cubicBezTo>
                      <a:pt x="53" y="350"/>
                      <a:pt x="57" y="334"/>
                      <a:pt x="62" y="311"/>
                    </a:cubicBezTo>
                    <a:cubicBezTo>
                      <a:pt x="64" y="301"/>
                      <a:pt x="63" y="290"/>
                      <a:pt x="65" y="283"/>
                    </a:cubicBezTo>
                    <a:cubicBezTo>
                      <a:pt x="69" y="271"/>
                      <a:pt x="80" y="264"/>
                      <a:pt x="81" y="256"/>
                    </a:cubicBezTo>
                    <a:cubicBezTo>
                      <a:pt x="58" y="234"/>
                      <a:pt x="65" y="171"/>
                      <a:pt x="78" y="146"/>
                    </a:cubicBezTo>
                    <a:cubicBezTo>
                      <a:pt x="86" y="129"/>
                      <a:pt x="111" y="111"/>
                      <a:pt x="132" y="101"/>
                    </a:cubicBezTo>
                    <a:cubicBezTo>
                      <a:pt x="157" y="88"/>
                      <a:pt x="192" y="77"/>
                      <a:pt x="224" y="64"/>
                    </a:cubicBezTo>
                    <a:cubicBezTo>
                      <a:pt x="248" y="55"/>
                      <a:pt x="272" y="45"/>
                      <a:pt x="294" y="38"/>
                    </a:cubicBezTo>
                    <a:cubicBezTo>
                      <a:pt x="303" y="35"/>
                      <a:pt x="314" y="34"/>
                      <a:pt x="320" y="31"/>
                    </a:cubicBezTo>
                    <a:cubicBezTo>
                      <a:pt x="327" y="28"/>
                      <a:pt x="331" y="20"/>
                      <a:pt x="336" y="16"/>
                    </a:cubicBezTo>
                    <a:cubicBezTo>
                      <a:pt x="340" y="11"/>
                      <a:pt x="344" y="4"/>
                      <a:pt x="348" y="0"/>
                    </a:cubicBezTo>
                    <a:cubicBezTo>
                      <a:pt x="353" y="13"/>
                      <a:pt x="360" y="51"/>
                      <a:pt x="367" y="73"/>
                    </a:cubicBezTo>
                    <a:cubicBezTo>
                      <a:pt x="371" y="87"/>
                      <a:pt x="376" y="101"/>
                      <a:pt x="379" y="116"/>
                    </a:cubicBezTo>
                    <a:cubicBezTo>
                      <a:pt x="391" y="178"/>
                      <a:pt x="402" y="239"/>
                      <a:pt x="411" y="306"/>
                    </a:cubicBezTo>
                    <a:cubicBezTo>
                      <a:pt x="416" y="352"/>
                      <a:pt x="428" y="395"/>
                      <a:pt x="428" y="445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Freeform 47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742" y="3171"/>
                <a:ext cx="385" cy="48"/>
              </a:xfrm>
              <a:custGeom>
                <a:avLst/>
                <a:gdLst/>
                <a:ahLst/>
                <a:cxnLst>
                  <a:cxn ang="0">
                    <a:pos x="367" y="0"/>
                  </a:cxn>
                  <a:cxn ang="0">
                    <a:pos x="369" y="0"/>
                  </a:cxn>
                  <a:cxn ang="0">
                    <a:pos x="383" y="26"/>
                  </a:cxn>
                  <a:cxn ang="0">
                    <a:pos x="383" y="28"/>
                  </a:cxn>
                  <a:cxn ang="0">
                    <a:pos x="132" y="43"/>
                  </a:cxn>
                  <a:cxn ang="0">
                    <a:pos x="36" y="43"/>
                  </a:cxn>
                  <a:cxn ang="0">
                    <a:pos x="1" y="22"/>
                  </a:cxn>
                  <a:cxn ang="0">
                    <a:pos x="367" y="0"/>
                  </a:cxn>
                </a:cxnLst>
                <a:rect l="0" t="0" r="r" b="b"/>
                <a:pathLst>
                  <a:path w="383" h="48">
                    <a:moveTo>
                      <a:pt x="367" y="0"/>
                    </a:moveTo>
                    <a:cubicBezTo>
                      <a:pt x="368" y="0"/>
                      <a:pt x="368" y="0"/>
                      <a:pt x="369" y="0"/>
                    </a:cubicBezTo>
                    <a:cubicBezTo>
                      <a:pt x="374" y="8"/>
                      <a:pt x="378" y="17"/>
                      <a:pt x="383" y="26"/>
                    </a:cubicBezTo>
                    <a:cubicBezTo>
                      <a:pt x="383" y="26"/>
                      <a:pt x="383" y="27"/>
                      <a:pt x="383" y="28"/>
                    </a:cubicBezTo>
                    <a:cubicBezTo>
                      <a:pt x="314" y="48"/>
                      <a:pt x="216" y="39"/>
                      <a:pt x="132" y="43"/>
                    </a:cubicBezTo>
                    <a:cubicBezTo>
                      <a:pt x="100" y="43"/>
                      <a:pt x="68" y="43"/>
                      <a:pt x="36" y="43"/>
                    </a:cubicBezTo>
                    <a:cubicBezTo>
                      <a:pt x="25" y="36"/>
                      <a:pt x="0" y="42"/>
                      <a:pt x="1" y="22"/>
                    </a:cubicBezTo>
                    <a:cubicBezTo>
                      <a:pt x="122" y="20"/>
                      <a:pt x="267" y="28"/>
                      <a:pt x="36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Freeform 48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633" y="3190"/>
                <a:ext cx="555" cy="135"/>
              </a:xfrm>
              <a:custGeom>
                <a:avLst/>
                <a:gdLst/>
                <a:ahLst/>
                <a:cxnLst>
                  <a:cxn ang="0">
                    <a:pos x="423" y="0"/>
                  </a:cxn>
                  <a:cxn ang="0">
                    <a:pos x="487" y="0"/>
                  </a:cxn>
                  <a:cxn ang="0">
                    <a:pos x="510" y="33"/>
                  </a:cxn>
                  <a:cxn ang="0">
                    <a:pos x="533" y="69"/>
                  </a:cxn>
                  <a:cxn ang="0">
                    <a:pos x="552" y="123"/>
                  </a:cxn>
                  <a:cxn ang="0">
                    <a:pos x="552" y="125"/>
                  </a:cxn>
                  <a:cxn ang="0">
                    <a:pos x="463" y="134"/>
                  </a:cxn>
                  <a:cxn ang="0">
                    <a:pos x="400" y="134"/>
                  </a:cxn>
                  <a:cxn ang="0">
                    <a:pos x="116" y="129"/>
                  </a:cxn>
                  <a:cxn ang="0">
                    <a:pos x="78" y="127"/>
                  </a:cxn>
                  <a:cxn ang="0">
                    <a:pos x="43" y="92"/>
                  </a:cxn>
                  <a:cxn ang="0">
                    <a:pos x="17" y="38"/>
                  </a:cxn>
                  <a:cxn ang="0">
                    <a:pos x="6" y="21"/>
                  </a:cxn>
                  <a:cxn ang="0">
                    <a:pos x="6" y="17"/>
                  </a:cxn>
                  <a:cxn ang="0">
                    <a:pos x="66" y="12"/>
                  </a:cxn>
                  <a:cxn ang="0">
                    <a:pos x="423" y="0"/>
                  </a:cxn>
                </a:cxnLst>
                <a:rect l="0" t="0" r="r" b="b"/>
                <a:pathLst>
                  <a:path w="552" h="134">
                    <a:moveTo>
                      <a:pt x="423" y="0"/>
                    </a:moveTo>
                    <a:cubicBezTo>
                      <a:pt x="444" y="0"/>
                      <a:pt x="466" y="0"/>
                      <a:pt x="487" y="0"/>
                    </a:cubicBezTo>
                    <a:cubicBezTo>
                      <a:pt x="498" y="3"/>
                      <a:pt x="503" y="20"/>
                      <a:pt x="510" y="33"/>
                    </a:cubicBezTo>
                    <a:cubicBezTo>
                      <a:pt x="517" y="47"/>
                      <a:pt x="527" y="58"/>
                      <a:pt x="533" y="69"/>
                    </a:cubicBezTo>
                    <a:cubicBezTo>
                      <a:pt x="541" y="88"/>
                      <a:pt x="543" y="109"/>
                      <a:pt x="552" y="123"/>
                    </a:cubicBezTo>
                    <a:cubicBezTo>
                      <a:pt x="552" y="124"/>
                      <a:pt x="552" y="125"/>
                      <a:pt x="552" y="125"/>
                    </a:cubicBezTo>
                    <a:cubicBezTo>
                      <a:pt x="524" y="130"/>
                      <a:pt x="491" y="129"/>
                      <a:pt x="463" y="134"/>
                    </a:cubicBezTo>
                    <a:cubicBezTo>
                      <a:pt x="442" y="134"/>
                      <a:pt x="421" y="134"/>
                      <a:pt x="400" y="134"/>
                    </a:cubicBezTo>
                    <a:cubicBezTo>
                      <a:pt x="320" y="130"/>
                      <a:pt x="207" y="130"/>
                      <a:pt x="116" y="129"/>
                    </a:cubicBezTo>
                    <a:cubicBezTo>
                      <a:pt x="102" y="128"/>
                      <a:pt x="86" y="130"/>
                      <a:pt x="78" y="127"/>
                    </a:cubicBezTo>
                    <a:cubicBezTo>
                      <a:pt x="64" y="122"/>
                      <a:pt x="51" y="101"/>
                      <a:pt x="43" y="92"/>
                    </a:cubicBezTo>
                    <a:cubicBezTo>
                      <a:pt x="33" y="81"/>
                      <a:pt x="0" y="55"/>
                      <a:pt x="17" y="38"/>
                    </a:cubicBezTo>
                    <a:cubicBezTo>
                      <a:pt x="14" y="31"/>
                      <a:pt x="10" y="26"/>
                      <a:pt x="6" y="21"/>
                    </a:cubicBezTo>
                    <a:cubicBezTo>
                      <a:pt x="6" y="20"/>
                      <a:pt x="6" y="18"/>
                      <a:pt x="6" y="17"/>
                    </a:cubicBezTo>
                    <a:cubicBezTo>
                      <a:pt x="25" y="9"/>
                      <a:pt x="44" y="13"/>
                      <a:pt x="66" y="12"/>
                    </a:cubicBezTo>
                    <a:cubicBezTo>
                      <a:pt x="180" y="9"/>
                      <a:pt x="315" y="12"/>
                      <a:pt x="423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Freeform 49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014" y="3204"/>
                <a:ext cx="252" cy="154"/>
              </a:xfrm>
              <a:custGeom>
                <a:avLst/>
                <a:gdLst/>
                <a:ahLst/>
                <a:cxnLst>
                  <a:cxn ang="0">
                    <a:pos x="187" y="153"/>
                  </a:cxn>
                  <a:cxn ang="0">
                    <a:pos x="175" y="153"/>
                  </a:cxn>
                  <a:cxn ang="0">
                    <a:pos x="107" y="142"/>
                  </a:cxn>
                  <a:cxn ang="0">
                    <a:pos x="44" y="99"/>
                  </a:cxn>
                  <a:cxn ang="0">
                    <a:pos x="0" y="76"/>
                  </a:cxn>
                  <a:cxn ang="0">
                    <a:pos x="14" y="64"/>
                  </a:cxn>
                  <a:cxn ang="0">
                    <a:pos x="25" y="61"/>
                  </a:cxn>
                  <a:cxn ang="0">
                    <a:pos x="61" y="59"/>
                  </a:cxn>
                  <a:cxn ang="0">
                    <a:pos x="150" y="57"/>
                  </a:cxn>
                  <a:cxn ang="0">
                    <a:pos x="140" y="36"/>
                  </a:cxn>
                  <a:cxn ang="0">
                    <a:pos x="129" y="12"/>
                  </a:cxn>
                  <a:cxn ang="0">
                    <a:pos x="199" y="28"/>
                  </a:cxn>
                  <a:cxn ang="0">
                    <a:pos x="222" y="45"/>
                  </a:cxn>
                  <a:cxn ang="0">
                    <a:pos x="250" y="48"/>
                  </a:cxn>
                  <a:cxn ang="0">
                    <a:pos x="187" y="153"/>
                  </a:cxn>
                </a:cxnLst>
                <a:rect l="0" t="0" r="r" b="b"/>
                <a:pathLst>
                  <a:path w="250" h="153">
                    <a:moveTo>
                      <a:pt x="187" y="153"/>
                    </a:moveTo>
                    <a:cubicBezTo>
                      <a:pt x="183" y="153"/>
                      <a:pt x="179" y="153"/>
                      <a:pt x="175" y="153"/>
                    </a:cubicBezTo>
                    <a:cubicBezTo>
                      <a:pt x="155" y="150"/>
                      <a:pt x="124" y="151"/>
                      <a:pt x="107" y="142"/>
                    </a:cubicBezTo>
                    <a:cubicBezTo>
                      <a:pt x="88" y="133"/>
                      <a:pt x="66" y="110"/>
                      <a:pt x="44" y="99"/>
                    </a:cubicBezTo>
                    <a:cubicBezTo>
                      <a:pt x="35" y="94"/>
                      <a:pt x="1" y="90"/>
                      <a:pt x="0" y="76"/>
                    </a:cubicBezTo>
                    <a:cubicBezTo>
                      <a:pt x="0" y="67"/>
                      <a:pt x="5" y="68"/>
                      <a:pt x="14" y="64"/>
                    </a:cubicBezTo>
                    <a:cubicBezTo>
                      <a:pt x="18" y="62"/>
                      <a:pt x="21" y="62"/>
                      <a:pt x="25" y="61"/>
                    </a:cubicBezTo>
                    <a:cubicBezTo>
                      <a:pt x="38" y="55"/>
                      <a:pt x="45" y="58"/>
                      <a:pt x="61" y="59"/>
                    </a:cubicBezTo>
                    <a:cubicBezTo>
                      <a:pt x="94" y="60"/>
                      <a:pt x="129" y="62"/>
                      <a:pt x="150" y="57"/>
                    </a:cubicBezTo>
                    <a:cubicBezTo>
                      <a:pt x="150" y="51"/>
                      <a:pt x="144" y="44"/>
                      <a:pt x="140" y="36"/>
                    </a:cubicBezTo>
                    <a:cubicBezTo>
                      <a:pt x="136" y="29"/>
                      <a:pt x="131" y="21"/>
                      <a:pt x="129" y="12"/>
                    </a:cubicBezTo>
                    <a:cubicBezTo>
                      <a:pt x="159" y="0"/>
                      <a:pt x="172" y="27"/>
                      <a:pt x="199" y="28"/>
                    </a:cubicBezTo>
                    <a:cubicBezTo>
                      <a:pt x="205" y="35"/>
                      <a:pt x="215" y="39"/>
                      <a:pt x="222" y="45"/>
                    </a:cubicBezTo>
                    <a:cubicBezTo>
                      <a:pt x="232" y="45"/>
                      <a:pt x="243" y="45"/>
                      <a:pt x="250" y="48"/>
                    </a:cubicBezTo>
                    <a:cubicBezTo>
                      <a:pt x="243" y="97"/>
                      <a:pt x="209" y="119"/>
                      <a:pt x="187" y="153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Freeform 50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871" y="3025"/>
                <a:ext cx="821" cy="44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544" y="40"/>
                  </a:cxn>
                  <a:cxn ang="0">
                    <a:pos x="626" y="291"/>
                  </a:cxn>
                  <a:cxn ang="0">
                    <a:pos x="816" y="308"/>
                  </a:cxn>
                  <a:cxn ang="0">
                    <a:pos x="816" y="334"/>
                  </a:cxn>
                  <a:cxn ang="0">
                    <a:pos x="774" y="361"/>
                  </a:cxn>
                  <a:cxn ang="0">
                    <a:pos x="667" y="426"/>
                  </a:cxn>
                  <a:cxn ang="0">
                    <a:pos x="645" y="437"/>
                  </a:cxn>
                  <a:cxn ang="0">
                    <a:pos x="582" y="432"/>
                  </a:cxn>
                  <a:cxn ang="0">
                    <a:pos x="136" y="387"/>
                  </a:cxn>
                  <a:cxn ang="0">
                    <a:pos x="97" y="266"/>
                  </a:cxn>
                  <a:cxn ang="0">
                    <a:pos x="0" y="18"/>
                  </a:cxn>
                  <a:cxn ang="0">
                    <a:pos x="1" y="16"/>
                  </a:cxn>
                  <a:cxn ang="0">
                    <a:pos x="10" y="0"/>
                  </a:cxn>
                </a:cxnLst>
                <a:rect l="0" t="0" r="r" b="b"/>
                <a:pathLst>
                  <a:path w="816" h="439">
                    <a:moveTo>
                      <a:pt x="10" y="0"/>
                    </a:moveTo>
                    <a:cubicBezTo>
                      <a:pt x="11" y="0"/>
                      <a:pt x="13" y="0"/>
                      <a:pt x="14" y="0"/>
                    </a:cubicBezTo>
                    <a:cubicBezTo>
                      <a:pt x="189" y="15"/>
                      <a:pt x="368" y="26"/>
                      <a:pt x="544" y="40"/>
                    </a:cubicBezTo>
                    <a:cubicBezTo>
                      <a:pt x="573" y="121"/>
                      <a:pt x="597" y="208"/>
                      <a:pt x="626" y="291"/>
                    </a:cubicBezTo>
                    <a:cubicBezTo>
                      <a:pt x="689" y="297"/>
                      <a:pt x="753" y="301"/>
                      <a:pt x="816" y="308"/>
                    </a:cubicBezTo>
                    <a:cubicBezTo>
                      <a:pt x="816" y="317"/>
                      <a:pt x="816" y="326"/>
                      <a:pt x="816" y="334"/>
                    </a:cubicBezTo>
                    <a:cubicBezTo>
                      <a:pt x="802" y="344"/>
                      <a:pt x="788" y="353"/>
                      <a:pt x="774" y="361"/>
                    </a:cubicBezTo>
                    <a:cubicBezTo>
                      <a:pt x="739" y="382"/>
                      <a:pt x="706" y="403"/>
                      <a:pt x="667" y="426"/>
                    </a:cubicBezTo>
                    <a:cubicBezTo>
                      <a:pt x="660" y="431"/>
                      <a:pt x="651" y="435"/>
                      <a:pt x="645" y="437"/>
                    </a:cubicBezTo>
                    <a:cubicBezTo>
                      <a:pt x="629" y="439"/>
                      <a:pt x="604" y="434"/>
                      <a:pt x="582" y="432"/>
                    </a:cubicBezTo>
                    <a:cubicBezTo>
                      <a:pt x="435" y="416"/>
                      <a:pt x="278" y="401"/>
                      <a:pt x="136" y="387"/>
                    </a:cubicBezTo>
                    <a:cubicBezTo>
                      <a:pt x="131" y="341"/>
                      <a:pt x="113" y="306"/>
                      <a:pt x="97" y="266"/>
                    </a:cubicBezTo>
                    <a:cubicBezTo>
                      <a:pt x="65" y="183"/>
                      <a:pt x="34" y="100"/>
                      <a:pt x="0" y="18"/>
                    </a:cubicBezTo>
                    <a:cubicBezTo>
                      <a:pt x="0" y="17"/>
                      <a:pt x="1" y="16"/>
                      <a:pt x="1" y="16"/>
                    </a:cubicBezTo>
                    <a:cubicBezTo>
                      <a:pt x="6" y="7"/>
                      <a:pt x="6" y="5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Freeform 5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520" y="3335"/>
                <a:ext cx="172" cy="132"/>
              </a:xfrm>
              <a:custGeom>
                <a:avLst/>
                <a:gdLst/>
                <a:ahLst/>
                <a:cxnLst>
                  <a:cxn ang="0">
                    <a:pos x="168" y="1"/>
                  </a:cxn>
                  <a:cxn ang="0">
                    <a:pos x="171" y="0"/>
                  </a:cxn>
                  <a:cxn ang="0">
                    <a:pos x="171" y="30"/>
                  </a:cxn>
                  <a:cxn ang="0">
                    <a:pos x="0" y="131"/>
                  </a:cxn>
                  <a:cxn ang="0">
                    <a:pos x="0" y="91"/>
                  </a:cxn>
                  <a:cxn ang="0">
                    <a:pos x="168" y="1"/>
                  </a:cxn>
                </a:cxnLst>
                <a:rect l="0" t="0" r="r" b="b"/>
                <a:pathLst>
                  <a:path w="171" h="131">
                    <a:moveTo>
                      <a:pt x="168" y="1"/>
                    </a:moveTo>
                    <a:cubicBezTo>
                      <a:pt x="169" y="1"/>
                      <a:pt x="169" y="0"/>
                      <a:pt x="171" y="0"/>
                    </a:cubicBezTo>
                    <a:cubicBezTo>
                      <a:pt x="171" y="10"/>
                      <a:pt x="171" y="20"/>
                      <a:pt x="171" y="30"/>
                    </a:cubicBezTo>
                    <a:cubicBezTo>
                      <a:pt x="112" y="62"/>
                      <a:pt x="60" y="100"/>
                      <a:pt x="0" y="131"/>
                    </a:cubicBezTo>
                    <a:cubicBezTo>
                      <a:pt x="0" y="117"/>
                      <a:pt x="0" y="105"/>
                      <a:pt x="0" y="91"/>
                    </a:cubicBezTo>
                    <a:cubicBezTo>
                      <a:pt x="57" y="62"/>
                      <a:pt x="111" y="30"/>
                      <a:pt x="168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Freeform 52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003" y="3377"/>
                <a:ext cx="517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514" y="49"/>
                  </a:cxn>
                  <a:cxn ang="0">
                    <a:pos x="514" y="89"/>
                  </a:cxn>
                  <a:cxn ang="0">
                    <a:pos x="503" y="89"/>
                  </a:cxn>
                  <a:cxn ang="0">
                    <a:pos x="5" y="37"/>
                  </a:cxn>
                  <a:cxn ang="0">
                    <a:pos x="0" y="0"/>
                  </a:cxn>
                </a:cxnLst>
                <a:rect l="0" t="0" r="r" b="b"/>
                <a:pathLst>
                  <a:path w="514" h="89">
                    <a:moveTo>
                      <a:pt x="0" y="0"/>
                    </a:moveTo>
                    <a:cubicBezTo>
                      <a:pt x="3" y="0"/>
                      <a:pt x="7" y="0"/>
                      <a:pt x="10" y="0"/>
                    </a:cubicBezTo>
                    <a:cubicBezTo>
                      <a:pt x="176" y="18"/>
                      <a:pt x="345" y="33"/>
                      <a:pt x="514" y="49"/>
                    </a:cubicBezTo>
                    <a:cubicBezTo>
                      <a:pt x="514" y="62"/>
                      <a:pt x="514" y="75"/>
                      <a:pt x="514" y="89"/>
                    </a:cubicBezTo>
                    <a:cubicBezTo>
                      <a:pt x="510" y="89"/>
                      <a:pt x="507" y="89"/>
                      <a:pt x="503" y="89"/>
                    </a:cubicBezTo>
                    <a:cubicBezTo>
                      <a:pt x="338" y="70"/>
                      <a:pt x="172" y="55"/>
                      <a:pt x="5" y="37"/>
                    </a:cubicBezTo>
                    <a:cubicBezTo>
                      <a:pt x="3" y="25"/>
                      <a:pt x="1" y="13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Freeform 53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4402" y="3067"/>
                <a:ext cx="129" cy="358"/>
              </a:xfrm>
              <a:custGeom>
                <a:avLst/>
                <a:gdLst/>
                <a:ahLst/>
                <a:cxnLst>
                  <a:cxn ang="0">
                    <a:pos x="127" y="341"/>
                  </a:cxn>
                  <a:cxn ang="0">
                    <a:pos x="127" y="347"/>
                  </a:cxn>
                  <a:cxn ang="0">
                    <a:pos x="121" y="354"/>
                  </a:cxn>
                  <a:cxn ang="0">
                    <a:pos x="115" y="353"/>
                  </a:cxn>
                  <a:cxn ang="0">
                    <a:pos x="58" y="176"/>
                  </a:cxn>
                  <a:cxn ang="0">
                    <a:pos x="12" y="42"/>
                  </a:cxn>
                  <a:cxn ang="0">
                    <a:pos x="17" y="0"/>
                  </a:cxn>
                  <a:cxn ang="0">
                    <a:pos x="127" y="341"/>
                  </a:cxn>
                </a:cxnLst>
                <a:rect l="0" t="0" r="r" b="b"/>
                <a:pathLst>
                  <a:path w="128" h="355">
                    <a:moveTo>
                      <a:pt x="127" y="341"/>
                    </a:moveTo>
                    <a:cubicBezTo>
                      <a:pt x="127" y="341"/>
                      <a:pt x="128" y="345"/>
                      <a:pt x="127" y="347"/>
                    </a:cubicBezTo>
                    <a:cubicBezTo>
                      <a:pt x="127" y="349"/>
                      <a:pt x="124" y="352"/>
                      <a:pt x="121" y="354"/>
                    </a:cubicBezTo>
                    <a:cubicBezTo>
                      <a:pt x="118" y="355"/>
                      <a:pt x="115" y="353"/>
                      <a:pt x="115" y="353"/>
                    </a:cubicBezTo>
                    <a:cubicBezTo>
                      <a:pt x="115" y="353"/>
                      <a:pt x="78" y="237"/>
                      <a:pt x="58" y="176"/>
                    </a:cubicBezTo>
                    <a:cubicBezTo>
                      <a:pt x="42" y="130"/>
                      <a:pt x="27" y="85"/>
                      <a:pt x="12" y="42"/>
                    </a:cubicBezTo>
                    <a:cubicBezTo>
                      <a:pt x="8" y="28"/>
                      <a:pt x="0" y="9"/>
                      <a:pt x="17" y="0"/>
                    </a:cubicBezTo>
                    <a:cubicBezTo>
                      <a:pt x="56" y="113"/>
                      <a:pt x="127" y="341"/>
                      <a:pt x="127" y="34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Freeform 54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871" y="3025"/>
                <a:ext cx="548" cy="5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415" y="30"/>
                  </a:cxn>
                  <a:cxn ang="0">
                    <a:pos x="543" y="40"/>
                  </a:cxn>
                  <a:cxn ang="0">
                    <a:pos x="545" y="44"/>
                  </a:cxn>
                  <a:cxn ang="0">
                    <a:pos x="535" y="58"/>
                  </a:cxn>
                  <a:cxn ang="0">
                    <a:pos x="523" y="58"/>
                  </a:cxn>
                  <a:cxn ang="0">
                    <a:pos x="0" y="17"/>
                  </a:cxn>
                  <a:cxn ang="0">
                    <a:pos x="10" y="0"/>
                  </a:cxn>
                </a:cxnLst>
                <a:rect l="0" t="0" r="r" b="b"/>
                <a:pathLst>
                  <a:path w="545" h="58">
                    <a:moveTo>
                      <a:pt x="10" y="0"/>
                    </a:moveTo>
                    <a:cubicBezTo>
                      <a:pt x="11" y="0"/>
                      <a:pt x="13" y="0"/>
                      <a:pt x="14" y="0"/>
                    </a:cubicBezTo>
                    <a:cubicBezTo>
                      <a:pt x="145" y="12"/>
                      <a:pt x="279" y="20"/>
                      <a:pt x="415" y="30"/>
                    </a:cubicBezTo>
                    <a:cubicBezTo>
                      <a:pt x="458" y="33"/>
                      <a:pt x="500" y="33"/>
                      <a:pt x="543" y="40"/>
                    </a:cubicBezTo>
                    <a:cubicBezTo>
                      <a:pt x="543" y="40"/>
                      <a:pt x="545" y="41"/>
                      <a:pt x="545" y="44"/>
                    </a:cubicBezTo>
                    <a:cubicBezTo>
                      <a:pt x="543" y="47"/>
                      <a:pt x="538" y="53"/>
                      <a:pt x="535" y="58"/>
                    </a:cubicBezTo>
                    <a:cubicBezTo>
                      <a:pt x="530" y="58"/>
                      <a:pt x="528" y="58"/>
                      <a:pt x="523" y="58"/>
                    </a:cubicBezTo>
                    <a:cubicBezTo>
                      <a:pt x="351" y="42"/>
                      <a:pt x="172" y="33"/>
                      <a:pt x="0" y="17"/>
                    </a:cubicBezTo>
                    <a:cubicBezTo>
                      <a:pt x="2" y="13"/>
                      <a:pt x="5" y="6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Freeform 55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904" y="3218"/>
                <a:ext cx="169" cy="196"/>
              </a:xfrm>
              <a:custGeom>
                <a:avLst/>
                <a:gdLst/>
                <a:ahLst/>
                <a:cxnLst>
                  <a:cxn ang="0">
                    <a:pos x="101" y="195"/>
                  </a:cxn>
                  <a:cxn ang="0">
                    <a:pos x="70" y="195"/>
                  </a:cxn>
                  <a:cxn ang="0">
                    <a:pos x="44" y="165"/>
                  </a:cxn>
                  <a:cxn ang="0">
                    <a:pos x="35" y="154"/>
                  </a:cxn>
                  <a:cxn ang="0">
                    <a:pos x="26" y="134"/>
                  </a:cxn>
                  <a:cxn ang="0">
                    <a:pos x="10" y="99"/>
                  </a:cxn>
                  <a:cxn ang="0">
                    <a:pos x="0" y="85"/>
                  </a:cxn>
                  <a:cxn ang="0">
                    <a:pos x="0" y="69"/>
                  </a:cxn>
                  <a:cxn ang="0">
                    <a:pos x="5" y="29"/>
                  </a:cxn>
                  <a:cxn ang="0">
                    <a:pos x="38" y="0"/>
                  </a:cxn>
                  <a:cxn ang="0">
                    <a:pos x="64" y="66"/>
                  </a:cxn>
                  <a:cxn ang="0">
                    <a:pos x="101" y="102"/>
                  </a:cxn>
                  <a:cxn ang="0">
                    <a:pos x="143" y="113"/>
                  </a:cxn>
                  <a:cxn ang="0">
                    <a:pos x="146" y="128"/>
                  </a:cxn>
                  <a:cxn ang="0">
                    <a:pos x="136" y="160"/>
                  </a:cxn>
                  <a:cxn ang="0">
                    <a:pos x="101" y="195"/>
                  </a:cxn>
                </a:cxnLst>
                <a:rect l="0" t="0" r="r" b="b"/>
                <a:pathLst>
                  <a:path w="168" h="195">
                    <a:moveTo>
                      <a:pt x="101" y="195"/>
                    </a:moveTo>
                    <a:cubicBezTo>
                      <a:pt x="91" y="195"/>
                      <a:pt x="80" y="195"/>
                      <a:pt x="70" y="195"/>
                    </a:cubicBezTo>
                    <a:cubicBezTo>
                      <a:pt x="53" y="191"/>
                      <a:pt x="53" y="182"/>
                      <a:pt x="44" y="165"/>
                    </a:cubicBezTo>
                    <a:cubicBezTo>
                      <a:pt x="42" y="161"/>
                      <a:pt x="37" y="158"/>
                      <a:pt x="35" y="154"/>
                    </a:cubicBezTo>
                    <a:cubicBezTo>
                      <a:pt x="30" y="148"/>
                      <a:pt x="30" y="139"/>
                      <a:pt x="26" y="134"/>
                    </a:cubicBezTo>
                    <a:cubicBezTo>
                      <a:pt x="18" y="122"/>
                      <a:pt x="6" y="120"/>
                      <a:pt x="10" y="99"/>
                    </a:cubicBezTo>
                    <a:cubicBezTo>
                      <a:pt x="8" y="93"/>
                      <a:pt x="2" y="91"/>
                      <a:pt x="0" y="85"/>
                    </a:cubicBezTo>
                    <a:cubicBezTo>
                      <a:pt x="0" y="80"/>
                      <a:pt x="0" y="74"/>
                      <a:pt x="0" y="69"/>
                    </a:cubicBezTo>
                    <a:cubicBezTo>
                      <a:pt x="10" y="60"/>
                      <a:pt x="1" y="41"/>
                      <a:pt x="5" y="29"/>
                    </a:cubicBezTo>
                    <a:cubicBezTo>
                      <a:pt x="11" y="12"/>
                      <a:pt x="24" y="10"/>
                      <a:pt x="38" y="0"/>
                    </a:cubicBezTo>
                    <a:cubicBezTo>
                      <a:pt x="47" y="21"/>
                      <a:pt x="57" y="43"/>
                      <a:pt x="64" y="66"/>
                    </a:cubicBezTo>
                    <a:cubicBezTo>
                      <a:pt x="80" y="75"/>
                      <a:pt x="99" y="80"/>
                      <a:pt x="101" y="102"/>
                    </a:cubicBezTo>
                    <a:cubicBezTo>
                      <a:pt x="119" y="102"/>
                      <a:pt x="134" y="104"/>
                      <a:pt x="143" y="113"/>
                    </a:cubicBezTo>
                    <a:cubicBezTo>
                      <a:pt x="144" y="118"/>
                      <a:pt x="151" y="123"/>
                      <a:pt x="146" y="128"/>
                    </a:cubicBezTo>
                    <a:cubicBezTo>
                      <a:pt x="168" y="133"/>
                      <a:pt x="157" y="164"/>
                      <a:pt x="136" y="160"/>
                    </a:cubicBezTo>
                    <a:cubicBezTo>
                      <a:pt x="153" y="180"/>
                      <a:pt x="121" y="191"/>
                      <a:pt x="101" y="195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Freeform 56" descr="© INSCALE GmbH, 26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5118" y="1726"/>
                <a:ext cx="450" cy="516"/>
              </a:xfrm>
              <a:custGeom>
                <a:avLst/>
                <a:gdLst/>
                <a:ahLst/>
                <a:cxnLst>
                  <a:cxn ang="0">
                    <a:pos x="432" y="295"/>
                  </a:cxn>
                  <a:cxn ang="0">
                    <a:pos x="438" y="255"/>
                  </a:cxn>
                  <a:cxn ang="0">
                    <a:pos x="429" y="246"/>
                  </a:cxn>
                  <a:cxn ang="0">
                    <a:pos x="403" y="103"/>
                  </a:cxn>
                  <a:cxn ang="0">
                    <a:pos x="378" y="51"/>
                  </a:cxn>
                  <a:cxn ang="0">
                    <a:pos x="378" y="49"/>
                  </a:cxn>
                  <a:cxn ang="0">
                    <a:pos x="366" y="37"/>
                  </a:cxn>
                  <a:cxn ang="0">
                    <a:pos x="348" y="27"/>
                  </a:cxn>
                  <a:cxn ang="0">
                    <a:pos x="323" y="13"/>
                  </a:cxn>
                  <a:cxn ang="0">
                    <a:pos x="282" y="2"/>
                  </a:cxn>
                  <a:cxn ang="0">
                    <a:pos x="245" y="1"/>
                  </a:cxn>
                  <a:cxn ang="0">
                    <a:pos x="209" y="4"/>
                  </a:cxn>
                  <a:cxn ang="0">
                    <a:pos x="188" y="9"/>
                  </a:cxn>
                  <a:cxn ang="0">
                    <a:pos x="176" y="12"/>
                  </a:cxn>
                  <a:cxn ang="0">
                    <a:pos x="157" y="19"/>
                  </a:cxn>
                  <a:cxn ang="0">
                    <a:pos x="151" y="22"/>
                  </a:cxn>
                  <a:cxn ang="0">
                    <a:pos x="145" y="27"/>
                  </a:cxn>
                  <a:cxn ang="0">
                    <a:pos x="139" y="29"/>
                  </a:cxn>
                  <a:cxn ang="0">
                    <a:pos x="133" y="34"/>
                  </a:cxn>
                  <a:cxn ang="0">
                    <a:pos x="121" y="44"/>
                  </a:cxn>
                  <a:cxn ang="0">
                    <a:pos x="108" y="49"/>
                  </a:cxn>
                  <a:cxn ang="0">
                    <a:pos x="108" y="55"/>
                  </a:cxn>
                  <a:cxn ang="0">
                    <a:pos x="98" y="55"/>
                  </a:cxn>
                  <a:cxn ang="0">
                    <a:pos x="91" y="51"/>
                  </a:cxn>
                  <a:cxn ang="0">
                    <a:pos x="70" y="63"/>
                  </a:cxn>
                  <a:cxn ang="0">
                    <a:pos x="59" y="67"/>
                  </a:cxn>
                  <a:cxn ang="0">
                    <a:pos x="61" y="72"/>
                  </a:cxn>
                  <a:cxn ang="0">
                    <a:pos x="44" y="81"/>
                  </a:cxn>
                  <a:cxn ang="0">
                    <a:pos x="49" y="65"/>
                  </a:cxn>
                  <a:cxn ang="0">
                    <a:pos x="26" y="115"/>
                  </a:cxn>
                  <a:cxn ang="0">
                    <a:pos x="11" y="122"/>
                  </a:cxn>
                  <a:cxn ang="0">
                    <a:pos x="0" y="114"/>
                  </a:cxn>
                  <a:cxn ang="0">
                    <a:pos x="0" y="121"/>
                  </a:cxn>
                  <a:cxn ang="0">
                    <a:pos x="9" y="131"/>
                  </a:cxn>
                  <a:cxn ang="0">
                    <a:pos x="7" y="152"/>
                  </a:cxn>
                  <a:cxn ang="0">
                    <a:pos x="19" y="187"/>
                  </a:cxn>
                  <a:cxn ang="0">
                    <a:pos x="30" y="185"/>
                  </a:cxn>
                  <a:cxn ang="0">
                    <a:pos x="42" y="194"/>
                  </a:cxn>
                  <a:cxn ang="0">
                    <a:pos x="75" y="303"/>
                  </a:cxn>
                  <a:cxn ang="0">
                    <a:pos x="58" y="371"/>
                  </a:cxn>
                  <a:cxn ang="0">
                    <a:pos x="100" y="380"/>
                  </a:cxn>
                  <a:cxn ang="0">
                    <a:pos x="127" y="402"/>
                  </a:cxn>
                  <a:cxn ang="0">
                    <a:pos x="141" y="432"/>
                  </a:cxn>
                  <a:cxn ang="0">
                    <a:pos x="260" y="448"/>
                  </a:cxn>
                  <a:cxn ang="0">
                    <a:pos x="267" y="476"/>
                  </a:cxn>
                  <a:cxn ang="0">
                    <a:pos x="288" y="491"/>
                  </a:cxn>
                  <a:cxn ang="0">
                    <a:pos x="290" y="491"/>
                  </a:cxn>
                  <a:cxn ang="0">
                    <a:pos x="342" y="465"/>
                  </a:cxn>
                  <a:cxn ang="0">
                    <a:pos x="331" y="449"/>
                  </a:cxn>
                  <a:cxn ang="0">
                    <a:pos x="417" y="368"/>
                  </a:cxn>
                  <a:cxn ang="0">
                    <a:pos x="445" y="340"/>
                  </a:cxn>
                  <a:cxn ang="0">
                    <a:pos x="432" y="295"/>
                  </a:cxn>
                  <a:cxn ang="0">
                    <a:pos x="51" y="95"/>
                  </a:cxn>
                  <a:cxn ang="0">
                    <a:pos x="46" y="86"/>
                  </a:cxn>
                  <a:cxn ang="0">
                    <a:pos x="51" y="95"/>
                  </a:cxn>
                </a:cxnLst>
                <a:rect l="0" t="0" r="r" b="b"/>
                <a:pathLst>
                  <a:path w="447" h="513">
                    <a:moveTo>
                      <a:pt x="432" y="295"/>
                    </a:moveTo>
                    <a:cubicBezTo>
                      <a:pt x="439" y="286"/>
                      <a:pt x="438" y="270"/>
                      <a:pt x="438" y="255"/>
                    </a:cubicBezTo>
                    <a:cubicBezTo>
                      <a:pt x="440" y="247"/>
                      <a:pt x="432" y="248"/>
                      <a:pt x="429" y="246"/>
                    </a:cubicBezTo>
                    <a:cubicBezTo>
                      <a:pt x="446" y="193"/>
                      <a:pt x="428" y="135"/>
                      <a:pt x="403" y="103"/>
                    </a:cubicBezTo>
                    <a:cubicBezTo>
                      <a:pt x="402" y="78"/>
                      <a:pt x="386" y="69"/>
                      <a:pt x="378" y="51"/>
                    </a:cubicBezTo>
                    <a:cubicBezTo>
                      <a:pt x="378" y="51"/>
                      <a:pt x="378" y="50"/>
                      <a:pt x="378" y="49"/>
                    </a:cubicBezTo>
                    <a:cubicBezTo>
                      <a:pt x="378" y="46"/>
                      <a:pt x="375" y="43"/>
                      <a:pt x="366" y="37"/>
                    </a:cubicBezTo>
                    <a:cubicBezTo>
                      <a:pt x="362" y="35"/>
                      <a:pt x="354" y="30"/>
                      <a:pt x="348" y="27"/>
                    </a:cubicBezTo>
                    <a:cubicBezTo>
                      <a:pt x="343" y="24"/>
                      <a:pt x="328" y="15"/>
                      <a:pt x="323" y="13"/>
                    </a:cubicBezTo>
                    <a:cubicBezTo>
                      <a:pt x="308" y="7"/>
                      <a:pt x="297" y="4"/>
                      <a:pt x="282" y="2"/>
                    </a:cubicBezTo>
                    <a:cubicBezTo>
                      <a:pt x="269" y="0"/>
                      <a:pt x="257" y="0"/>
                      <a:pt x="245" y="1"/>
                    </a:cubicBezTo>
                    <a:cubicBezTo>
                      <a:pt x="233" y="1"/>
                      <a:pt x="220" y="2"/>
                      <a:pt x="209" y="4"/>
                    </a:cubicBezTo>
                    <a:cubicBezTo>
                      <a:pt x="202" y="6"/>
                      <a:pt x="195" y="7"/>
                      <a:pt x="188" y="9"/>
                    </a:cubicBezTo>
                    <a:cubicBezTo>
                      <a:pt x="184" y="10"/>
                      <a:pt x="179" y="10"/>
                      <a:pt x="176" y="12"/>
                    </a:cubicBezTo>
                    <a:cubicBezTo>
                      <a:pt x="171" y="16"/>
                      <a:pt x="163" y="16"/>
                      <a:pt x="157" y="19"/>
                    </a:cubicBezTo>
                    <a:cubicBezTo>
                      <a:pt x="154" y="20"/>
                      <a:pt x="154" y="21"/>
                      <a:pt x="151" y="22"/>
                    </a:cubicBezTo>
                    <a:cubicBezTo>
                      <a:pt x="148" y="24"/>
                      <a:pt x="148" y="26"/>
                      <a:pt x="145" y="27"/>
                    </a:cubicBezTo>
                    <a:cubicBezTo>
                      <a:pt x="143" y="29"/>
                      <a:pt x="142" y="27"/>
                      <a:pt x="139" y="29"/>
                    </a:cubicBezTo>
                    <a:cubicBezTo>
                      <a:pt x="136" y="30"/>
                      <a:pt x="135" y="33"/>
                      <a:pt x="133" y="34"/>
                    </a:cubicBezTo>
                    <a:cubicBezTo>
                      <a:pt x="130" y="37"/>
                      <a:pt x="125" y="43"/>
                      <a:pt x="121" y="44"/>
                    </a:cubicBezTo>
                    <a:cubicBezTo>
                      <a:pt x="111" y="44"/>
                      <a:pt x="108" y="49"/>
                      <a:pt x="108" y="49"/>
                    </a:cubicBezTo>
                    <a:cubicBezTo>
                      <a:pt x="108" y="51"/>
                      <a:pt x="108" y="53"/>
                      <a:pt x="108" y="55"/>
                    </a:cubicBezTo>
                    <a:cubicBezTo>
                      <a:pt x="103" y="54"/>
                      <a:pt x="101" y="58"/>
                      <a:pt x="98" y="55"/>
                    </a:cubicBezTo>
                    <a:cubicBezTo>
                      <a:pt x="99" y="50"/>
                      <a:pt x="89" y="59"/>
                      <a:pt x="91" y="51"/>
                    </a:cubicBezTo>
                    <a:cubicBezTo>
                      <a:pt x="84" y="55"/>
                      <a:pt x="74" y="56"/>
                      <a:pt x="70" y="63"/>
                    </a:cubicBezTo>
                    <a:cubicBezTo>
                      <a:pt x="65" y="61"/>
                      <a:pt x="60" y="63"/>
                      <a:pt x="59" y="67"/>
                    </a:cubicBezTo>
                    <a:cubicBezTo>
                      <a:pt x="58" y="74"/>
                      <a:pt x="59" y="69"/>
                      <a:pt x="61" y="72"/>
                    </a:cubicBezTo>
                    <a:cubicBezTo>
                      <a:pt x="55" y="73"/>
                      <a:pt x="47" y="82"/>
                      <a:pt x="44" y="81"/>
                    </a:cubicBezTo>
                    <a:cubicBezTo>
                      <a:pt x="46" y="74"/>
                      <a:pt x="53" y="74"/>
                      <a:pt x="49" y="65"/>
                    </a:cubicBezTo>
                    <a:cubicBezTo>
                      <a:pt x="31" y="71"/>
                      <a:pt x="26" y="91"/>
                      <a:pt x="26" y="115"/>
                    </a:cubicBezTo>
                    <a:cubicBezTo>
                      <a:pt x="20" y="121"/>
                      <a:pt x="18" y="118"/>
                      <a:pt x="11" y="122"/>
                    </a:cubicBezTo>
                    <a:cubicBezTo>
                      <a:pt x="7" y="117"/>
                      <a:pt x="5" y="114"/>
                      <a:pt x="0" y="114"/>
                    </a:cubicBezTo>
                    <a:cubicBezTo>
                      <a:pt x="0" y="116"/>
                      <a:pt x="0" y="118"/>
                      <a:pt x="0" y="121"/>
                    </a:cubicBezTo>
                    <a:cubicBezTo>
                      <a:pt x="4" y="123"/>
                      <a:pt x="3" y="130"/>
                      <a:pt x="9" y="131"/>
                    </a:cubicBezTo>
                    <a:cubicBezTo>
                      <a:pt x="10" y="142"/>
                      <a:pt x="9" y="143"/>
                      <a:pt x="7" y="152"/>
                    </a:cubicBezTo>
                    <a:cubicBezTo>
                      <a:pt x="14" y="165"/>
                      <a:pt x="16" y="171"/>
                      <a:pt x="19" y="187"/>
                    </a:cubicBezTo>
                    <a:cubicBezTo>
                      <a:pt x="25" y="185"/>
                      <a:pt x="27" y="188"/>
                      <a:pt x="30" y="185"/>
                    </a:cubicBezTo>
                    <a:cubicBezTo>
                      <a:pt x="30" y="191"/>
                      <a:pt x="40" y="196"/>
                      <a:pt x="42" y="194"/>
                    </a:cubicBezTo>
                    <a:cubicBezTo>
                      <a:pt x="51" y="233"/>
                      <a:pt x="45" y="286"/>
                      <a:pt x="75" y="303"/>
                    </a:cubicBezTo>
                    <a:cubicBezTo>
                      <a:pt x="76" y="333"/>
                      <a:pt x="54" y="339"/>
                      <a:pt x="58" y="371"/>
                    </a:cubicBezTo>
                    <a:cubicBezTo>
                      <a:pt x="65" y="384"/>
                      <a:pt x="83" y="385"/>
                      <a:pt x="100" y="380"/>
                    </a:cubicBezTo>
                    <a:cubicBezTo>
                      <a:pt x="104" y="392"/>
                      <a:pt x="115" y="398"/>
                      <a:pt x="127" y="402"/>
                    </a:cubicBezTo>
                    <a:cubicBezTo>
                      <a:pt x="125" y="420"/>
                      <a:pt x="135" y="424"/>
                      <a:pt x="141" y="432"/>
                    </a:cubicBezTo>
                    <a:cubicBezTo>
                      <a:pt x="141" y="513"/>
                      <a:pt x="228" y="463"/>
                      <a:pt x="260" y="448"/>
                    </a:cubicBezTo>
                    <a:cubicBezTo>
                      <a:pt x="266" y="453"/>
                      <a:pt x="265" y="466"/>
                      <a:pt x="267" y="476"/>
                    </a:cubicBezTo>
                    <a:cubicBezTo>
                      <a:pt x="271" y="483"/>
                      <a:pt x="282" y="485"/>
                      <a:pt x="288" y="491"/>
                    </a:cubicBezTo>
                    <a:cubicBezTo>
                      <a:pt x="288" y="491"/>
                      <a:pt x="289" y="491"/>
                      <a:pt x="290" y="491"/>
                    </a:cubicBezTo>
                    <a:cubicBezTo>
                      <a:pt x="306" y="482"/>
                      <a:pt x="323" y="473"/>
                      <a:pt x="342" y="465"/>
                    </a:cubicBezTo>
                    <a:cubicBezTo>
                      <a:pt x="340" y="458"/>
                      <a:pt x="335" y="454"/>
                      <a:pt x="331" y="449"/>
                    </a:cubicBezTo>
                    <a:cubicBezTo>
                      <a:pt x="356" y="428"/>
                      <a:pt x="389" y="393"/>
                      <a:pt x="417" y="368"/>
                    </a:cubicBezTo>
                    <a:cubicBezTo>
                      <a:pt x="425" y="360"/>
                      <a:pt x="443" y="350"/>
                      <a:pt x="445" y="340"/>
                    </a:cubicBezTo>
                    <a:cubicBezTo>
                      <a:pt x="447" y="326"/>
                      <a:pt x="434" y="311"/>
                      <a:pt x="432" y="295"/>
                    </a:cubicBezTo>
                    <a:close/>
                    <a:moveTo>
                      <a:pt x="51" y="95"/>
                    </a:moveTo>
                    <a:cubicBezTo>
                      <a:pt x="47" y="93"/>
                      <a:pt x="55" y="84"/>
                      <a:pt x="46" y="86"/>
                    </a:cubicBezTo>
                    <a:cubicBezTo>
                      <a:pt x="50" y="76"/>
                      <a:pt x="63" y="94"/>
                      <a:pt x="51" y="95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Freeform 57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171" y="3284"/>
                <a:ext cx="191" cy="257"/>
              </a:xfrm>
              <a:custGeom>
                <a:avLst/>
                <a:gdLst/>
                <a:ahLst/>
                <a:cxnLst>
                  <a:cxn ang="0">
                    <a:pos x="189" y="51"/>
                  </a:cxn>
                  <a:cxn ang="0">
                    <a:pos x="189" y="53"/>
                  </a:cxn>
                  <a:cxn ang="0">
                    <a:pos x="165" y="76"/>
                  </a:cxn>
                  <a:cxn ang="0">
                    <a:pos x="153" y="107"/>
                  </a:cxn>
                  <a:cxn ang="0">
                    <a:pos x="165" y="168"/>
                  </a:cxn>
                  <a:cxn ang="0">
                    <a:pos x="172" y="197"/>
                  </a:cxn>
                  <a:cxn ang="0">
                    <a:pos x="111" y="237"/>
                  </a:cxn>
                  <a:cxn ang="0">
                    <a:pos x="64" y="255"/>
                  </a:cxn>
                  <a:cxn ang="0">
                    <a:pos x="64" y="211"/>
                  </a:cxn>
                  <a:cxn ang="0">
                    <a:pos x="57" y="161"/>
                  </a:cxn>
                  <a:cxn ang="0">
                    <a:pos x="34" y="176"/>
                  </a:cxn>
                  <a:cxn ang="0">
                    <a:pos x="10" y="114"/>
                  </a:cxn>
                  <a:cxn ang="0">
                    <a:pos x="10" y="96"/>
                  </a:cxn>
                  <a:cxn ang="0">
                    <a:pos x="17" y="67"/>
                  </a:cxn>
                  <a:cxn ang="0">
                    <a:pos x="26" y="62"/>
                  </a:cxn>
                  <a:cxn ang="0">
                    <a:pos x="54" y="15"/>
                  </a:cxn>
                  <a:cxn ang="0">
                    <a:pos x="95" y="9"/>
                  </a:cxn>
                  <a:cxn ang="0">
                    <a:pos x="137" y="3"/>
                  </a:cxn>
                  <a:cxn ang="0">
                    <a:pos x="189" y="51"/>
                  </a:cxn>
                </a:cxnLst>
                <a:rect l="0" t="0" r="r" b="b"/>
                <a:pathLst>
                  <a:path w="189" h="255">
                    <a:moveTo>
                      <a:pt x="189" y="51"/>
                    </a:moveTo>
                    <a:cubicBezTo>
                      <a:pt x="189" y="52"/>
                      <a:pt x="189" y="52"/>
                      <a:pt x="189" y="53"/>
                    </a:cubicBezTo>
                    <a:cubicBezTo>
                      <a:pt x="182" y="62"/>
                      <a:pt x="171" y="67"/>
                      <a:pt x="165" y="76"/>
                    </a:cubicBezTo>
                    <a:cubicBezTo>
                      <a:pt x="162" y="80"/>
                      <a:pt x="154" y="101"/>
                      <a:pt x="153" y="107"/>
                    </a:cubicBezTo>
                    <a:cubicBezTo>
                      <a:pt x="151" y="124"/>
                      <a:pt x="159" y="152"/>
                      <a:pt x="165" y="168"/>
                    </a:cubicBezTo>
                    <a:cubicBezTo>
                      <a:pt x="169" y="177"/>
                      <a:pt x="175" y="182"/>
                      <a:pt x="172" y="197"/>
                    </a:cubicBezTo>
                    <a:cubicBezTo>
                      <a:pt x="168" y="218"/>
                      <a:pt x="132" y="229"/>
                      <a:pt x="111" y="237"/>
                    </a:cubicBezTo>
                    <a:cubicBezTo>
                      <a:pt x="95" y="244"/>
                      <a:pt x="80" y="253"/>
                      <a:pt x="64" y="255"/>
                    </a:cubicBezTo>
                    <a:cubicBezTo>
                      <a:pt x="64" y="241"/>
                      <a:pt x="63" y="226"/>
                      <a:pt x="64" y="211"/>
                    </a:cubicBezTo>
                    <a:cubicBezTo>
                      <a:pt x="65" y="192"/>
                      <a:pt x="71" y="170"/>
                      <a:pt x="57" y="161"/>
                    </a:cubicBezTo>
                    <a:cubicBezTo>
                      <a:pt x="48" y="167"/>
                      <a:pt x="46" y="176"/>
                      <a:pt x="34" y="176"/>
                    </a:cubicBezTo>
                    <a:cubicBezTo>
                      <a:pt x="0" y="178"/>
                      <a:pt x="21" y="137"/>
                      <a:pt x="10" y="114"/>
                    </a:cubicBezTo>
                    <a:cubicBezTo>
                      <a:pt x="10" y="108"/>
                      <a:pt x="10" y="102"/>
                      <a:pt x="10" y="96"/>
                    </a:cubicBezTo>
                    <a:cubicBezTo>
                      <a:pt x="12" y="87"/>
                      <a:pt x="12" y="75"/>
                      <a:pt x="17" y="67"/>
                    </a:cubicBezTo>
                    <a:cubicBezTo>
                      <a:pt x="19" y="64"/>
                      <a:pt x="23" y="64"/>
                      <a:pt x="26" y="62"/>
                    </a:cubicBezTo>
                    <a:cubicBezTo>
                      <a:pt x="41" y="49"/>
                      <a:pt x="40" y="29"/>
                      <a:pt x="54" y="15"/>
                    </a:cubicBezTo>
                    <a:cubicBezTo>
                      <a:pt x="68" y="12"/>
                      <a:pt x="81" y="12"/>
                      <a:pt x="95" y="9"/>
                    </a:cubicBezTo>
                    <a:cubicBezTo>
                      <a:pt x="109" y="7"/>
                      <a:pt x="125" y="0"/>
                      <a:pt x="137" y="3"/>
                    </a:cubicBezTo>
                    <a:cubicBezTo>
                      <a:pt x="154" y="6"/>
                      <a:pt x="177" y="47"/>
                      <a:pt x="189" y="51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Freeform 58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378" y="2206"/>
                <a:ext cx="98" cy="691"/>
              </a:xfrm>
              <a:custGeom>
                <a:avLst/>
                <a:gdLst/>
                <a:ahLst/>
                <a:cxnLst>
                  <a:cxn ang="0">
                    <a:pos x="98" y="486"/>
                  </a:cxn>
                  <a:cxn ang="0">
                    <a:pos x="98" y="487"/>
                  </a:cxn>
                  <a:cxn ang="0">
                    <a:pos x="75" y="597"/>
                  </a:cxn>
                  <a:cxn ang="0">
                    <a:pos x="70" y="633"/>
                  </a:cxn>
                  <a:cxn ang="0">
                    <a:pos x="18" y="686"/>
                  </a:cxn>
                  <a:cxn ang="0">
                    <a:pos x="9" y="430"/>
                  </a:cxn>
                  <a:cxn ang="0">
                    <a:pos x="0" y="179"/>
                  </a:cxn>
                  <a:cxn ang="0">
                    <a:pos x="0" y="178"/>
                  </a:cxn>
                  <a:cxn ang="0">
                    <a:pos x="18" y="9"/>
                  </a:cxn>
                  <a:cxn ang="0">
                    <a:pos x="32" y="0"/>
                  </a:cxn>
                  <a:cxn ang="0">
                    <a:pos x="58" y="47"/>
                  </a:cxn>
                  <a:cxn ang="0">
                    <a:pos x="70" y="139"/>
                  </a:cxn>
                  <a:cxn ang="0">
                    <a:pos x="86" y="291"/>
                  </a:cxn>
                  <a:cxn ang="0">
                    <a:pos x="98" y="486"/>
                  </a:cxn>
                </a:cxnLst>
                <a:rect l="0" t="0" r="r" b="b"/>
                <a:pathLst>
                  <a:path w="98" h="686">
                    <a:moveTo>
                      <a:pt x="98" y="486"/>
                    </a:moveTo>
                    <a:cubicBezTo>
                      <a:pt x="98" y="486"/>
                      <a:pt x="98" y="487"/>
                      <a:pt x="98" y="487"/>
                    </a:cubicBezTo>
                    <a:cubicBezTo>
                      <a:pt x="91" y="515"/>
                      <a:pt x="80" y="562"/>
                      <a:pt x="75" y="597"/>
                    </a:cubicBezTo>
                    <a:cubicBezTo>
                      <a:pt x="73" y="610"/>
                      <a:pt x="74" y="624"/>
                      <a:pt x="70" y="633"/>
                    </a:cubicBezTo>
                    <a:cubicBezTo>
                      <a:pt x="61" y="657"/>
                      <a:pt x="32" y="670"/>
                      <a:pt x="18" y="686"/>
                    </a:cubicBezTo>
                    <a:cubicBezTo>
                      <a:pt x="16" y="603"/>
                      <a:pt x="3" y="517"/>
                      <a:pt x="9" y="430"/>
                    </a:cubicBezTo>
                    <a:cubicBezTo>
                      <a:pt x="15" y="343"/>
                      <a:pt x="13" y="258"/>
                      <a:pt x="0" y="179"/>
                    </a:cubicBezTo>
                    <a:cubicBezTo>
                      <a:pt x="0" y="179"/>
                      <a:pt x="0" y="178"/>
                      <a:pt x="0" y="178"/>
                    </a:cubicBezTo>
                    <a:cubicBezTo>
                      <a:pt x="3" y="119"/>
                      <a:pt x="16" y="69"/>
                      <a:pt x="18" y="9"/>
                    </a:cubicBezTo>
                    <a:cubicBezTo>
                      <a:pt x="19" y="3"/>
                      <a:pt x="28" y="4"/>
                      <a:pt x="32" y="0"/>
                    </a:cubicBezTo>
                    <a:cubicBezTo>
                      <a:pt x="43" y="13"/>
                      <a:pt x="50" y="30"/>
                      <a:pt x="58" y="47"/>
                    </a:cubicBezTo>
                    <a:cubicBezTo>
                      <a:pt x="46" y="83"/>
                      <a:pt x="65" y="112"/>
                      <a:pt x="70" y="139"/>
                    </a:cubicBezTo>
                    <a:cubicBezTo>
                      <a:pt x="79" y="187"/>
                      <a:pt x="80" y="239"/>
                      <a:pt x="86" y="291"/>
                    </a:cubicBezTo>
                    <a:cubicBezTo>
                      <a:pt x="93" y="356"/>
                      <a:pt x="86" y="432"/>
                      <a:pt x="98" y="486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Freeform 59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373" y="1978"/>
                <a:ext cx="208" cy="320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178" y="0"/>
                  </a:cxn>
                  <a:cxn ang="0">
                    <a:pos x="178" y="2"/>
                  </a:cxn>
                  <a:cxn ang="0">
                    <a:pos x="195" y="7"/>
                  </a:cxn>
                  <a:cxn ang="0">
                    <a:pos x="206" y="58"/>
                  </a:cxn>
                  <a:cxn ang="0">
                    <a:pos x="195" y="89"/>
                  </a:cxn>
                  <a:cxn ang="0">
                    <a:pos x="183" y="120"/>
                  </a:cxn>
                  <a:cxn ang="0">
                    <a:pos x="118" y="317"/>
                  </a:cxn>
                  <a:cxn ang="0">
                    <a:pos x="38" y="268"/>
                  </a:cxn>
                  <a:cxn ang="0">
                    <a:pos x="23" y="244"/>
                  </a:cxn>
                  <a:cxn ang="0">
                    <a:pos x="10" y="237"/>
                  </a:cxn>
                  <a:cxn ang="0">
                    <a:pos x="5" y="197"/>
                  </a:cxn>
                  <a:cxn ang="0">
                    <a:pos x="28" y="214"/>
                  </a:cxn>
                  <a:cxn ang="0">
                    <a:pos x="127" y="49"/>
                  </a:cxn>
                  <a:cxn ang="0">
                    <a:pos x="169" y="35"/>
                  </a:cxn>
                  <a:cxn ang="0">
                    <a:pos x="174" y="0"/>
                  </a:cxn>
                </a:cxnLst>
                <a:rect l="0" t="0" r="r" b="b"/>
                <a:pathLst>
                  <a:path w="207" h="317">
                    <a:moveTo>
                      <a:pt x="174" y="0"/>
                    </a:moveTo>
                    <a:cubicBezTo>
                      <a:pt x="175" y="0"/>
                      <a:pt x="177" y="0"/>
                      <a:pt x="178" y="0"/>
                    </a:cubicBezTo>
                    <a:cubicBezTo>
                      <a:pt x="178" y="1"/>
                      <a:pt x="178" y="1"/>
                      <a:pt x="178" y="2"/>
                    </a:cubicBezTo>
                    <a:cubicBezTo>
                      <a:pt x="184" y="3"/>
                      <a:pt x="191" y="4"/>
                      <a:pt x="195" y="7"/>
                    </a:cubicBezTo>
                    <a:cubicBezTo>
                      <a:pt x="195" y="24"/>
                      <a:pt x="207" y="40"/>
                      <a:pt x="206" y="58"/>
                    </a:cubicBezTo>
                    <a:cubicBezTo>
                      <a:pt x="205" y="65"/>
                      <a:pt x="199" y="78"/>
                      <a:pt x="195" y="89"/>
                    </a:cubicBezTo>
                    <a:cubicBezTo>
                      <a:pt x="191" y="99"/>
                      <a:pt x="186" y="111"/>
                      <a:pt x="183" y="120"/>
                    </a:cubicBezTo>
                    <a:cubicBezTo>
                      <a:pt x="158" y="185"/>
                      <a:pt x="141" y="255"/>
                      <a:pt x="118" y="317"/>
                    </a:cubicBezTo>
                    <a:cubicBezTo>
                      <a:pt x="98" y="301"/>
                      <a:pt x="59" y="287"/>
                      <a:pt x="38" y="268"/>
                    </a:cubicBezTo>
                    <a:cubicBezTo>
                      <a:pt x="34" y="264"/>
                      <a:pt x="30" y="252"/>
                      <a:pt x="23" y="244"/>
                    </a:cubicBezTo>
                    <a:cubicBezTo>
                      <a:pt x="19" y="239"/>
                      <a:pt x="13" y="239"/>
                      <a:pt x="10" y="237"/>
                    </a:cubicBezTo>
                    <a:cubicBezTo>
                      <a:pt x="0" y="226"/>
                      <a:pt x="7" y="213"/>
                      <a:pt x="5" y="197"/>
                    </a:cubicBezTo>
                    <a:cubicBezTo>
                      <a:pt x="14" y="195"/>
                      <a:pt x="17" y="213"/>
                      <a:pt x="28" y="214"/>
                    </a:cubicBezTo>
                    <a:cubicBezTo>
                      <a:pt x="66" y="164"/>
                      <a:pt x="99" y="109"/>
                      <a:pt x="127" y="49"/>
                    </a:cubicBezTo>
                    <a:cubicBezTo>
                      <a:pt x="148" y="51"/>
                      <a:pt x="154" y="39"/>
                      <a:pt x="169" y="35"/>
                    </a:cubicBezTo>
                    <a:cubicBezTo>
                      <a:pt x="171" y="23"/>
                      <a:pt x="170" y="13"/>
                      <a:pt x="174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Freeform 60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215" y="3211"/>
                <a:ext cx="182" cy="151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23" y="55"/>
                  </a:cxn>
                  <a:cxn ang="0">
                    <a:pos x="72" y="0"/>
                  </a:cxn>
                  <a:cxn ang="0">
                    <a:pos x="166" y="62"/>
                  </a:cxn>
                  <a:cxn ang="0">
                    <a:pos x="153" y="134"/>
                  </a:cxn>
                  <a:cxn ang="0">
                    <a:pos x="68" y="109"/>
                  </a:cxn>
                  <a:cxn ang="0">
                    <a:pos x="0" y="92"/>
                  </a:cxn>
                </a:cxnLst>
                <a:rect l="0" t="0" r="r" b="b"/>
                <a:pathLst>
                  <a:path w="181" h="150">
                    <a:moveTo>
                      <a:pt x="0" y="92"/>
                    </a:moveTo>
                    <a:cubicBezTo>
                      <a:pt x="3" y="79"/>
                      <a:pt x="14" y="68"/>
                      <a:pt x="23" y="55"/>
                    </a:cubicBezTo>
                    <a:cubicBezTo>
                      <a:pt x="37" y="34"/>
                      <a:pt x="49" y="14"/>
                      <a:pt x="72" y="0"/>
                    </a:cubicBezTo>
                    <a:cubicBezTo>
                      <a:pt x="104" y="20"/>
                      <a:pt x="135" y="41"/>
                      <a:pt x="166" y="62"/>
                    </a:cubicBezTo>
                    <a:cubicBezTo>
                      <a:pt x="181" y="89"/>
                      <a:pt x="167" y="114"/>
                      <a:pt x="153" y="134"/>
                    </a:cubicBezTo>
                    <a:cubicBezTo>
                      <a:pt x="119" y="150"/>
                      <a:pt x="96" y="120"/>
                      <a:pt x="68" y="109"/>
                    </a:cubicBezTo>
                    <a:cubicBezTo>
                      <a:pt x="45" y="100"/>
                      <a:pt x="25" y="98"/>
                      <a:pt x="0" y="92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Freeform 6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255" y="1968"/>
                <a:ext cx="505" cy="1343"/>
              </a:xfrm>
              <a:custGeom>
                <a:avLst/>
                <a:gdLst/>
                <a:ahLst/>
                <a:cxnLst>
                  <a:cxn ang="0">
                    <a:pos x="326" y="0"/>
                  </a:cxn>
                  <a:cxn ang="0">
                    <a:pos x="364" y="0"/>
                  </a:cxn>
                  <a:cxn ang="0">
                    <a:pos x="502" y="52"/>
                  </a:cxn>
                  <a:cxn ang="0">
                    <a:pos x="502" y="1198"/>
                  </a:cxn>
                  <a:cxn ang="0">
                    <a:pos x="351" y="967"/>
                  </a:cxn>
                  <a:cxn ang="0">
                    <a:pos x="323" y="1005"/>
                  </a:cxn>
                  <a:cxn ang="0">
                    <a:pos x="291" y="1083"/>
                  </a:cxn>
                  <a:cxn ang="0">
                    <a:pos x="255" y="1137"/>
                  </a:cxn>
                  <a:cxn ang="0">
                    <a:pos x="223" y="1198"/>
                  </a:cxn>
                  <a:cxn ang="0">
                    <a:pos x="187" y="1245"/>
                  </a:cxn>
                  <a:cxn ang="0">
                    <a:pos x="166" y="1289"/>
                  </a:cxn>
                  <a:cxn ang="0">
                    <a:pos x="143" y="1330"/>
                  </a:cxn>
                  <a:cxn ang="0">
                    <a:pos x="105" y="1315"/>
                  </a:cxn>
                  <a:cxn ang="0">
                    <a:pos x="70" y="1296"/>
                  </a:cxn>
                  <a:cxn ang="0">
                    <a:pos x="0" y="1256"/>
                  </a:cxn>
                  <a:cxn ang="0">
                    <a:pos x="59" y="1111"/>
                  </a:cxn>
                  <a:cxn ang="0">
                    <a:pos x="65" y="1087"/>
                  </a:cxn>
                  <a:cxn ang="0">
                    <a:pos x="94" y="1043"/>
                  </a:cxn>
                  <a:cxn ang="0">
                    <a:pos x="100" y="1007"/>
                  </a:cxn>
                  <a:cxn ang="0">
                    <a:pos x="117" y="967"/>
                  </a:cxn>
                  <a:cxn ang="0">
                    <a:pos x="133" y="925"/>
                  </a:cxn>
                  <a:cxn ang="0">
                    <a:pos x="150" y="899"/>
                  </a:cxn>
                  <a:cxn ang="0">
                    <a:pos x="154" y="866"/>
                  </a:cxn>
                  <a:cxn ang="0">
                    <a:pos x="171" y="829"/>
                  </a:cxn>
                  <a:cxn ang="0">
                    <a:pos x="173" y="788"/>
                  </a:cxn>
                  <a:cxn ang="0">
                    <a:pos x="180" y="770"/>
                  </a:cxn>
                  <a:cxn ang="0">
                    <a:pos x="204" y="713"/>
                  </a:cxn>
                  <a:cxn ang="0">
                    <a:pos x="218" y="671"/>
                  </a:cxn>
                  <a:cxn ang="0">
                    <a:pos x="220" y="645"/>
                  </a:cxn>
                  <a:cxn ang="0">
                    <a:pos x="227" y="624"/>
                  </a:cxn>
                  <a:cxn ang="0">
                    <a:pos x="222" y="600"/>
                  </a:cxn>
                  <a:cxn ang="0">
                    <a:pos x="229" y="570"/>
                  </a:cxn>
                  <a:cxn ang="0">
                    <a:pos x="206" y="549"/>
                  </a:cxn>
                  <a:cxn ang="0">
                    <a:pos x="171" y="473"/>
                  </a:cxn>
                  <a:cxn ang="0">
                    <a:pos x="188" y="402"/>
                  </a:cxn>
                  <a:cxn ang="0">
                    <a:pos x="188" y="299"/>
                  </a:cxn>
                  <a:cxn ang="0">
                    <a:pos x="208" y="304"/>
                  </a:cxn>
                  <a:cxn ang="0">
                    <a:pos x="229" y="241"/>
                  </a:cxn>
                  <a:cxn ang="0">
                    <a:pos x="237" y="189"/>
                  </a:cxn>
                  <a:cxn ang="0">
                    <a:pos x="253" y="153"/>
                  </a:cxn>
                  <a:cxn ang="0">
                    <a:pos x="267" y="114"/>
                  </a:cxn>
                  <a:cxn ang="0">
                    <a:pos x="290" y="7"/>
                  </a:cxn>
                  <a:cxn ang="0">
                    <a:pos x="326" y="0"/>
                  </a:cxn>
                </a:cxnLst>
                <a:rect l="0" t="0" r="r" b="b"/>
                <a:pathLst>
                  <a:path w="502" h="1334">
                    <a:moveTo>
                      <a:pt x="326" y="0"/>
                    </a:moveTo>
                    <a:cubicBezTo>
                      <a:pt x="339" y="0"/>
                      <a:pt x="352" y="0"/>
                      <a:pt x="364" y="0"/>
                    </a:cubicBezTo>
                    <a:cubicBezTo>
                      <a:pt x="420" y="8"/>
                      <a:pt x="464" y="27"/>
                      <a:pt x="502" y="52"/>
                    </a:cubicBezTo>
                    <a:cubicBezTo>
                      <a:pt x="502" y="434"/>
                      <a:pt x="502" y="816"/>
                      <a:pt x="502" y="1198"/>
                    </a:cubicBezTo>
                    <a:cubicBezTo>
                      <a:pt x="442" y="1130"/>
                      <a:pt x="401" y="1044"/>
                      <a:pt x="351" y="967"/>
                    </a:cubicBezTo>
                    <a:cubicBezTo>
                      <a:pt x="346" y="978"/>
                      <a:pt x="330" y="991"/>
                      <a:pt x="323" y="1005"/>
                    </a:cubicBezTo>
                    <a:cubicBezTo>
                      <a:pt x="311" y="1029"/>
                      <a:pt x="306" y="1058"/>
                      <a:pt x="291" y="1083"/>
                    </a:cubicBezTo>
                    <a:cubicBezTo>
                      <a:pt x="280" y="1102"/>
                      <a:pt x="265" y="1118"/>
                      <a:pt x="255" y="1137"/>
                    </a:cubicBezTo>
                    <a:cubicBezTo>
                      <a:pt x="244" y="1158"/>
                      <a:pt x="235" y="1179"/>
                      <a:pt x="223" y="1198"/>
                    </a:cubicBezTo>
                    <a:cubicBezTo>
                      <a:pt x="213" y="1216"/>
                      <a:pt x="196" y="1229"/>
                      <a:pt x="187" y="1245"/>
                    </a:cubicBezTo>
                    <a:cubicBezTo>
                      <a:pt x="180" y="1257"/>
                      <a:pt x="172" y="1275"/>
                      <a:pt x="166" y="1289"/>
                    </a:cubicBezTo>
                    <a:cubicBezTo>
                      <a:pt x="160" y="1301"/>
                      <a:pt x="153" y="1328"/>
                      <a:pt x="143" y="1330"/>
                    </a:cubicBezTo>
                    <a:cubicBezTo>
                      <a:pt x="132" y="1334"/>
                      <a:pt x="115" y="1321"/>
                      <a:pt x="105" y="1315"/>
                    </a:cubicBezTo>
                    <a:cubicBezTo>
                      <a:pt x="92" y="1307"/>
                      <a:pt x="79" y="1300"/>
                      <a:pt x="70" y="1296"/>
                    </a:cubicBezTo>
                    <a:cubicBezTo>
                      <a:pt x="43" y="1281"/>
                      <a:pt x="18" y="1274"/>
                      <a:pt x="0" y="1256"/>
                    </a:cubicBezTo>
                    <a:cubicBezTo>
                      <a:pt x="19" y="1209"/>
                      <a:pt x="46" y="1159"/>
                      <a:pt x="59" y="1111"/>
                    </a:cubicBezTo>
                    <a:cubicBezTo>
                      <a:pt x="62" y="1104"/>
                      <a:pt x="62" y="1094"/>
                      <a:pt x="65" y="1087"/>
                    </a:cubicBezTo>
                    <a:cubicBezTo>
                      <a:pt x="71" y="1071"/>
                      <a:pt x="88" y="1060"/>
                      <a:pt x="94" y="1043"/>
                    </a:cubicBezTo>
                    <a:cubicBezTo>
                      <a:pt x="98" y="1032"/>
                      <a:pt x="96" y="1019"/>
                      <a:pt x="100" y="1007"/>
                    </a:cubicBezTo>
                    <a:cubicBezTo>
                      <a:pt x="103" y="995"/>
                      <a:pt x="111" y="980"/>
                      <a:pt x="117" y="967"/>
                    </a:cubicBezTo>
                    <a:cubicBezTo>
                      <a:pt x="123" y="953"/>
                      <a:pt x="127" y="937"/>
                      <a:pt x="133" y="925"/>
                    </a:cubicBezTo>
                    <a:cubicBezTo>
                      <a:pt x="137" y="916"/>
                      <a:pt x="147" y="909"/>
                      <a:pt x="150" y="899"/>
                    </a:cubicBezTo>
                    <a:cubicBezTo>
                      <a:pt x="153" y="890"/>
                      <a:pt x="150" y="878"/>
                      <a:pt x="154" y="866"/>
                    </a:cubicBezTo>
                    <a:cubicBezTo>
                      <a:pt x="157" y="853"/>
                      <a:pt x="169" y="841"/>
                      <a:pt x="171" y="829"/>
                    </a:cubicBezTo>
                    <a:cubicBezTo>
                      <a:pt x="173" y="816"/>
                      <a:pt x="170" y="801"/>
                      <a:pt x="173" y="788"/>
                    </a:cubicBezTo>
                    <a:cubicBezTo>
                      <a:pt x="176" y="783"/>
                      <a:pt x="180" y="779"/>
                      <a:pt x="180" y="770"/>
                    </a:cubicBezTo>
                    <a:cubicBezTo>
                      <a:pt x="196" y="761"/>
                      <a:pt x="197" y="738"/>
                      <a:pt x="204" y="713"/>
                    </a:cubicBezTo>
                    <a:cubicBezTo>
                      <a:pt x="208" y="699"/>
                      <a:pt x="215" y="684"/>
                      <a:pt x="218" y="671"/>
                    </a:cubicBezTo>
                    <a:cubicBezTo>
                      <a:pt x="220" y="663"/>
                      <a:pt x="218" y="654"/>
                      <a:pt x="220" y="645"/>
                    </a:cubicBezTo>
                    <a:cubicBezTo>
                      <a:pt x="221" y="637"/>
                      <a:pt x="226" y="630"/>
                      <a:pt x="227" y="624"/>
                    </a:cubicBezTo>
                    <a:cubicBezTo>
                      <a:pt x="227" y="616"/>
                      <a:pt x="223" y="607"/>
                      <a:pt x="222" y="600"/>
                    </a:cubicBezTo>
                    <a:cubicBezTo>
                      <a:pt x="228" y="590"/>
                      <a:pt x="233" y="585"/>
                      <a:pt x="229" y="570"/>
                    </a:cubicBezTo>
                    <a:cubicBezTo>
                      <a:pt x="225" y="561"/>
                      <a:pt x="214" y="557"/>
                      <a:pt x="206" y="549"/>
                    </a:cubicBezTo>
                    <a:cubicBezTo>
                      <a:pt x="187" y="532"/>
                      <a:pt x="168" y="509"/>
                      <a:pt x="171" y="473"/>
                    </a:cubicBezTo>
                    <a:cubicBezTo>
                      <a:pt x="173" y="449"/>
                      <a:pt x="186" y="427"/>
                      <a:pt x="188" y="402"/>
                    </a:cubicBezTo>
                    <a:cubicBezTo>
                      <a:pt x="191" y="370"/>
                      <a:pt x="190" y="339"/>
                      <a:pt x="188" y="299"/>
                    </a:cubicBezTo>
                    <a:cubicBezTo>
                      <a:pt x="194" y="299"/>
                      <a:pt x="205" y="312"/>
                      <a:pt x="208" y="304"/>
                    </a:cubicBezTo>
                    <a:cubicBezTo>
                      <a:pt x="210" y="281"/>
                      <a:pt x="223" y="264"/>
                      <a:pt x="229" y="241"/>
                    </a:cubicBezTo>
                    <a:cubicBezTo>
                      <a:pt x="232" y="225"/>
                      <a:pt x="231" y="207"/>
                      <a:pt x="237" y="189"/>
                    </a:cubicBezTo>
                    <a:cubicBezTo>
                      <a:pt x="241" y="178"/>
                      <a:pt x="248" y="166"/>
                      <a:pt x="253" y="153"/>
                    </a:cubicBezTo>
                    <a:cubicBezTo>
                      <a:pt x="257" y="140"/>
                      <a:pt x="262" y="127"/>
                      <a:pt x="267" y="114"/>
                    </a:cubicBezTo>
                    <a:cubicBezTo>
                      <a:pt x="281" y="79"/>
                      <a:pt x="304" y="46"/>
                      <a:pt x="290" y="7"/>
                    </a:cubicBezTo>
                    <a:cubicBezTo>
                      <a:pt x="302" y="5"/>
                      <a:pt x="317" y="5"/>
                      <a:pt x="32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E6E6E6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 userDrawn="1"/>
        </p:nvGrpSpPr>
        <p:grpSpPr>
          <a:xfrm>
            <a:off x="0" y="2164372"/>
            <a:ext cx="1844078" cy="749300"/>
            <a:chOff x="381002" y="2164372"/>
            <a:chExt cx="1362614" cy="749300"/>
          </a:xfrm>
        </p:grpSpPr>
        <p:sp>
          <p:nvSpPr>
            <p:cNvPr id="64" name="Rectangle 63"/>
            <p:cNvSpPr/>
            <p:nvPr userDrawn="1"/>
          </p:nvSpPr>
          <p:spPr bwMode="auto">
            <a:xfrm>
              <a:off x="381002" y="2164372"/>
              <a:ext cx="153690" cy="7493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6" name="Pentagon 65"/>
            <p:cNvSpPr/>
            <p:nvPr userDrawn="1"/>
          </p:nvSpPr>
          <p:spPr bwMode="auto">
            <a:xfrm>
              <a:off x="899910" y="2164372"/>
              <a:ext cx="843706" cy="749300"/>
            </a:xfrm>
            <a:prstGeom prst="homePlate">
              <a:avLst>
                <a:gd name="adj" fmla="val 26756"/>
              </a:avLst>
            </a:prstGeom>
            <a:solidFill>
              <a:srgbClr val="00529B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auto">
            <a:xfrm>
              <a:off x="553971" y="2164372"/>
              <a:ext cx="153690" cy="749300"/>
            </a:xfrm>
            <a:prstGeom prst="rect">
              <a:avLst/>
            </a:prstGeom>
            <a:solidFill>
              <a:srgbClr val="00529B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auto">
            <a:xfrm>
              <a:off x="726940" y="2164372"/>
              <a:ext cx="153690" cy="749300"/>
            </a:xfrm>
            <a:prstGeom prst="rect">
              <a:avLst/>
            </a:prstGeom>
            <a:solidFill>
              <a:srgbClr val="00529B"/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69" name="Rectangle 68"/>
          <p:cNvSpPr/>
          <p:nvPr userDrawn="1"/>
        </p:nvSpPr>
        <p:spPr bwMode="auto">
          <a:xfrm>
            <a:off x="0" y="0"/>
            <a:ext cx="12192000" cy="952500"/>
          </a:xfrm>
          <a:prstGeom prst="rect">
            <a:avLst/>
          </a:prstGeom>
          <a:ln>
            <a:noFill/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70" name="Straight Connector 69"/>
          <p:cNvCxnSpPr/>
          <p:nvPr userDrawn="1"/>
        </p:nvCxnSpPr>
        <p:spPr bwMode="auto">
          <a:xfrm>
            <a:off x="0" y="6255654"/>
            <a:ext cx="12192000" cy="0"/>
          </a:xfrm>
          <a:prstGeom prst="line">
            <a:avLst/>
          </a:prstGeom>
          <a:ln w="28575">
            <a:solidFill>
              <a:srgbClr val="00529B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568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83FA-43A2-4F21-B9DA-46F44B1C4D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992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0A903-DF35-4892-8505-B70E9441C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44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1"/>
            <a:ext cx="558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58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940C-0B64-43AB-84C6-1C8098E13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046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8A70F-9FA3-49AA-BCCC-06294C2A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119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31C4-E3EA-4AC1-9668-6E54198F41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265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DF83E-E1EF-4616-A6E5-6C3788131C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691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689BA-0E2A-44ED-BF42-CBB7DAAE93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70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F208C-221E-4E4A-A963-B173ECCC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46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inner copy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1920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1"/>
            <a:ext cx="11379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5"/>
            <a:ext cx="9347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25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1"/>
            <a:ext cx="284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cs typeface="+mn-cs"/>
              </a:defRPr>
            </a:lvl1pPr>
          </a:lstStyle>
          <a:p>
            <a:pPr>
              <a:defRPr/>
            </a:pPr>
            <a:fld id="{B24B1B23-CFDE-43F8-9286-045C54891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22294"/>
            <a:ext cx="386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4779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748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275" indent="-20955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8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602942" y="1795844"/>
            <a:ext cx="5186978" cy="3934396"/>
            <a:chOff x="759656" y="891710"/>
            <a:chExt cx="6636227" cy="410416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717" y="3186121"/>
              <a:ext cx="6040166" cy="180975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" name="Rectangle 3"/>
            <p:cNvSpPr/>
            <p:nvPr/>
          </p:nvSpPr>
          <p:spPr bwMode="auto">
            <a:xfrm>
              <a:off x="759656" y="1034946"/>
              <a:ext cx="1645920" cy="21382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 charset="0"/>
                  <a:ea typeface="SimSun" pitchFamily="2" charset="-122"/>
                </a:rPr>
                <a:t>Bit Bucket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2197" y="1448970"/>
              <a:ext cx="1350498" cy="309491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800" dirty="0">
                  <a:solidFill>
                    <a:srgbClr val="000000"/>
                  </a:solidFill>
                  <a:latin typeface="Calibri"/>
                  <a:ea typeface="SimSun" pitchFamily="2" charset="-122"/>
                </a:rPr>
                <a:t>Test automation code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77704" y="1891126"/>
              <a:ext cx="1167618" cy="21296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800" dirty="0">
                  <a:solidFill>
                    <a:srgbClr val="000000"/>
                  </a:solidFill>
                  <a:latin typeface="Calibri"/>
                  <a:ea typeface="SimSun" pitchFamily="2" charset="-122"/>
                </a:rPr>
                <a:t>Test data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70673" y="2283500"/>
              <a:ext cx="1167618" cy="267287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800" dirty="0">
                  <a:solidFill>
                    <a:srgbClr val="000000"/>
                  </a:solidFill>
                  <a:latin typeface="Calibri"/>
                  <a:ea typeface="SimSun" pitchFamily="2" charset="-122"/>
                </a:rPr>
                <a:t>Test Configuration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85138" y="1034946"/>
              <a:ext cx="1645920" cy="21587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 charset="0"/>
                  <a:ea typeface="SimSun" pitchFamily="2" charset="-122"/>
                </a:rPr>
                <a:t>Jenkins CI</a:t>
              </a:r>
            </a:p>
          </p:txBody>
        </p:sp>
        <p:sp>
          <p:nvSpPr>
            <p:cNvPr id="6" name="Arrow: Right 5"/>
            <p:cNvSpPr/>
            <p:nvPr/>
          </p:nvSpPr>
          <p:spPr bwMode="auto">
            <a:xfrm>
              <a:off x="2334867" y="1907301"/>
              <a:ext cx="520980" cy="196789"/>
            </a:xfrm>
            <a:prstGeom prst="rightArrow">
              <a:avLst/>
            </a:prstGeom>
            <a:solidFill>
              <a:srgbClr val="66CCFF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endParaRPr lang="en-US" sz="200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998462" y="1791002"/>
              <a:ext cx="1110457" cy="313089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800" dirty="0">
                  <a:solidFill>
                    <a:srgbClr val="000000"/>
                  </a:solidFill>
                  <a:latin typeface="Calibri"/>
                  <a:ea typeface="SimSun" pitchFamily="2" charset="-122"/>
                </a:rPr>
                <a:t>Upload to Test Cloud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4900" y="891710"/>
              <a:ext cx="1045742" cy="89810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auto">
            <a:xfrm>
              <a:off x="2998462" y="1377169"/>
              <a:ext cx="1110457" cy="313089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800" dirty="0">
                  <a:solidFill>
                    <a:srgbClr val="000000"/>
                  </a:solidFill>
                  <a:latin typeface="Calibri"/>
                  <a:ea typeface="SimSun" pitchFamily="2" charset="-122"/>
                </a:rPr>
                <a:t>Build tests</a:t>
              </a:r>
            </a:p>
          </p:txBody>
        </p:sp>
        <p:sp>
          <p:nvSpPr>
            <p:cNvPr id="23" name="Arrow: Right 22"/>
            <p:cNvSpPr/>
            <p:nvPr/>
          </p:nvSpPr>
          <p:spPr bwMode="auto">
            <a:xfrm>
              <a:off x="4331637" y="1946747"/>
              <a:ext cx="2028821" cy="269403"/>
            </a:xfrm>
            <a:prstGeom prst="rightArrow">
              <a:avLst/>
            </a:prstGeom>
            <a:solidFill>
              <a:srgbClr val="66CCFF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endParaRPr lang="en-US" sz="2000">
                <a:solidFill>
                  <a:srgbClr val="000000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31058" y="2162815"/>
              <a:ext cx="1714248" cy="61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charset="0"/>
                </a:rPr>
                <a:t>Run automated tests at 8pm everyday in VDIs or cloud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2197" y="4442348"/>
              <a:ext cx="833235" cy="3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Arial" charset="0"/>
                </a:rPr>
                <a:t>Tester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071" y="1231541"/>
            <a:ext cx="1602954" cy="29244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673600" y="6553201"/>
            <a:ext cx="3178182" cy="305907"/>
          </a:xfrm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ABAFE5-68F9-41C8-BAB7-EE3ECB43B309}" type="slidenum">
              <a:rPr lang="en-US" altLang="en-US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b="1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35" y="1795845"/>
            <a:ext cx="4051747" cy="42841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94360" y="149199"/>
            <a:ext cx="9144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Current Product testing architecture by Infosys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7754" y="1164924"/>
            <a:ext cx="2824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Automated unit testing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9079" y="1186308"/>
            <a:ext cx="310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Automated 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20890954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F6316-4529-4964-AAD2-BAB31BA96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A6FE-5149-45DB-A42F-E73E140876C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606E0E-5F8E-4CC4-86D6-BEC743AEAC1F}"/>
              </a:ext>
            </a:extLst>
          </p:cNvPr>
          <p:cNvSpPr txBox="1">
            <a:spLocks/>
          </p:cNvSpPr>
          <p:nvPr/>
        </p:nvSpPr>
        <p:spPr bwMode="auto">
          <a:xfrm>
            <a:off x="568960" y="232279"/>
            <a:ext cx="9184640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1" tIns="45775" rIns="91551" bIns="45775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5pPr>
            <a:lvl6pPr marL="34331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6pPr>
            <a:lvl7pPr marL="68662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7pPr>
            <a:lvl8pPr marL="1029929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8pPr>
            <a:lvl9pPr marL="1373238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9170"/>
            <a:r>
              <a:rPr lang="en-US" sz="2400" kern="0" dirty="0"/>
              <a:t>Proposed Automation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F7A4B-199B-4B1F-B434-5DD7A44F8DFD}"/>
              </a:ext>
            </a:extLst>
          </p:cNvPr>
          <p:cNvSpPr txBox="1">
            <a:spLocks/>
          </p:cNvSpPr>
          <p:nvPr/>
        </p:nvSpPr>
        <p:spPr>
          <a:xfrm>
            <a:off x="6400800" y="1408952"/>
            <a:ext cx="5181600" cy="4793728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45095" tIns="72548" rIns="145095" bIns="72548" rtlCol="0">
            <a:noAutofit/>
          </a:bodyPr>
          <a:lstStyle>
            <a:lvl1pPr marL="459690" indent="-459690" algn="l" defTabSz="612919" rtl="0" eaLnBrk="1" latinLnBrk="0" hangingPunct="1">
              <a:spcBef>
                <a:spcPct val="20000"/>
              </a:spcBef>
              <a:buFont typeface="Arial"/>
              <a:buChar char="•"/>
              <a:defRPr sz="315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95993" indent="-383074" algn="l" defTabSz="612919" rtl="0" eaLnBrk="1" latinLnBrk="0" hangingPunct="1">
              <a:spcBef>
                <a:spcPct val="20000"/>
              </a:spcBef>
              <a:buFont typeface="Arial"/>
              <a:buChar char="–"/>
              <a:defRPr sz="270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98" indent="-306460" algn="l" defTabSz="612919" rtl="0" eaLnBrk="1" latinLnBrk="0" hangingPunct="1">
              <a:spcBef>
                <a:spcPct val="20000"/>
              </a:spcBef>
              <a:buFont typeface="Arial"/>
              <a:buChar char="•"/>
              <a:defRPr sz="247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145217" indent="-306460" algn="l" defTabSz="612919" rtl="0" eaLnBrk="1" latinLnBrk="0" hangingPunct="1">
              <a:spcBef>
                <a:spcPct val="20000"/>
              </a:spcBef>
              <a:buFont typeface="Arial"/>
              <a:buChar char="–"/>
              <a:defRPr sz="21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58137" indent="-306460" algn="l" defTabSz="612919" rtl="0" eaLnBrk="1" latinLnBrk="0" hangingPunct="1">
              <a:spcBef>
                <a:spcPct val="20000"/>
              </a:spcBef>
              <a:buFont typeface="Arial"/>
              <a:buChar char="»"/>
              <a:defRPr sz="21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371056" indent="-306460" algn="l" defTabSz="612919" rtl="0" eaLnBrk="1" latinLnBrk="0" hangingPunct="1">
              <a:spcBef>
                <a:spcPct val="20000"/>
              </a:spcBef>
              <a:buFont typeface="Arial"/>
              <a:buChar char="•"/>
              <a:defRPr sz="270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83975" indent="-306460" algn="l" defTabSz="612919" rtl="0" eaLnBrk="1" latinLnBrk="0" hangingPunct="1">
              <a:spcBef>
                <a:spcPct val="20000"/>
              </a:spcBef>
              <a:buFont typeface="Arial"/>
              <a:buChar char="•"/>
              <a:defRPr sz="270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96895" indent="-306460" algn="l" defTabSz="612919" rtl="0" eaLnBrk="1" latinLnBrk="0" hangingPunct="1">
              <a:spcBef>
                <a:spcPct val="20000"/>
              </a:spcBef>
              <a:buFont typeface="Arial"/>
              <a:buChar char="•"/>
              <a:defRPr sz="270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209812" indent="-306460" algn="l" defTabSz="612919" rtl="0" eaLnBrk="1" latinLnBrk="0" hangingPunct="1">
              <a:spcBef>
                <a:spcPct val="20000"/>
              </a:spcBef>
              <a:buFont typeface="Arial"/>
              <a:buChar char="•"/>
              <a:defRPr sz="270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Web application build in JAVA and framework designed as per DBS requirement</a:t>
            </a:r>
          </a:p>
          <a:p>
            <a:pPr marL="228594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In the source code, every class represents a page in the application. </a:t>
            </a:r>
            <a:endParaRPr lang="en-IN" sz="1333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28594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Common Data provider to set the Test Environment &amp; Compatible to test both Desktop Browsers and Mobile web &amp; App</a:t>
            </a:r>
          </a:p>
          <a:p>
            <a:pPr marL="228594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Tools to be used</a:t>
            </a:r>
          </a:p>
          <a:p>
            <a:pPr marL="943650" lvl="2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Jenkins- Scheduler/Trigger the scripts</a:t>
            </a:r>
          </a:p>
          <a:p>
            <a:pPr marL="943650" lvl="2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Maven- Dependency update</a:t>
            </a:r>
          </a:p>
          <a:p>
            <a:pPr marL="943650" lvl="2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Selenium Grid - Parallel execution</a:t>
            </a:r>
          </a:p>
          <a:p>
            <a:pPr marL="943650" lvl="2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 err="1">
                <a:solidFill>
                  <a:schemeClr val="tx1"/>
                </a:solidFill>
                <a:latin typeface="Calibri" panose="020F0502020204030204" pitchFamily="34" charset="0"/>
              </a:rPr>
              <a:t>TestNG</a:t>
            </a: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 – Annotation to define the execution priority</a:t>
            </a:r>
          </a:p>
          <a:p>
            <a:pPr marL="943650" lvl="2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Eclipse- IDE</a:t>
            </a:r>
          </a:p>
          <a:p>
            <a:pPr marL="943650" lvl="2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SOAP/Rest API – Data dependency</a:t>
            </a:r>
          </a:p>
          <a:p>
            <a:pPr marL="228594" indent="-228594" defTabSz="121883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chemeClr val="tx1"/>
                </a:solidFill>
                <a:latin typeface="Calibri" panose="020F0502020204030204" pitchFamily="34" charset="0"/>
              </a:rPr>
              <a:t>Validation of content, Image handled using distributed test execution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200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7294A-53F3-4E3B-B13D-766EFD8B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397002"/>
            <a:ext cx="5513307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145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architecture for enabling continuous testing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F708446-45A2-4BF3-8CED-8B95DEE5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32467"/>
            <a:ext cx="9956800" cy="4605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3" name="Picture 2" descr="http://1.bp.blogspot.com/-fAZlai12MbQ/UgrD1NrLOuI/AAAAAAAAAKQ/5HGAov_utrs/s1600/Basic+Build+Test+Deploy+Flo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04" b="73661"/>
          <a:stretch/>
        </p:blipFill>
        <p:spPr bwMode="auto">
          <a:xfrm>
            <a:off x="3093052" y="1502392"/>
            <a:ext cx="863101" cy="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1.bp.blogspot.com/-fAZlai12MbQ/UgrD1NrLOuI/AAAAAAAAAKQ/5HGAov_utrs/s1600/Basic+Build+Test+Deploy+Flo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5" t="2046" r="38304" b="79539"/>
          <a:stretch/>
        </p:blipFill>
        <p:spPr bwMode="auto">
          <a:xfrm>
            <a:off x="4794819" y="1546743"/>
            <a:ext cx="919605" cy="56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4007784" y="1822485"/>
            <a:ext cx="778125" cy="16156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algn="ctr" defTabSz="827199" fontAlgn="base">
              <a:spcBef>
                <a:spcPct val="0"/>
              </a:spcBef>
              <a:spcAft>
                <a:spcPct val="0"/>
              </a:spcAft>
            </a:pPr>
            <a:endParaRPr lang="en-US" sz="4348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20440" y="2461122"/>
            <a:ext cx="3392949" cy="636453"/>
          </a:xfrm>
          <a:prstGeom prst="rect">
            <a:avLst/>
          </a:prstGeom>
          <a:pattFill prst="ltDn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endParaRPr lang="en-US" sz="434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091187" y="2245215"/>
            <a:ext cx="376847" cy="1711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algn="ctr" defTabSz="827199" fontAlgn="base">
              <a:spcBef>
                <a:spcPct val="0"/>
              </a:spcBef>
              <a:spcAft>
                <a:spcPct val="0"/>
              </a:spcAft>
            </a:pPr>
            <a:endParaRPr lang="en-US" sz="4348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6860" y="3453960"/>
            <a:ext cx="5190729" cy="719545"/>
          </a:xfrm>
          <a:prstGeom prst="rect">
            <a:avLst/>
          </a:prstGeom>
          <a:pattFill prst="ltDn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algn="ctr" defTabSz="827199" fontAlgn="base">
              <a:spcBef>
                <a:spcPct val="0"/>
              </a:spcBef>
              <a:spcAft>
                <a:spcPct val="0"/>
              </a:spcAft>
            </a:pPr>
            <a:endParaRPr lang="en-US" sz="4348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5149520" y="3157910"/>
            <a:ext cx="414528" cy="15562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algn="ctr" defTabSz="827199" fontAlgn="base">
              <a:spcBef>
                <a:spcPct val="0"/>
              </a:spcBef>
              <a:spcAft>
                <a:spcPct val="0"/>
              </a:spcAft>
            </a:pPr>
            <a:endParaRPr lang="en-US" sz="4348" dirty="0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2335" y="3421453"/>
            <a:ext cx="2435075" cy="316051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1672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Framework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1166" y="2472137"/>
            <a:ext cx="1499837" cy="200185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pPr algn="ctr"/>
            <a:r>
              <a:rPr lang="en-US" sz="919" b="1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30896" y="2804202"/>
            <a:ext cx="1331677" cy="526457"/>
          </a:xfrm>
          <a:prstGeom prst="rect">
            <a:avLst/>
          </a:prstGeom>
          <a:solidFill>
            <a:srgbClr val="767D4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HP-ALM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507674" y="4602393"/>
            <a:ext cx="1747305" cy="651503"/>
          </a:xfrm>
          <a:prstGeom prst="rect">
            <a:avLst/>
          </a:prstGeom>
          <a:solidFill>
            <a:srgbClr val="3C3C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HP-ALM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endParaRPr lang="en-US" sz="919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827199" fontAlgn="base">
              <a:spcBef>
                <a:spcPct val="0"/>
              </a:spcBef>
              <a:spcAft>
                <a:spcPct val="0"/>
              </a:spcAft>
            </a:pPr>
            <a:endParaRPr lang="en-US" sz="919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V="1">
            <a:off x="8731961" y="3945362"/>
            <a:ext cx="683487" cy="606071"/>
          </a:xfrm>
          <a:prstGeom prst="bentUpArrow">
            <a:avLst>
              <a:gd name="adj1" fmla="val 8190"/>
              <a:gd name="adj2" fmla="val 25000"/>
              <a:gd name="adj3" fmla="val 23319"/>
            </a:avLst>
          </a:prstGeom>
          <a:solidFill>
            <a:srgbClr val="3C3C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endParaRPr lang="en-US" sz="91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Bent-Up Arrow 14"/>
          <p:cNvSpPr/>
          <p:nvPr/>
        </p:nvSpPr>
        <p:spPr bwMode="auto">
          <a:xfrm rot="16200000" flipV="1">
            <a:off x="7305976" y="2792483"/>
            <a:ext cx="890681" cy="1159160"/>
          </a:xfrm>
          <a:prstGeom prst="bentUpArrow">
            <a:avLst>
              <a:gd name="adj1" fmla="val 7158"/>
              <a:gd name="adj2" fmla="val 15598"/>
              <a:gd name="adj3" fmla="val 25000"/>
            </a:avLst>
          </a:prstGeom>
          <a:solidFill>
            <a:srgbClr val="767D4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endParaRPr lang="en-US" sz="91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88652" y="4247112"/>
            <a:ext cx="1331677" cy="669193"/>
          </a:xfrm>
          <a:prstGeom prst="rect">
            <a:avLst/>
          </a:prstGeom>
          <a:solidFill>
            <a:srgbClr val="2AD4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SeeTest</a:t>
            </a:r>
            <a:endParaRPr lang="en-US" sz="919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Appium</a:t>
            </a:r>
          </a:p>
          <a:p>
            <a:pPr marL="155099" indent="-155099">
              <a:buFont typeface="Arial" panose="020B0604020202020204" pitchFamily="34" charset="0"/>
              <a:buChar char="•"/>
            </a:pPr>
            <a:r>
              <a:rPr lang="en-US" sz="919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27201" y="3452280"/>
            <a:ext cx="1307279" cy="68792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 defTabSz="8271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19" dirty="0"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HP-ALM</a:t>
            </a:r>
          </a:p>
          <a:p>
            <a:pPr marL="155099" indent="-155099" defTabSz="8271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19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marL="155099" indent="-155099" defTabSz="8271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19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pPr marL="155099" indent="-155099" defTabSz="8271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19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2858228" y="3795826"/>
            <a:ext cx="925840" cy="137701"/>
          </a:xfrm>
          <a:prstGeom prst="rightArrow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endParaRPr lang="en-US" sz="919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/>
          </p:nvPr>
        </p:nvGraphicFramePr>
        <p:xfrm>
          <a:off x="3843121" y="3731923"/>
          <a:ext cx="4879273" cy="34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/>
          <p:cNvGraphicFramePr/>
          <p:nvPr>
            <p:extLst/>
          </p:nvPr>
        </p:nvGraphicFramePr>
        <p:xfrm>
          <a:off x="3715225" y="2717006"/>
          <a:ext cx="3241369" cy="271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Bent-Up Arrow 20"/>
          <p:cNvSpPr/>
          <p:nvPr/>
        </p:nvSpPr>
        <p:spPr bwMode="auto">
          <a:xfrm>
            <a:off x="3411470" y="4078923"/>
            <a:ext cx="1867503" cy="498732"/>
          </a:xfrm>
          <a:prstGeom prst="bentUpArrow">
            <a:avLst>
              <a:gd name="adj1" fmla="val 13970"/>
              <a:gd name="adj2" fmla="val 25000"/>
              <a:gd name="adj3" fmla="val 23319"/>
            </a:avLst>
          </a:prstGeom>
          <a:solidFill>
            <a:srgbClr val="2AD4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endParaRPr lang="en-US" sz="919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2" name="Diagram 21"/>
          <p:cNvGraphicFramePr/>
          <p:nvPr>
            <p:extLst/>
          </p:nvPr>
        </p:nvGraphicFramePr>
        <p:xfrm>
          <a:off x="3244620" y="4272176"/>
          <a:ext cx="5046115" cy="164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3" name="Bent-Up Arrow 22"/>
          <p:cNvSpPr/>
          <p:nvPr/>
        </p:nvSpPr>
        <p:spPr bwMode="auto">
          <a:xfrm rot="5400000">
            <a:off x="5590438" y="4097095"/>
            <a:ext cx="498729" cy="462399"/>
          </a:xfrm>
          <a:prstGeom prst="bentUpArrow">
            <a:avLst>
              <a:gd name="adj1" fmla="val 15603"/>
              <a:gd name="adj2" fmla="val 25000"/>
              <a:gd name="adj3" fmla="val 23319"/>
            </a:avLst>
          </a:prstGeom>
          <a:solidFill>
            <a:srgbClr val="2AD4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727" tIns="41361" rIns="82727" bIns="41361" numCol="1" rtlCol="0" anchor="t" anchorCtr="0" compatLnSpc="1">
            <a:prstTxWarp prst="textNoShape">
              <a:avLst/>
            </a:prstTxWarp>
          </a:bodyPr>
          <a:lstStyle/>
          <a:p>
            <a:pPr marL="155099" indent="-155099">
              <a:buFont typeface="Arial" panose="020B0604020202020204" pitchFamily="34" charset="0"/>
              <a:buChar char="•"/>
            </a:pPr>
            <a:endParaRPr lang="en-US" sz="919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7006" y="1582667"/>
            <a:ext cx="1248801" cy="174602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753" dirty="0">
                <a:latin typeface="Calibri" panose="020F0502020204030204" pitchFamily="34" charset="0"/>
                <a:cs typeface="Calibri" panose="020F0502020204030204" pitchFamily="34" charset="0"/>
              </a:rPr>
              <a:t>Check-in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5057" y="2137606"/>
            <a:ext cx="1452353" cy="238914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1171" dirty="0">
                <a:latin typeface="Calibri" panose="020F0502020204030204" pitchFamily="34" charset="0"/>
                <a:cs typeface="Calibri" panose="020F0502020204030204" pitchFamily="34" charset="0"/>
              </a:rPr>
              <a:t>Trigger CI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9873" y="3084912"/>
            <a:ext cx="1135273" cy="367410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1003" dirty="0">
                <a:latin typeface="Calibri" panose="020F0502020204030204" pitchFamily="34" charset="0"/>
                <a:cs typeface="Calibri" panose="020F0502020204030204" pitchFamily="34" charset="0"/>
              </a:rPr>
              <a:t>Trigger Automated test scripts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82232" y="3568715"/>
            <a:ext cx="1032067" cy="213074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1003" dirty="0">
                <a:latin typeface="Calibri" panose="020F0502020204030204" pitchFamily="34" charset="0"/>
                <a:cs typeface="Calibri" panose="020F0502020204030204" pitchFamily="34" charset="0"/>
              </a:rPr>
              <a:t>Import Test Case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4605" y="4266256"/>
            <a:ext cx="1373680" cy="213074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1003" dirty="0">
                <a:latin typeface="Calibri" panose="020F0502020204030204" pitchFamily="34" charset="0"/>
                <a:cs typeface="Calibri" panose="020F0502020204030204" pitchFamily="34" charset="0"/>
              </a:rPr>
              <a:t>Import Test Script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14521" y="2804602"/>
            <a:ext cx="938244" cy="161521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668" dirty="0">
                <a:latin typeface="Calibri" panose="020F0502020204030204" pitchFamily="34" charset="0"/>
                <a:cs typeface="Calibri" panose="020F0502020204030204" pitchFamily="34" charset="0"/>
              </a:rPr>
              <a:t>Log Defect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47384" y="3669828"/>
            <a:ext cx="852949" cy="213074"/>
          </a:xfrm>
          <a:prstGeom prst="rect">
            <a:avLst/>
          </a:prstGeom>
          <a:noFill/>
        </p:spPr>
        <p:txBody>
          <a:bodyPr wrap="square" lIns="58167" tIns="29084" rIns="58167" bIns="29084" rtlCol="0">
            <a:spAutoFit/>
          </a:bodyPr>
          <a:lstStyle/>
          <a:p>
            <a:r>
              <a:rPr lang="en-US" sz="1003" dirty="0">
                <a:latin typeface="Calibri" panose="020F0502020204030204" pitchFamily="34" charset="0"/>
                <a:cs typeface="Calibri" panose="020F0502020204030204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831567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E7F2-C4B1-470A-8A14-D634C8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B7BB-90FE-4297-A177-72DAD1F7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Platform - </a:t>
            </a:r>
            <a:r>
              <a:rPr lang="en-IN" dirty="0"/>
              <a:t>Any (Mac, Linux/Unix, Windows 7,8,10). </a:t>
            </a:r>
          </a:p>
          <a:p>
            <a:r>
              <a:rPr lang="en-IN" b="1" dirty="0"/>
              <a:t>Development Environment </a:t>
            </a:r>
            <a:r>
              <a:rPr lang="en-IN" dirty="0"/>
              <a:t>- Eclipse IDE</a:t>
            </a:r>
          </a:p>
          <a:p>
            <a:r>
              <a:rPr lang="en-IN" b="1" dirty="0"/>
              <a:t>Browsers -</a:t>
            </a:r>
            <a:r>
              <a:rPr lang="en-IN" dirty="0"/>
              <a:t> Chrome, IE(on Windows only), Firefox, Safari (on Mac only). </a:t>
            </a:r>
          </a:p>
          <a:p>
            <a:r>
              <a:rPr lang="en-IN" b="1" dirty="0"/>
              <a:t>Language</a:t>
            </a:r>
            <a:r>
              <a:rPr lang="en-IN" dirty="0"/>
              <a:t> - Java 8 </a:t>
            </a:r>
          </a:p>
          <a:p>
            <a:r>
              <a:rPr lang="en-IN" b="1" dirty="0"/>
              <a:t>Build Tool - </a:t>
            </a:r>
            <a:r>
              <a:rPr lang="en-IN" dirty="0"/>
              <a:t>Maven</a:t>
            </a:r>
          </a:p>
          <a:p>
            <a:r>
              <a:rPr lang="en-IN" b="1" dirty="0"/>
              <a:t>Continuous Integration Tool </a:t>
            </a:r>
            <a:r>
              <a:rPr lang="en-IN" dirty="0"/>
              <a:t>- Jenkins</a:t>
            </a:r>
          </a:p>
          <a:p>
            <a:r>
              <a:rPr lang="en-IN" b="1" dirty="0"/>
              <a:t>Code Repository  </a:t>
            </a:r>
            <a:r>
              <a:rPr lang="en-IN" dirty="0"/>
              <a:t>- SVN/ </a:t>
            </a:r>
            <a:r>
              <a:rPr lang="en-IN" dirty="0" err="1"/>
              <a:t>Gitlab</a:t>
            </a:r>
            <a:r>
              <a:rPr lang="en-IN" dirty="0"/>
              <a:t> etc.,</a:t>
            </a:r>
          </a:p>
          <a:p>
            <a:r>
              <a:rPr lang="en-IN" b="1" dirty="0"/>
              <a:t>Jars Required </a:t>
            </a:r>
            <a:r>
              <a:rPr lang="en-IN" dirty="0"/>
              <a:t>- Selenium Server, Selenium Jars, TestNG can be got from Maven Dependency</a:t>
            </a:r>
          </a:p>
          <a:p>
            <a:pPr lvl="0"/>
            <a:r>
              <a:rPr lang="en-IN" dirty="0"/>
              <a:t>Test Data for the identified POC test cases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FACB-C642-4A58-9481-7B93BE3EB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0983FA-43A2-4F21-B9DA-46F44B1C4D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195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208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SimSun</vt:lpstr>
      <vt:lpstr>SimSun</vt:lpstr>
      <vt:lpstr>Arial</vt:lpstr>
      <vt:lpstr>Calibri</vt:lpstr>
      <vt:lpstr>Gill Sans</vt:lpstr>
      <vt:lpstr>Wingdings</vt:lpstr>
      <vt:lpstr>Wingdings 2</vt:lpstr>
      <vt:lpstr>ヒラギノ角ゴ ProN W3</vt:lpstr>
      <vt:lpstr>1_HCL Template</vt:lpstr>
      <vt:lpstr>PowerPoint Presentation</vt:lpstr>
      <vt:lpstr>PowerPoint Presentation</vt:lpstr>
      <vt:lpstr>Proposed architecture for enabling continuous testing</vt:lpstr>
      <vt:lpstr>Automation Dependencies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Virtualization</dc:title>
  <dc:creator>Priya Rajeshkumar</dc:creator>
  <cp:lastModifiedBy>G Sunilkumar</cp:lastModifiedBy>
  <cp:revision>13</cp:revision>
  <dcterms:created xsi:type="dcterms:W3CDTF">2018-03-27T06:15:22Z</dcterms:created>
  <dcterms:modified xsi:type="dcterms:W3CDTF">2018-05-21T09:07:37Z</dcterms:modified>
</cp:coreProperties>
</file>