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3E26-2C58-4F15-B53E-A6EA9D8E81F4}" type="datetimeFigureOut">
              <a:rPr lang="pt-BR" smtClean="0"/>
              <a:t>17/08/2010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7DD8-3ACD-4089-9816-58599DD607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3E26-2C58-4F15-B53E-A6EA9D8E81F4}" type="datetimeFigureOut">
              <a:rPr lang="pt-BR" smtClean="0"/>
              <a:t>17/08/2010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7DD8-3ACD-4089-9816-58599DD607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3E26-2C58-4F15-B53E-A6EA9D8E81F4}" type="datetimeFigureOut">
              <a:rPr lang="pt-BR" smtClean="0"/>
              <a:t>17/08/2010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7DD8-3ACD-4089-9816-58599DD607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3E26-2C58-4F15-B53E-A6EA9D8E81F4}" type="datetimeFigureOut">
              <a:rPr lang="pt-BR" smtClean="0"/>
              <a:t>17/08/2010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7DD8-3ACD-4089-9816-58599DD607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3E26-2C58-4F15-B53E-A6EA9D8E81F4}" type="datetimeFigureOut">
              <a:rPr lang="pt-BR" smtClean="0"/>
              <a:t>17/08/2010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7DD8-3ACD-4089-9816-58599DD607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3E26-2C58-4F15-B53E-A6EA9D8E81F4}" type="datetimeFigureOut">
              <a:rPr lang="pt-BR" smtClean="0"/>
              <a:t>17/08/2010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7DD8-3ACD-4089-9816-58599DD607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3E26-2C58-4F15-B53E-A6EA9D8E81F4}" type="datetimeFigureOut">
              <a:rPr lang="pt-BR" smtClean="0"/>
              <a:t>17/08/2010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7DD8-3ACD-4089-9816-58599DD607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3E26-2C58-4F15-B53E-A6EA9D8E81F4}" type="datetimeFigureOut">
              <a:rPr lang="pt-BR" smtClean="0"/>
              <a:t>17/08/2010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7DD8-3ACD-4089-9816-58599DD607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3E26-2C58-4F15-B53E-A6EA9D8E81F4}" type="datetimeFigureOut">
              <a:rPr lang="pt-BR" smtClean="0"/>
              <a:t>17/08/2010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7DD8-3ACD-4089-9816-58599DD607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3E26-2C58-4F15-B53E-A6EA9D8E81F4}" type="datetimeFigureOut">
              <a:rPr lang="pt-BR" smtClean="0"/>
              <a:t>17/08/2010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7DD8-3ACD-4089-9816-58599DD607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3E26-2C58-4F15-B53E-A6EA9D8E81F4}" type="datetimeFigureOut">
              <a:rPr lang="pt-BR" smtClean="0"/>
              <a:t>17/08/2010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7DD8-3ACD-4089-9816-58599DD607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3E26-2C58-4F15-B53E-A6EA9D8E81F4}" type="datetimeFigureOut">
              <a:rPr lang="pt-BR" smtClean="0"/>
              <a:t>17/08/2010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E7DD8-3ACD-4089-9816-58599DD6077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b="1" dirty="0" smtClean="0"/>
              <a:t>Cliente</a:t>
            </a:r>
            <a:endParaRPr lang="pt-BR" sz="2000" b="1" dirty="0"/>
          </a:p>
        </p:txBody>
      </p:sp>
      <p:sp>
        <p:nvSpPr>
          <p:cNvPr id="30" name="Retângulo 2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2000" b="1" dirty="0" smtClean="0"/>
              <a:t>Servidor</a:t>
            </a:r>
            <a:endParaRPr lang="pt-BR" sz="2000" b="1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93256" y="620688"/>
            <a:ext cx="2520280" cy="97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00" b="1" dirty="0" err="1" smtClean="0"/>
              <a:t>DataViewer</a:t>
            </a:r>
            <a:endParaRPr lang="pt-BR" sz="1200" b="1" dirty="0" smtClean="0"/>
          </a:p>
          <a:p>
            <a:pPr algn="ctr"/>
            <a:r>
              <a:rPr lang="pt-BR" sz="1200" dirty="0" smtClean="0"/>
              <a:t>- Interface com o usuário (0%)</a:t>
            </a:r>
            <a:endParaRPr lang="pt-BR" sz="12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84708" y="2852936"/>
            <a:ext cx="2520280" cy="97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00" b="1" dirty="0" err="1" smtClean="0"/>
              <a:t>PivotTableConnection</a:t>
            </a:r>
            <a:endParaRPr lang="pt-BR" sz="1200" b="1" dirty="0" smtClean="0"/>
          </a:p>
          <a:p>
            <a:pPr algn="ctr">
              <a:buFontTx/>
              <a:buChar char="-"/>
            </a:pPr>
            <a:r>
              <a:rPr lang="pt-BR" sz="1200" dirty="0" smtClean="0"/>
              <a:t>Comunicação entre o servidor e o cliente </a:t>
            </a:r>
          </a:p>
          <a:p>
            <a:pPr algn="ctr"/>
            <a:r>
              <a:rPr lang="pt-BR" sz="1200" dirty="0"/>
              <a:t>(</a:t>
            </a:r>
            <a:r>
              <a:rPr lang="pt-BR" sz="1200" dirty="0" smtClean="0"/>
              <a:t>0%)</a:t>
            </a:r>
            <a:endParaRPr lang="pt-BR" sz="12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573419" y="4941168"/>
            <a:ext cx="2520280" cy="97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00" b="1" dirty="0" err="1" smtClean="0"/>
              <a:t>CubeClient</a:t>
            </a:r>
            <a:endParaRPr lang="pt-BR" sz="1200" b="1" dirty="0" smtClean="0"/>
          </a:p>
          <a:p>
            <a:pPr algn="ctr"/>
            <a:r>
              <a:rPr lang="pt-BR" sz="1200" dirty="0" smtClean="0"/>
              <a:t>- Controlador de conexões entre o cliente e o servidor de cubos (0%)</a:t>
            </a:r>
            <a:endParaRPr lang="pt-BR" sz="12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423599" y="462642"/>
            <a:ext cx="2520280" cy="972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00" b="1" dirty="0" err="1" smtClean="0"/>
              <a:t>CubeServer</a:t>
            </a:r>
            <a:endParaRPr lang="pt-BR" sz="1200" b="1" dirty="0" smtClean="0"/>
          </a:p>
          <a:p>
            <a:pPr algn="ctr"/>
            <a:r>
              <a:rPr lang="pt-BR" sz="1200" dirty="0" smtClean="0"/>
              <a:t>- Servidor de cubos – gerencia os cubos e mantém os dados em memória (50%)</a:t>
            </a:r>
            <a:endParaRPr lang="pt-BR" sz="1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420858" y="2110278"/>
            <a:ext cx="2520280" cy="972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00" b="1" dirty="0" err="1" smtClean="0"/>
              <a:t>PivotTable</a:t>
            </a:r>
            <a:endParaRPr lang="pt-BR" sz="1200" b="1" dirty="0" smtClean="0"/>
          </a:p>
          <a:p>
            <a:pPr algn="ctr"/>
            <a:r>
              <a:rPr lang="pt-BR" sz="1200" dirty="0" smtClean="0"/>
              <a:t>- Armazena os dados do cubo em memória e os prepare para </a:t>
            </a:r>
            <a:r>
              <a:rPr lang="pt-BR" sz="1200" dirty="0" err="1" smtClean="0"/>
              <a:t>visualiação</a:t>
            </a:r>
            <a:r>
              <a:rPr lang="pt-BR" sz="1200" dirty="0" smtClean="0"/>
              <a:t> (50%)</a:t>
            </a:r>
            <a:endParaRPr lang="pt-BR" sz="12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429406" y="3982486"/>
            <a:ext cx="2520280" cy="972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00" b="1" dirty="0" err="1" smtClean="0"/>
              <a:t>QueryEngine</a:t>
            </a:r>
            <a:endParaRPr lang="pt-BR" sz="1200" b="1" dirty="0" smtClean="0"/>
          </a:p>
          <a:p>
            <a:pPr algn="ctr"/>
            <a:r>
              <a:rPr lang="pt-BR" sz="1200" dirty="0" smtClean="0"/>
              <a:t>- Faz consultas ao </a:t>
            </a:r>
            <a:r>
              <a:rPr lang="pt-BR" sz="1200" dirty="0" err="1" smtClean="0"/>
              <a:t>db</a:t>
            </a:r>
            <a:r>
              <a:rPr lang="pt-BR" sz="1200" dirty="0" smtClean="0"/>
              <a:t> de acordo com as especificações do </a:t>
            </a:r>
            <a:r>
              <a:rPr lang="pt-BR" sz="1200" dirty="0" err="1" smtClean="0"/>
              <a:t>PivotTable</a:t>
            </a:r>
            <a:r>
              <a:rPr lang="pt-BR" sz="1200" dirty="0" smtClean="0"/>
              <a:t> (35%)</a:t>
            </a:r>
          </a:p>
        </p:txBody>
      </p:sp>
      <p:sp>
        <p:nvSpPr>
          <p:cNvPr id="10" name="Cilindro 9"/>
          <p:cNvSpPr/>
          <p:nvPr/>
        </p:nvSpPr>
        <p:spPr>
          <a:xfrm>
            <a:off x="5569148" y="5566662"/>
            <a:ext cx="2232248" cy="1008112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DW</a:t>
            </a:r>
            <a:endParaRPr lang="pt-BR" dirty="0"/>
          </a:p>
        </p:txBody>
      </p:sp>
      <p:cxnSp>
        <p:nvCxnSpPr>
          <p:cNvPr id="12" name="Conector de seta reta 11"/>
          <p:cNvCxnSpPr>
            <a:stCxn id="9" idx="2"/>
            <a:endCxn id="10" idx="0"/>
          </p:cNvCxnSpPr>
          <p:nvPr/>
        </p:nvCxnSpPr>
        <p:spPr>
          <a:xfrm rot="5400000">
            <a:off x="6255307" y="5384451"/>
            <a:ext cx="864204" cy="42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8" idx="2"/>
            <a:endCxn id="9" idx="0"/>
          </p:cNvCxnSpPr>
          <p:nvPr/>
        </p:nvCxnSpPr>
        <p:spPr>
          <a:xfrm rot="16200000" flipH="1">
            <a:off x="6235168" y="3528108"/>
            <a:ext cx="900208" cy="85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2"/>
            <a:endCxn id="8" idx="0"/>
          </p:cNvCxnSpPr>
          <p:nvPr/>
        </p:nvCxnSpPr>
        <p:spPr>
          <a:xfrm rot="5400000">
            <a:off x="6344551" y="1771090"/>
            <a:ext cx="675636" cy="2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1"/>
            <a:endCxn id="6" idx="3"/>
          </p:cNvCxnSpPr>
          <p:nvPr/>
        </p:nvCxnSpPr>
        <p:spPr>
          <a:xfrm rot="10800000" flipV="1">
            <a:off x="3093699" y="948642"/>
            <a:ext cx="2329900" cy="44785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5" idx="2"/>
            <a:endCxn id="6" idx="0"/>
          </p:cNvCxnSpPr>
          <p:nvPr/>
        </p:nvCxnSpPr>
        <p:spPr>
          <a:xfrm rot="5400000">
            <a:off x="1281088" y="4377408"/>
            <a:ext cx="1116232" cy="11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4" idx="2"/>
            <a:endCxn id="5" idx="0"/>
          </p:cNvCxnSpPr>
          <p:nvPr/>
        </p:nvCxnSpPr>
        <p:spPr>
          <a:xfrm rot="5400000">
            <a:off x="1218998" y="2218538"/>
            <a:ext cx="1260248" cy="85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7963391" y="489494"/>
            <a:ext cx="792088" cy="4451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pt-BR" b="1" dirty="0" err="1" smtClean="0"/>
              <a:t>CubeSchema</a:t>
            </a:r>
            <a:endParaRPr lang="pt-BR" b="1" dirty="0" smtClean="0"/>
          </a:p>
          <a:p>
            <a:pPr algn="ctr"/>
            <a:r>
              <a:rPr lang="pt-BR" dirty="0" smtClean="0"/>
              <a:t>- </a:t>
            </a:r>
            <a:r>
              <a:rPr lang="pt-BR" dirty="0" err="1" smtClean="0"/>
              <a:t>Metadados</a:t>
            </a:r>
            <a:r>
              <a:rPr lang="pt-BR" dirty="0" smtClean="0"/>
              <a:t> do cubo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95</Words>
  <Application>Microsoft Office PowerPoint</Application>
  <PresentationFormat>Apresentação na tela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2</cp:revision>
  <dcterms:created xsi:type="dcterms:W3CDTF">2010-08-18T02:17:06Z</dcterms:created>
  <dcterms:modified xsi:type="dcterms:W3CDTF">2010-08-18T02:37:06Z</dcterms:modified>
</cp:coreProperties>
</file>