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43"/>
  </p:normalViewPr>
  <p:slideViewPr>
    <p:cSldViewPr snapToGrid="0" snapToObjects="1">
      <p:cViewPr varScale="1">
        <p:scale>
          <a:sx n="90" d="100"/>
          <a:sy n="90" d="100"/>
        </p:scale>
        <p:origin x="648"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0A412-802D-EC44-88BC-C903320BA2B5}" type="datetimeFigureOut">
              <a:rPr lang="en-US" smtClean="0"/>
              <a:t>8/27/19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32CE6-8269-AD47-8A91-6539E9428C1F}" type="slidenum">
              <a:rPr lang="en-US" smtClean="0"/>
              <a:t>‹#›</a:t>
            </a:fld>
            <a:endParaRPr lang="en-US"/>
          </a:p>
        </p:txBody>
      </p:sp>
    </p:spTree>
    <p:extLst>
      <p:ext uri="{BB962C8B-B14F-4D97-AF65-F5344CB8AC3E}">
        <p14:creationId xmlns:p14="http://schemas.microsoft.com/office/powerpoint/2010/main" val="144194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32CE6-8269-AD47-8A91-6539E9428C1F}" type="slidenum">
              <a:rPr lang="en-US" smtClean="0"/>
              <a:t>1</a:t>
            </a:fld>
            <a:endParaRPr lang="en-US"/>
          </a:p>
        </p:txBody>
      </p:sp>
    </p:spTree>
    <p:extLst>
      <p:ext uri="{BB962C8B-B14F-4D97-AF65-F5344CB8AC3E}">
        <p14:creationId xmlns:p14="http://schemas.microsoft.com/office/powerpoint/2010/main" val="38897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32CE6-8269-AD47-8A91-6539E9428C1F}" type="slidenum">
              <a:rPr lang="en-US" smtClean="0"/>
              <a:t>2</a:t>
            </a:fld>
            <a:endParaRPr lang="en-US"/>
          </a:p>
        </p:txBody>
      </p:sp>
    </p:spTree>
    <p:extLst>
      <p:ext uri="{BB962C8B-B14F-4D97-AF65-F5344CB8AC3E}">
        <p14:creationId xmlns:p14="http://schemas.microsoft.com/office/powerpoint/2010/main" val="170919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8/27/19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8/27/19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Summer </a:t>
            </a:r>
            <a:r>
              <a:rPr lang="en-US" dirty="0" smtClean="0"/>
              <a:t>Olympics - </a:t>
            </a:r>
            <a:r>
              <a:rPr lang="en-US" sz="4400" dirty="0" smtClean="0"/>
              <a:t>Exploratory Data Analysis</a:t>
            </a:r>
            <a:endParaRPr lang="en-US" sz="4400" dirty="0"/>
          </a:p>
        </p:txBody>
      </p:sp>
      <p:sp>
        <p:nvSpPr>
          <p:cNvPr id="3" name="Subtitle 2"/>
          <p:cNvSpPr>
            <a:spLocks noGrp="1"/>
          </p:cNvSpPr>
          <p:nvPr>
            <p:ph type="subTitle" idx="1"/>
          </p:nvPr>
        </p:nvSpPr>
        <p:spPr>
          <a:xfrm>
            <a:off x="2417780" y="3531204"/>
            <a:ext cx="8637072" cy="1798034"/>
          </a:xfrm>
        </p:spPr>
        <p:txBody>
          <a:bodyPr>
            <a:normAutofit lnSpcReduction="10000"/>
          </a:bodyPr>
          <a:lstStyle/>
          <a:p>
            <a:pPr algn="r"/>
            <a:endParaRPr lang="en-US" b="1" dirty="0" smtClean="0"/>
          </a:p>
          <a:p>
            <a:pPr algn="r"/>
            <a:r>
              <a:rPr lang="en-US" b="1" dirty="0" smtClean="0"/>
              <a:t>Sunil </a:t>
            </a:r>
            <a:r>
              <a:rPr lang="en-US" b="1" dirty="0"/>
              <a:t>Kumar Mano</a:t>
            </a:r>
          </a:p>
          <a:p>
            <a:pPr algn="r"/>
            <a:r>
              <a:rPr lang="en-US" b="1" dirty="0"/>
              <a:t>GCD - June '08 </a:t>
            </a:r>
            <a:r>
              <a:rPr lang="en-US" b="1" dirty="0" smtClean="0"/>
              <a:t>batch, INSAID</a:t>
            </a:r>
            <a:endParaRPr lang="en-US" b="1" dirty="0"/>
          </a:p>
          <a:p>
            <a:pPr algn="r"/>
            <a:r>
              <a:rPr lang="en-US" b="1" dirty="0"/>
              <a:t>Email : sunilkumarm.182@gmail.com</a:t>
            </a:r>
          </a:p>
          <a:p>
            <a:pPr algn="r"/>
            <a:endParaRPr lang="en-US" dirty="0"/>
          </a:p>
        </p:txBody>
      </p:sp>
    </p:spTree>
    <p:extLst>
      <p:ext uri="{BB962C8B-B14F-4D97-AF65-F5344CB8AC3E}">
        <p14:creationId xmlns:p14="http://schemas.microsoft.com/office/powerpoint/2010/main" val="70480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countries </a:t>
            </a:r>
            <a:r>
              <a:rPr lang="en-US" dirty="0"/>
              <a:t>won most number of Gold medals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87550"/>
            <a:ext cx="5720360" cy="4084637"/>
          </a:xfrm>
        </p:spPr>
      </p:pic>
      <p:sp>
        <p:nvSpPr>
          <p:cNvPr id="6" name="TextBox 5"/>
          <p:cNvSpPr txBox="1"/>
          <p:nvPr/>
        </p:nvSpPr>
        <p:spPr>
          <a:xfrm>
            <a:off x="8029575" y="2471731"/>
            <a:ext cx="3025279" cy="2246769"/>
          </a:xfrm>
          <a:prstGeom prst="rect">
            <a:avLst/>
          </a:prstGeom>
          <a:noFill/>
        </p:spPr>
        <p:txBody>
          <a:bodyPr wrap="square" rtlCol="0">
            <a:spAutoFit/>
          </a:bodyPr>
          <a:lstStyle/>
          <a:p>
            <a:pPr algn="just"/>
            <a:r>
              <a:rPr lang="en-US" sz="2000" dirty="0"/>
              <a:t>From the visualization it is pretty clear that USA has dominated in winning the Gold Medals across the various seasons of Summer Olympics 4 times and Soviet Union once.</a:t>
            </a:r>
          </a:p>
        </p:txBody>
      </p:sp>
    </p:spTree>
    <p:extLst>
      <p:ext uri="{BB962C8B-B14F-4D97-AF65-F5344CB8AC3E}">
        <p14:creationId xmlns:p14="http://schemas.microsoft.com/office/powerpoint/2010/main" val="364743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Countries vs Gold</a:t>
            </a:r>
            <a:r>
              <a:rPr lang="en-US" dirty="0"/>
              <a:t>, </a:t>
            </a:r>
            <a:r>
              <a:rPr lang="en-US" dirty="0" smtClean="0"/>
              <a:t>Silver, </a:t>
            </a:r>
            <a:r>
              <a:rPr lang="en-US" dirty="0"/>
              <a:t>Bronze </a:t>
            </a:r>
            <a:r>
              <a:rPr lang="en-US" dirty="0" smtClean="0"/>
              <a:t>Medals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585" y="1958975"/>
            <a:ext cx="4299631" cy="4078428"/>
          </a:xfrm>
        </p:spPr>
      </p:pic>
      <p:sp>
        <p:nvSpPr>
          <p:cNvPr id="5" name="TextBox 4"/>
          <p:cNvSpPr txBox="1"/>
          <p:nvPr/>
        </p:nvSpPr>
        <p:spPr>
          <a:xfrm>
            <a:off x="7486650" y="2874804"/>
            <a:ext cx="3025279" cy="2246769"/>
          </a:xfrm>
          <a:prstGeom prst="rect">
            <a:avLst/>
          </a:prstGeom>
          <a:noFill/>
        </p:spPr>
        <p:txBody>
          <a:bodyPr wrap="square" rtlCol="0">
            <a:spAutoFit/>
          </a:bodyPr>
          <a:lstStyle/>
          <a:p>
            <a:pPr algn="just"/>
            <a:r>
              <a:rPr lang="en-US" sz="2000" dirty="0"/>
              <a:t>From the visualization it is pretty clear that USA has dominated in winning the </a:t>
            </a:r>
            <a:r>
              <a:rPr lang="en-US" sz="2000" dirty="0" smtClean="0"/>
              <a:t>Gold, Silver and Bronze </a:t>
            </a:r>
            <a:r>
              <a:rPr lang="en-US" sz="2000" dirty="0"/>
              <a:t>Medals across the various seasons of Summer </a:t>
            </a:r>
            <a:r>
              <a:rPr lang="en-US" sz="2000" dirty="0" smtClean="0"/>
              <a:t>Olympics</a:t>
            </a:r>
            <a:endParaRPr lang="en-US" sz="2000" dirty="0"/>
          </a:p>
        </p:txBody>
      </p:sp>
    </p:spTree>
    <p:extLst>
      <p:ext uri="{BB962C8B-B14F-4D97-AF65-F5344CB8AC3E}">
        <p14:creationId xmlns:p14="http://schemas.microsoft.com/office/powerpoint/2010/main" val="1630466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Choropleth Map - </a:t>
            </a:r>
            <a:r>
              <a:rPr lang="en-US" dirty="0"/>
              <a:t>Countries </a:t>
            </a:r>
            <a:r>
              <a:rPr lang="en-US" dirty="0" smtClean="0"/>
              <a:t>vs medals</a:t>
            </a:r>
            <a:r>
              <a:rPr lang="en-US" dirty="0"/>
              <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667" y="1982259"/>
            <a:ext cx="9262533" cy="4053980"/>
          </a:xfrm>
        </p:spPr>
      </p:pic>
    </p:spTree>
    <p:extLst>
      <p:ext uri="{BB962C8B-B14F-4D97-AF65-F5344CB8AC3E}">
        <p14:creationId xmlns:p14="http://schemas.microsoft.com/office/powerpoint/2010/main" val="695357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Men Athletes </a:t>
            </a:r>
            <a:r>
              <a:rPr lang="en-US" dirty="0" smtClean="0"/>
              <a:t>vs medals</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1955296"/>
            <a:ext cx="4872038" cy="4148468"/>
          </a:xfrm>
        </p:spPr>
      </p:pic>
    </p:spTree>
    <p:extLst>
      <p:ext uri="{BB962C8B-B14F-4D97-AF65-F5344CB8AC3E}">
        <p14:creationId xmlns:p14="http://schemas.microsoft.com/office/powerpoint/2010/main" val="2060341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Women </a:t>
            </a:r>
            <a:r>
              <a:rPr lang="en-US" dirty="0"/>
              <a:t>Athletes vs medals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5781" y="1987548"/>
            <a:ext cx="5051780" cy="4098925"/>
          </a:xfrm>
        </p:spPr>
      </p:pic>
    </p:spTree>
    <p:extLst>
      <p:ext uri="{BB962C8B-B14F-4D97-AF65-F5344CB8AC3E}">
        <p14:creationId xmlns:p14="http://schemas.microsoft.com/office/powerpoint/2010/main" val="186601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Gold, Silver, </a:t>
            </a:r>
            <a:r>
              <a:rPr lang="en-US" dirty="0"/>
              <a:t>Bronze </a:t>
            </a:r>
            <a:r>
              <a:rPr lang="en-US" dirty="0" smtClean="0"/>
              <a:t>Medals </a:t>
            </a:r>
            <a:r>
              <a:rPr lang="en-US" dirty="0"/>
              <a:t>of Top Athletes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443" y="1930394"/>
            <a:ext cx="4932294" cy="4138315"/>
          </a:xfrm>
        </p:spPr>
      </p:pic>
      <p:sp>
        <p:nvSpPr>
          <p:cNvPr id="5" name="TextBox 4"/>
          <p:cNvSpPr txBox="1"/>
          <p:nvPr/>
        </p:nvSpPr>
        <p:spPr>
          <a:xfrm>
            <a:off x="7486650" y="2531900"/>
            <a:ext cx="3025279" cy="2862322"/>
          </a:xfrm>
          <a:prstGeom prst="rect">
            <a:avLst/>
          </a:prstGeom>
          <a:noFill/>
        </p:spPr>
        <p:txBody>
          <a:bodyPr wrap="square" rtlCol="0">
            <a:spAutoFit/>
          </a:bodyPr>
          <a:lstStyle/>
          <a:p>
            <a:pPr algn="just"/>
            <a:r>
              <a:rPr lang="en-US" sz="2000" dirty="0"/>
              <a:t>Michael Phelps and Larisa Latynina are the top Athletes who won most number of medals in the Summer Olympics (1896 - 2012</a:t>
            </a:r>
            <a:r>
              <a:rPr lang="en-US" sz="2000" dirty="0" smtClean="0"/>
              <a:t>) and their Gold, Silver and Bronze medal counts are provided in </a:t>
            </a:r>
            <a:r>
              <a:rPr lang="en-US" sz="2000" smtClean="0"/>
              <a:t>the visualization.</a:t>
            </a:r>
            <a:endParaRPr lang="en-US" sz="2000" dirty="0"/>
          </a:p>
        </p:txBody>
      </p:sp>
    </p:spTree>
    <p:extLst>
      <p:ext uri="{BB962C8B-B14F-4D97-AF65-F5344CB8AC3E}">
        <p14:creationId xmlns:p14="http://schemas.microsoft.com/office/powerpoint/2010/main" val="20934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Sports in Summer Olympics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36157"/>
            <a:ext cx="5706459" cy="4145956"/>
          </a:xfrm>
        </p:spPr>
      </p:pic>
      <p:sp>
        <p:nvSpPr>
          <p:cNvPr id="5" name="TextBox 4"/>
          <p:cNvSpPr txBox="1"/>
          <p:nvPr/>
        </p:nvSpPr>
        <p:spPr>
          <a:xfrm>
            <a:off x="8029575" y="2817650"/>
            <a:ext cx="3025279" cy="1938992"/>
          </a:xfrm>
          <a:prstGeom prst="rect">
            <a:avLst/>
          </a:prstGeom>
          <a:noFill/>
        </p:spPr>
        <p:txBody>
          <a:bodyPr wrap="square" rtlCol="0">
            <a:spAutoFit/>
          </a:bodyPr>
          <a:lstStyle/>
          <a:p>
            <a:pPr algn="just"/>
            <a:r>
              <a:rPr lang="en-US" sz="2000" dirty="0"/>
              <a:t>From the results we can able to understand that the top sports conducted in Summer Olympics are Aquatics, Athletics, Rowing, Gymnastics etc</a:t>
            </a:r>
            <a:r>
              <a:rPr lang="en-US" sz="2000" dirty="0" smtClean="0"/>
              <a:t>..</a:t>
            </a:r>
            <a:endParaRPr lang="en-US" sz="2000" dirty="0"/>
          </a:p>
        </p:txBody>
      </p:sp>
    </p:spTree>
    <p:extLst>
      <p:ext uri="{BB962C8B-B14F-4D97-AF65-F5344CB8AC3E}">
        <p14:creationId xmlns:p14="http://schemas.microsoft.com/office/powerpoint/2010/main" val="710121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Top Cities with most number of events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754" y="1958973"/>
            <a:ext cx="5147865" cy="4098301"/>
          </a:xfrm>
        </p:spPr>
      </p:pic>
      <p:sp>
        <p:nvSpPr>
          <p:cNvPr id="5" name="TextBox 4"/>
          <p:cNvSpPr txBox="1"/>
          <p:nvPr/>
        </p:nvSpPr>
        <p:spPr>
          <a:xfrm>
            <a:off x="7829550" y="2803363"/>
            <a:ext cx="3025279" cy="2246769"/>
          </a:xfrm>
          <a:prstGeom prst="rect">
            <a:avLst/>
          </a:prstGeom>
          <a:noFill/>
        </p:spPr>
        <p:txBody>
          <a:bodyPr wrap="square" rtlCol="0">
            <a:spAutoFit/>
          </a:bodyPr>
          <a:lstStyle/>
          <a:p>
            <a:pPr algn="just"/>
            <a:r>
              <a:rPr lang="en-US" sz="2000" dirty="0"/>
              <a:t>From the visualization we can able to understand that London is the only city that has hosted most number of events in the Summer Olympics in 3 different seasons.</a:t>
            </a:r>
          </a:p>
        </p:txBody>
      </p:sp>
    </p:spTree>
    <p:extLst>
      <p:ext uri="{BB962C8B-B14F-4D97-AF65-F5344CB8AC3E}">
        <p14:creationId xmlns:p14="http://schemas.microsoft.com/office/powerpoint/2010/main" val="261886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Disciplines with the Number of Countries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16106"/>
            <a:ext cx="6260772" cy="4163517"/>
          </a:xfrm>
        </p:spPr>
      </p:pic>
      <p:sp>
        <p:nvSpPr>
          <p:cNvPr id="5" name="TextBox 4"/>
          <p:cNvSpPr txBox="1"/>
          <p:nvPr/>
        </p:nvSpPr>
        <p:spPr>
          <a:xfrm>
            <a:off x="8029575" y="2566703"/>
            <a:ext cx="3025279" cy="2862322"/>
          </a:xfrm>
          <a:prstGeom prst="rect">
            <a:avLst/>
          </a:prstGeom>
          <a:noFill/>
        </p:spPr>
        <p:txBody>
          <a:bodyPr wrap="square" rtlCol="0">
            <a:spAutoFit/>
          </a:bodyPr>
          <a:lstStyle/>
          <a:p>
            <a:pPr algn="just"/>
            <a:r>
              <a:rPr lang="en-US" sz="2000" dirty="0"/>
              <a:t>For the results we can able to understand that the participation of countries in Summer Olympics has gradually increased over the years and many number of countries participated in the last </a:t>
            </a:r>
            <a:r>
              <a:rPr lang="en-US" sz="2000" dirty="0" smtClean="0"/>
              <a:t>2-3 </a:t>
            </a:r>
            <a:r>
              <a:rPr lang="en-US" sz="2000" dirty="0"/>
              <a:t>decades.</a:t>
            </a:r>
          </a:p>
        </p:txBody>
      </p:sp>
    </p:spTree>
    <p:extLst>
      <p:ext uri="{BB962C8B-B14F-4D97-AF65-F5344CB8AC3E}">
        <p14:creationId xmlns:p14="http://schemas.microsoft.com/office/powerpoint/2010/main" val="1331578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Heatmap</a:t>
            </a:r>
            <a:r>
              <a:rPr lang="en-US" dirty="0" smtClean="0"/>
              <a:t> - Number </a:t>
            </a:r>
            <a:r>
              <a:rPr lang="en-US" dirty="0"/>
              <a:t>of events in each sport over the years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675" y="2016125"/>
            <a:ext cx="3463130" cy="4069976"/>
          </a:xfrm>
        </p:spPr>
      </p:pic>
    </p:spTree>
    <p:extLst>
      <p:ext uri="{BB962C8B-B14F-4D97-AF65-F5344CB8AC3E}">
        <p14:creationId xmlns:p14="http://schemas.microsoft.com/office/powerpoint/2010/main" val="1983622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Olympics is one of </a:t>
            </a:r>
            <a:r>
              <a:rPr lang="en-US" dirty="0" smtClean="0"/>
              <a:t>the oldest </a:t>
            </a:r>
            <a:r>
              <a:rPr lang="en-US" dirty="0"/>
              <a:t>traditions in the world. In this </a:t>
            </a:r>
            <a:r>
              <a:rPr lang="en-US" dirty="0" smtClean="0"/>
              <a:t>project, </a:t>
            </a:r>
            <a:r>
              <a:rPr lang="en-US" dirty="0"/>
              <a:t>we will explore certain characteristics leading to useful insights with the Summer Olympics data. </a:t>
            </a:r>
            <a:endParaRPr lang="en-US" dirty="0" smtClean="0"/>
          </a:p>
          <a:p>
            <a:r>
              <a:rPr lang="en-US" dirty="0" smtClean="0"/>
              <a:t>This </a:t>
            </a:r>
            <a:r>
              <a:rPr lang="en-US" dirty="0"/>
              <a:t>is a historical dataset on the </a:t>
            </a:r>
            <a:r>
              <a:rPr lang="en-US" dirty="0" smtClean="0"/>
              <a:t>Summer Olympic </a:t>
            </a:r>
            <a:r>
              <a:rPr lang="en-US" dirty="0"/>
              <a:t>Games, including the Games from Athens 1896 to London 2012</a:t>
            </a:r>
            <a:r>
              <a:rPr lang="en-US" dirty="0" smtClean="0"/>
              <a:t>.</a:t>
            </a:r>
          </a:p>
          <a:p>
            <a:r>
              <a:rPr lang="en-US" dirty="0"/>
              <a:t>This dataset provides an opportunity to ask questions about how the Olympics have evolved over time, including questions about the participation and performance of women, different </a:t>
            </a:r>
            <a:r>
              <a:rPr lang="en-US" dirty="0" smtClean="0"/>
              <a:t>nations </a:t>
            </a:r>
            <a:r>
              <a:rPr lang="en-US" dirty="0"/>
              <a:t>and different sports and events.</a:t>
            </a:r>
          </a:p>
          <a:p>
            <a:endParaRPr lang="en-US" dirty="0"/>
          </a:p>
        </p:txBody>
      </p:sp>
    </p:spTree>
    <p:extLst>
      <p:ext uri="{BB962C8B-B14F-4D97-AF65-F5344CB8AC3E}">
        <p14:creationId xmlns:p14="http://schemas.microsoft.com/office/powerpoint/2010/main" val="423281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451579" y="2015732"/>
            <a:ext cx="9603275" cy="4266535"/>
          </a:xfrm>
        </p:spPr>
        <p:txBody>
          <a:bodyPr>
            <a:noAutofit/>
          </a:bodyPr>
          <a:lstStyle/>
          <a:p>
            <a:r>
              <a:rPr lang="en-US" dirty="0" smtClean="0"/>
              <a:t>Women were </a:t>
            </a:r>
            <a:r>
              <a:rPr lang="en-US" dirty="0"/>
              <a:t>not a very large part of the </a:t>
            </a:r>
            <a:r>
              <a:rPr lang="en-US" dirty="0" smtClean="0"/>
              <a:t>Summer Olympics </a:t>
            </a:r>
            <a:r>
              <a:rPr lang="en-US" dirty="0"/>
              <a:t>contingents earlier, now enjoy equal representation in the </a:t>
            </a:r>
            <a:r>
              <a:rPr lang="en-US" dirty="0" smtClean="0"/>
              <a:t>Olympics </a:t>
            </a:r>
            <a:r>
              <a:rPr lang="en-US" dirty="0"/>
              <a:t>teams.</a:t>
            </a:r>
          </a:p>
          <a:p>
            <a:r>
              <a:rPr lang="en-US" dirty="0"/>
              <a:t>London is the only city that has hosted Summer Olympics 3 times.</a:t>
            </a:r>
          </a:p>
          <a:p>
            <a:r>
              <a:rPr lang="en-US" dirty="0"/>
              <a:t>Michael Phelps and Larisa Latynina are the top Athletes who won most number of medals in the Summer Olympics (1896 - 2012).</a:t>
            </a:r>
          </a:p>
          <a:p>
            <a:r>
              <a:rPr lang="en-US" dirty="0"/>
              <a:t>Though USA was the dominant country in winning medals every year, it didn’t win not even a single medal in 1980. After searching in google, we found that USA didn’t </a:t>
            </a:r>
            <a:r>
              <a:rPr lang="en-US" dirty="0" smtClean="0"/>
              <a:t>participate </a:t>
            </a:r>
            <a:r>
              <a:rPr lang="en-US" dirty="0"/>
              <a:t>in the 1980 Summer </a:t>
            </a:r>
            <a:r>
              <a:rPr lang="en-US" dirty="0" smtClean="0"/>
              <a:t>Olympics. Likewise, Russia </a:t>
            </a:r>
            <a:r>
              <a:rPr lang="en-US" dirty="0"/>
              <a:t>didn’t win not even a single medal in 1984 </a:t>
            </a:r>
            <a:r>
              <a:rPr lang="en-US" dirty="0" smtClean="0"/>
              <a:t>because, </a:t>
            </a:r>
            <a:r>
              <a:rPr lang="en-US" dirty="0"/>
              <a:t>it didn’t participated in Summer Olympics - 1984.</a:t>
            </a:r>
          </a:p>
          <a:p>
            <a:endParaRPr lang="en-US" dirty="0"/>
          </a:p>
        </p:txBody>
      </p:sp>
    </p:spTree>
    <p:extLst>
      <p:ext uri="{BB962C8B-B14F-4D97-AF65-F5344CB8AC3E}">
        <p14:creationId xmlns:p14="http://schemas.microsoft.com/office/powerpoint/2010/main" val="832444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Ratio </a:t>
            </a:r>
            <a:r>
              <a:rPr lang="en-US" dirty="0"/>
              <a:t>of Men vs Women </a:t>
            </a:r>
            <a:r>
              <a:rPr lang="en-US" dirty="0" smtClean="0"/>
              <a:t>Athletes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229" y="2244725"/>
            <a:ext cx="4050417" cy="3449638"/>
          </a:xfrm>
        </p:spPr>
      </p:pic>
      <p:sp>
        <p:nvSpPr>
          <p:cNvPr id="3" name="TextBox 2"/>
          <p:cNvSpPr txBox="1"/>
          <p:nvPr/>
        </p:nvSpPr>
        <p:spPr>
          <a:xfrm>
            <a:off x="7229474" y="2973392"/>
            <a:ext cx="4043364" cy="1938992"/>
          </a:xfrm>
          <a:prstGeom prst="rect">
            <a:avLst/>
          </a:prstGeom>
          <a:noFill/>
        </p:spPr>
        <p:txBody>
          <a:bodyPr wrap="square" rtlCol="0">
            <a:spAutoFit/>
          </a:bodyPr>
          <a:lstStyle/>
          <a:p>
            <a:pPr algn="just"/>
            <a:r>
              <a:rPr lang="en-US" sz="2000" dirty="0"/>
              <a:t>From the visualization we can able to understand that men participants are more in Summer Olympics than Women participants. Exactly, 73% are Men participants and only 27% are Women participants in the total data.</a:t>
            </a:r>
          </a:p>
        </p:txBody>
      </p:sp>
    </p:spTree>
    <p:extLst>
      <p:ext uri="{BB962C8B-B14F-4D97-AF65-F5344CB8AC3E}">
        <p14:creationId xmlns:p14="http://schemas.microsoft.com/office/powerpoint/2010/main" val="1734000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 of </a:t>
            </a:r>
            <a:r>
              <a:rPr lang="en-US" dirty="0" smtClean="0"/>
              <a:t>participants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484" y="2016124"/>
            <a:ext cx="6383639" cy="4136024"/>
          </a:xfrm>
        </p:spPr>
      </p:pic>
      <p:sp>
        <p:nvSpPr>
          <p:cNvPr id="3" name="TextBox 2"/>
          <p:cNvSpPr txBox="1"/>
          <p:nvPr/>
        </p:nvSpPr>
        <p:spPr>
          <a:xfrm>
            <a:off x="8386762" y="2571748"/>
            <a:ext cx="2668091" cy="2862322"/>
          </a:xfrm>
          <a:prstGeom prst="rect">
            <a:avLst/>
          </a:prstGeom>
          <a:noFill/>
        </p:spPr>
        <p:txBody>
          <a:bodyPr wrap="square" rtlCol="0">
            <a:spAutoFit/>
          </a:bodyPr>
          <a:lstStyle/>
          <a:p>
            <a:pPr algn="just"/>
            <a:r>
              <a:rPr lang="en-US" sz="2000" dirty="0"/>
              <a:t>From the visualization we can able to understand that participants are lesser in the initial seasons of </a:t>
            </a:r>
            <a:r>
              <a:rPr lang="en-US" sz="2000" dirty="0" smtClean="0"/>
              <a:t>Summer Olympics </a:t>
            </a:r>
            <a:r>
              <a:rPr lang="en-US" sz="2000" dirty="0"/>
              <a:t>and post 1960's the participation of athletes has gradually increased.</a:t>
            </a:r>
          </a:p>
        </p:txBody>
      </p:sp>
    </p:spTree>
    <p:extLst>
      <p:ext uri="{BB962C8B-B14F-4D97-AF65-F5344CB8AC3E}">
        <p14:creationId xmlns:p14="http://schemas.microsoft.com/office/powerpoint/2010/main" val="134900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Men participants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894" y="2016124"/>
            <a:ext cx="6357938" cy="4146035"/>
          </a:xfrm>
        </p:spPr>
      </p:pic>
      <p:sp>
        <p:nvSpPr>
          <p:cNvPr id="5" name="TextBox 4"/>
          <p:cNvSpPr txBox="1"/>
          <p:nvPr/>
        </p:nvSpPr>
        <p:spPr>
          <a:xfrm>
            <a:off x="8386763" y="2471731"/>
            <a:ext cx="2668091" cy="3170099"/>
          </a:xfrm>
          <a:prstGeom prst="rect">
            <a:avLst/>
          </a:prstGeom>
          <a:noFill/>
        </p:spPr>
        <p:txBody>
          <a:bodyPr wrap="square" rtlCol="0">
            <a:spAutoFit/>
          </a:bodyPr>
          <a:lstStyle/>
          <a:p>
            <a:pPr algn="just"/>
            <a:r>
              <a:rPr lang="en-US" sz="2000" dirty="0"/>
              <a:t>From the visualization we can able to understand that in the recent years the men participants count has gradually increased and in 1920 there is a sudden spike in participants count in Summer Olympics.</a:t>
            </a:r>
          </a:p>
        </p:txBody>
      </p:sp>
    </p:spTree>
    <p:extLst>
      <p:ext uri="{BB962C8B-B14F-4D97-AF65-F5344CB8AC3E}">
        <p14:creationId xmlns:p14="http://schemas.microsoft.com/office/powerpoint/2010/main" val="1421567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Women participants</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6233379" cy="4084638"/>
          </a:xfrm>
        </p:spPr>
      </p:pic>
      <p:sp>
        <p:nvSpPr>
          <p:cNvPr id="6" name="TextBox 5"/>
          <p:cNvSpPr txBox="1"/>
          <p:nvPr/>
        </p:nvSpPr>
        <p:spPr>
          <a:xfrm>
            <a:off x="8386763" y="2228841"/>
            <a:ext cx="2668091" cy="3477875"/>
          </a:xfrm>
          <a:prstGeom prst="rect">
            <a:avLst/>
          </a:prstGeom>
          <a:noFill/>
        </p:spPr>
        <p:txBody>
          <a:bodyPr wrap="square" rtlCol="0">
            <a:spAutoFit/>
          </a:bodyPr>
          <a:lstStyle/>
          <a:p>
            <a:pPr algn="just"/>
            <a:r>
              <a:rPr lang="en-US" sz="2000" dirty="0"/>
              <a:t>From the visualization we can able to understand that there was no Women participants in the initial version of Summer Olympics in 1896. After that there was tremendous increase in the Women </a:t>
            </a:r>
            <a:r>
              <a:rPr lang="en-US" sz="2000" dirty="0" smtClean="0"/>
              <a:t>participants </a:t>
            </a:r>
            <a:r>
              <a:rPr lang="en-US" sz="2000" dirty="0"/>
              <a:t>in recent </a:t>
            </a:r>
            <a:r>
              <a:rPr lang="en-US" sz="2000" dirty="0" smtClean="0"/>
              <a:t>years.</a:t>
            </a:r>
            <a:endParaRPr lang="en-US" sz="2000" dirty="0"/>
          </a:p>
        </p:txBody>
      </p:sp>
    </p:spTree>
    <p:extLst>
      <p:ext uri="{BB962C8B-B14F-4D97-AF65-F5344CB8AC3E}">
        <p14:creationId xmlns:p14="http://schemas.microsoft.com/office/powerpoint/2010/main" val="723055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 - Men </a:t>
            </a:r>
            <a:r>
              <a:rPr lang="en-US" dirty="0"/>
              <a:t>vs Women </a:t>
            </a:r>
            <a:r>
              <a:rPr lang="en-US" dirty="0" smtClean="0"/>
              <a:t>participants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5627" y="2016125"/>
            <a:ext cx="6649922" cy="4084638"/>
          </a:xfrm>
        </p:spPr>
      </p:pic>
    </p:spTree>
    <p:extLst>
      <p:ext uri="{BB962C8B-B14F-4D97-AF65-F5344CB8AC3E}">
        <p14:creationId xmlns:p14="http://schemas.microsoft.com/office/powerpoint/2010/main" val="844314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a:t>
            </a:r>
            <a:r>
              <a:rPr lang="en-US" dirty="0"/>
              <a:t>chart -</a:t>
            </a:r>
            <a:r>
              <a:rPr lang="en-US" dirty="0" smtClean="0"/>
              <a:t> </a:t>
            </a:r>
            <a:r>
              <a:rPr lang="en-US" dirty="0"/>
              <a:t>Men vs Women participants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1182" y="2016124"/>
            <a:ext cx="6348433" cy="4113213"/>
          </a:xfrm>
        </p:spPr>
      </p:pic>
    </p:spTree>
    <p:extLst>
      <p:ext uri="{BB962C8B-B14F-4D97-AF65-F5344CB8AC3E}">
        <p14:creationId xmlns:p14="http://schemas.microsoft.com/office/powerpoint/2010/main" val="939989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Medals per country</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44700"/>
            <a:ext cx="5687338" cy="4070350"/>
          </a:xfrm>
        </p:spPr>
      </p:pic>
      <p:sp>
        <p:nvSpPr>
          <p:cNvPr id="5" name="TextBox 4"/>
          <p:cNvSpPr txBox="1"/>
          <p:nvPr/>
        </p:nvSpPr>
        <p:spPr>
          <a:xfrm>
            <a:off x="8029575" y="2471731"/>
            <a:ext cx="3025279" cy="2862322"/>
          </a:xfrm>
          <a:prstGeom prst="rect">
            <a:avLst/>
          </a:prstGeom>
          <a:noFill/>
        </p:spPr>
        <p:txBody>
          <a:bodyPr wrap="square" rtlCol="0">
            <a:spAutoFit/>
          </a:bodyPr>
          <a:lstStyle/>
          <a:p>
            <a:pPr algn="just"/>
            <a:r>
              <a:rPr lang="en-US" sz="2000" dirty="0"/>
              <a:t>From the list we can able to understand that URS - Soviet Union, GBR - Great Britain and USA - United States of America are the countries who have won the most number of medals across various seasons of Summer Olympics.</a:t>
            </a:r>
          </a:p>
        </p:txBody>
      </p:sp>
    </p:spTree>
    <p:extLst>
      <p:ext uri="{BB962C8B-B14F-4D97-AF65-F5344CB8AC3E}">
        <p14:creationId xmlns:p14="http://schemas.microsoft.com/office/powerpoint/2010/main" val="1935307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209</TotalTime>
  <Words>707</Words>
  <Application>Microsoft Macintosh PowerPoint</Application>
  <PresentationFormat>Widescreen</PresentationFormat>
  <Paragraphs>44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Gill Sans MT</vt:lpstr>
      <vt:lpstr>Arial</vt:lpstr>
      <vt:lpstr>Gallery</vt:lpstr>
      <vt:lpstr>Summer Olympics - Exploratory Data Analysis</vt:lpstr>
      <vt:lpstr>Introduction</vt:lpstr>
      <vt:lpstr>Ratio of Men vs Women Athletes</vt:lpstr>
      <vt:lpstr>Distribution of participants</vt:lpstr>
      <vt:lpstr>Distribution of Men participants </vt:lpstr>
      <vt:lpstr>Distribution of Women participants </vt:lpstr>
      <vt:lpstr>Line Chart - Men vs Women participants</vt:lpstr>
      <vt:lpstr>Bar chart - Men vs Women participants</vt:lpstr>
      <vt:lpstr>Distribution of Medals per country </vt:lpstr>
      <vt:lpstr>countries won most number of Gold medals </vt:lpstr>
      <vt:lpstr>Countries vs Gold, Silver, Bronze Medals</vt:lpstr>
      <vt:lpstr>Choropleth Map - Countries vs medals </vt:lpstr>
      <vt:lpstr>Men Athletes vs medals </vt:lpstr>
      <vt:lpstr>Women Athletes vs medals </vt:lpstr>
      <vt:lpstr>Gold, Silver, Bronze Medals of Top Athletes </vt:lpstr>
      <vt:lpstr>Types of Sports in Summer Olympics </vt:lpstr>
      <vt:lpstr>Top Cities with most number of events </vt:lpstr>
      <vt:lpstr>Disciplines with the Number of Countries </vt:lpstr>
      <vt:lpstr>Heatmap - Number of events in each sport over the years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33</cp:revision>
  <dcterms:created xsi:type="dcterms:W3CDTF">2019-08-20T18:43:30Z</dcterms:created>
  <dcterms:modified xsi:type="dcterms:W3CDTF">2019-08-27T17:04:16Z</dcterms:modified>
</cp:coreProperties>
</file>