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0A412-802D-EC44-88BC-C903320BA2B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32CE6-8269-AD47-8A91-6539E942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Sms</a:t>
            </a:r>
            <a:r>
              <a:rPr lang="en-US" sz="6000" dirty="0"/>
              <a:t> spam detection</a:t>
            </a:r>
            <a:r>
              <a:rPr lang="en-US" dirty="0"/>
              <a:t> – </a:t>
            </a:r>
            <a:r>
              <a:rPr lang="en-US" sz="2700" b="1" dirty="0"/>
              <a:t>Machine learning intermediate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98034"/>
          </a:xfrm>
        </p:spPr>
        <p:txBody>
          <a:bodyPr>
            <a:normAutofit lnSpcReduction="10000"/>
          </a:bodyPr>
          <a:lstStyle/>
          <a:p>
            <a:pPr algn="r"/>
            <a:endParaRPr lang="en-US" b="1" dirty="0"/>
          </a:p>
          <a:p>
            <a:pPr algn="r"/>
            <a:r>
              <a:rPr lang="en-US" b="1" dirty="0"/>
              <a:t>Sunil Kumar Mano</a:t>
            </a:r>
          </a:p>
          <a:p>
            <a:pPr algn="r"/>
            <a:r>
              <a:rPr lang="en-US" b="1" dirty="0"/>
              <a:t>GCD - June '08 batch, INSAID</a:t>
            </a:r>
          </a:p>
          <a:p>
            <a:pPr algn="r"/>
            <a:r>
              <a:rPr lang="en-US" b="1" dirty="0"/>
              <a:t>Email : sunilkumarm.182@gmail.com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0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use of mobile phones has skyrocketed in the last decade leading to a new area for junk promotions from disreputable marketers. People innocently give out their mobile phone numbers while utilizing day to day services and are then flooded with spam promotional messages.</a:t>
            </a:r>
          </a:p>
          <a:p>
            <a:r>
              <a:rPr lang="en-GB" sz="2400" dirty="0"/>
              <a:t>In this project we will take a look at classifying SMS messages using the Machine Learning model, understand Machine Learning works well for this use case. So let’s get started!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Visualizing the length of SMS messages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74483" y="1910027"/>
            <a:ext cx="6753515" cy="4229142"/>
          </a:xfrm>
        </p:spPr>
      </p:pic>
      <p:sp>
        <p:nvSpPr>
          <p:cNvPr id="3" name="TextBox 2"/>
          <p:cNvSpPr txBox="1"/>
          <p:nvPr/>
        </p:nvSpPr>
        <p:spPr>
          <a:xfrm>
            <a:off x="8654048" y="2571748"/>
            <a:ext cx="3064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From the </a:t>
            </a:r>
            <a:r>
              <a:rPr lang="en-GB" sz="2000" b="1" dirty="0"/>
              <a:t>visualization</a:t>
            </a:r>
            <a:r>
              <a:rPr lang="en-GB" sz="2000" dirty="0"/>
              <a:t>, we can able to understand that most of the messages are of lesser length of 200 characters.</a:t>
            </a:r>
          </a:p>
          <a:p>
            <a:endParaRPr lang="en-GB" sz="2000" dirty="0"/>
          </a:p>
          <a:p>
            <a:r>
              <a:rPr lang="en-GB" sz="2000" dirty="0"/>
              <a:t>Distribution of the SMS length is </a:t>
            </a:r>
            <a:r>
              <a:rPr lang="en-GB" sz="2000" b="1" dirty="0"/>
              <a:t>right skewed.</a:t>
            </a:r>
          </a:p>
        </p:txBody>
      </p:sp>
    </p:spTree>
    <p:extLst>
      <p:ext uri="{BB962C8B-B14F-4D97-AF65-F5344CB8AC3E}">
        <p14:creationId xmlns:p14="http://schemas.microsoft.com/office/powerpoint/2010/main" val="13490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Visualizing length of ham &amp; spam messages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72641" y="1853754"/>
            <a:ext cx="10057241" cy="4199727"/>
          </a:xfrm>
        </p:spPr>
      </p:pic>
    </p:spTree>
    <p:extLst>
      <p:ext uri="{BB962C8B-B14F-4D97-AF65-F5344CB8AC3E}">
        <p14:creationId xmlns:p14="http://schemas.microsoft.com/office/powerpoint/2010/main" val="142156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approach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9C6851-F09F-46BE-BF0D-B7A21A82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03" y="2458488"/>
            <a:ext cx="8289296" cy="25598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5BCC8-E854-41CF-BA9F-803965DB298E}"/>
              </a:ext>
            </a:extLst>
          </p:cNvPr>
          <p:cNvSpPr txBox="1"/>
          <p:nvPr/>
        </p:nvSpPr>
        <p:spPr>
          <a:xfrm>
            <a:off x="8820444" y="2141925"/>
            <a:ext cx="3151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GB" b="1" u="sng" dirty="0"/>
              <a:t>SMS Texts Messages</a:t>
            </a:r>
          </a:p>
          <a:p>
            <a:pPr marL="342900" indent="-342900">
              <a:buAutoNum type="arabicPeriod"/>
            </a:pPr>
            <a:r>
              <a:rPr lang="en-GB" dirty="0"/>
              <a:t>Hello, how are you!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2. Win money, win from home.</a:t>
            </a:r>
          </a:p>
          <a:p>
            <a:endParaRPr lang="en-GB" dirty="0"/>
          </a:p>
          <a:p>
            <a:r>
              <a:rPr lang="en-GB" dirty="0"/>
              <a:t>3. Call me now.</a:t>
            </a:r>
          </a:p>
          <a:p>
            <a:endParaRPr lang="en-GB" dirty="0"/>
          </a:p>
          <a:p>
            <a:r>
              <a:rPr lang="en-GB" dirty="0"/>
              <a:t>4. Hello, Call you tomorrow?</a:t>
            </a:r>
          </a:p>
        </p:txBody>
      </p:sp>
    </p:spTree>
    <p:extLst>
      <p:ext uri="{BB962C8B-B14F-4D97-AF65-F5344CB8AC3E}">
        <p14:creationId xmlns:p14="http://schemas.microsoft.com/office/powerpoint/2010/main" val="72305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Naive Bayes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00A8C6-BA97-42D3-B0D5-2233666B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899" y="1963700"/>
            <a:ext cx="5640504" cy="406164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DF418-BBB6-4A49-8843-21238F84E35A}"/>
              </a:ext>
            </a:extLst>
          </p:cNvPr>
          <p:cNvSpPr txBox="1"/>
          <p:nvPr/>
        </p:nvSpPr>
        <p:spPr>
          <a:xfrm>
            <a:off x="7695028" y="2278966"/>
            <a:ext cx="33598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will be using the </a:t>
            </a:r>
            <a:r>
              <a:rPr lang="en-GB" sz="2000" b="1" dirty="0"/>
              <a:t>multinomial Naive Bayes</a:t>
            </a:r>
            <a:r>
              <a:rPr lang="en-GB" sz="2000" dirty="0"/>
              <a:t> implementation. </a:t>
            </a:r>
          </a:p>
          <a:p>
            <a:endParaRPr lang="en-GB" sz="2000" dirty="0"/>
          </a:p>
          <a:p>
            <a:r>
              <a:rPr lang="en-GB" sz="2000" dirty="0"/>
              <a:t>This particular classifier is chosen because, it is well suitable for classification with discrete features (such as in our case, word counts for text classification).</a:t>
            </a:r>
          </a:p>
        </p:txBody>
      </p:sp>
    </p:spTree>
    <p:extLst>
      <p:ext uri="{BB962C8B-B14F-4D97-AF65-F5344CB8AC3E}">
        <p14:creationId xmlns:p14="http://schemas.microsoft.com/office/powerpoint/2010/main" val="84431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Support Vector Classification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68B834-7664-4F78-93A5-B95C8F055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430" y="1881890"/>
            <a:ext cx="6589571" cy="4199727"/>
          </a:xfrm>
        </p:spPr>
      </p:pic>
    </p:spTree>
    <p:extLst>
      <p:ext uri="{BB962C8B-B14F-4D97-AF65-F5344CB8AC3E}">
        <p14:creationId xmlns:p14="http://schemas.microsoft.com/office/powerpoint/2010/main" val="93998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C8287-68DB-4016-9D82-4983F45D3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/>
          <a:lstStyle/>
          <a:p>
            <a:r>
              <a:rPr lang="en-GB" dirty="0"/>
              <a:t>Naive Bayes model can predict the spam messages with 98.4% accuracy.</a:t>
            </a:r>
          </a:p>
          <a:p>
            <a:r>
              <a:rPr lang="en-GB" dirty="0"/>
              <a:t>Support Vector Classification model can predict the spam messages with 99.01% accuracy. </a:t>
            </a:r>
          </a:p>
          <a:p>
            <a:endParaRPr lang="en-GB" dirty="0"/>
          </a:p>
          <a:p>
            <a:r>
              <a:rPr lang="en-GB" dirty="0"/>
              <a:t>Only 11 out of 1115 predictions are wrong from Support Vector Classification model</a:t>
            </a:r>
          </a:p>
          <a:p>
            <a:r>
              <a:rPr lang="en-GB" dirty="0"/>
              <a:t>Naive Bayes model made 17 out of 1115 predictions wrongly.</a:t>
            </a:r>
          </a:p>
        </p:txBody>
      </p:sp>
    </p:spTree>
    <p:extLst>
      <p:ext uri="{BB962C8B-B14F-4D97-AF65-F5344CB8AC3E}">
        <p14:creationId xmlns:p14="http://schemas.microsoft.com/office/powerpoint/2010/main" val="193530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8ECC9-422B-4BC0-8340-AC3301C3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GB" sz="2400" dirty="0"/>
              <a:t>Based on our models built and evaluation criteria's,</a:t>
            </a:r>
          </a:p>
          <a:p>
            <a:pPr lvl="1"/>
            <a:r>
              <a:rPr lang="en-GB" sz="2400" dirty="0"/>
              <a:t>For our data, Support Vector Classification seems to be the better model for making the futuristic predictions.</a:t>
            </a:r>
          </a:p>
          <a:p>
            <a:pPr lvl="1"/>
            <a:r>
              <a:rPr lang="en-GB" sz="2400" dirty="0"/>
              <a:t>Thus, Support Vector Classification is the best model that can predict the future incoming spam messages more accurately for our business problem.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7435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293</TotalTime>
  <Words>343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Sms spam detection – Machine learning intermediate project</vt:lpstr>
      <vt:lpstr>Introduction</vt:lpstr>
      <vt:lpstr>Visualizing the length of SMS messages</vt:lpstr>
      <vt:lpstr>Visualizing length of ham &amp; spam messages</vt:lpstr>
      <vt:lpstr>Bag of words approach</vt:lpstr>
      <vt:lpstr>Implementing the Naive Bayes classification</vt:lpstr>
      <vt:lpstr>Building Support Vector Classification</vt:lpstr>
      <vt:lpstr>Model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vaithy</cp:lastModifiedBy>
  <cp:revision>42</cp:revision>
  <dcterms:created xsi:type="dcterms:W3CDTF">2019-08-20T18:43:30Z</dcterms:created>
  <dcterms:modified xsi:type="dcterms:W3CDTF">2020-02-10T18:01:24Z</dcterms:modified>
</cp:coreProperties>
</file>