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2" d="100"/>
          <a:sy n="8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35451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730943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98846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80695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95602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912885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37488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38476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55172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087763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97042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911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289620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44345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181820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0808392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836604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70522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97036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67686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44985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71792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01611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389378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978408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983902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sunil kumar.p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212400660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 college of arts and science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411410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759428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7"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997839"/>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037316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1214741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3325982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242354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101582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7117978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2606034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0" name="文本框"/>
          <p:cNvSpPr txBox="1">
            <a:spLocks/>
          </p:cNvSpPr>
          <p:nvPr/>
        </p:nvSpPr>
        <p:spPr>
          <a:xfrm rot="0">
            <a:off x="838187" y="1343004"/>
            <a:ext cx="5185813"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1. Cover Page – Name, title, photo/logo</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2. About Me – Short intro +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3. Projects/Work – Images + brief descriptions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4. Experience/Education – Timeline or list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5. Contact Page – Email, phone, social links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pic>
        <p:nvPicPr>
          <p:cNvPr id="161" name="图片"/>
          <p:cNvPicPr>
            <a:picLocks noChangeAspect="1"/>
          </p:cNvPicPr>
          <p:nvPr/>
        </p:nvPicPr>
        <p:blipFill>
          <a:blip r:embed="rId2" cstate="print"/>
          <a:srcRect b="53709"/>
          <a:stretch>
            <a:fillRect/>
          </a:stretch>
        </p:blipFill>
        <p:spPr>
          <a:xfrm rot="10838610">
            <a:off x="6667398" y="3429375"/>
            <a:ext cx="2371332" cy="2447460"/>
          </a:xfrm>
          <a:prstGeom prst="rect"/>
          <a:noFill/>
          <a:ln w="12700" cmpd="sng" cap="flat">
            <a:noFill/>
            <a:prstDash val="solid"/>
            <a:miter/>
          </a:ln>
        </p:spPr>
      </p:pic>
    </p:spTree>
    <p:extLst>
      <p:ext uri="{BB962C8B-B14F-4D97-AF65-F5344CB8AC3E}">
        <p14:creationId xmlns:p14="http://schemas.microsoft.com/office/powerpoint/2010/main" val="10680533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3048000" y="1859340"/>
            <a:ext cx="6096000" cy="3434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465632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2025-09-10T05:43:12Z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