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9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4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CC70E-8F03-4AEA-BAB4-01C651C81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8a7496581d944784369c568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0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bbDemaGCFF8QQCps6pGiQ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1004"/>
            <a:ext cx="12192000" cy="3944203"/>
          </a:xfrm>
          <a:noFill/>
        </p:spPr>
        <p:txBody>
          <a:bodyPr>
            <a:normAutofit fontScale="90000"/>
          </a:bodyPr>
          <a:lstStyle/>
          <a:p>
            <a: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Learn </a:t>
            </a:r>
            <a:r>
              <a:rPr lang="en-US" sz="7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7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nsible</a:t>
            </a:r>
            <a: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, all you need</a:t>
            </a:r>
            <a:b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7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7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7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3137102"/>
            <a:ext cx="4381500" cy="2857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13313" y="5482495"/>
            <a:ext cx="3878687" cy="69545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Subscribe my YouTube Channel 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“SimplyLearn”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01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339836"/>
          </a:xfrm>
        </p:spPr>
        <p:txBody>
          <a:bodyPr/>
          <a:lstStyle/>
          <a:p>
            <a:r>
              <a:rPr lang="en-US" b="1" u="sng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Pre-requisite Knowledge:</a:t>
            </a:r>
            <a:r>
              <a:rPr lang="en-US" dirty="0" smtClean="0">
                <a:cs typeface="Andalus" panose="02020603050405020304" pitchFamily="18" charset="-78"/>
              </a:rPr>
              <a:t/>
            </a:r>
            <a:br>
              <a:rPr lang="en-US" dirty="0" smtClean="0">
                <a:cs typeface="Andalus" panose="02020603050405020304" pitchFamily="18" charset="-78"/>
              </a:rPr>
            </a:b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	</a:t>
            </a:r>
            <a:r>
              <a:rPr lang="en-US" u="sng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Required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: Basic understanding of Linux/Windows OS</a:t>
            </a:r>
          </a:p>
        </p:txBody>
      </p:sp>
    </p:spTree>
    <p:extLst>
      <p:ext uri="{BB962C8B-B14F-4D97-AF65-F5344CB8AC3E}">
        <p14:creationId xmlns:p14="http://schemas.microsoft.com/office/powerpoint/2010/main" val="165277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3"/>
            <a:ext cx="10515600" cy="5301199"/>
          </a:xfrm>
        </p:spPr>
        <p:txBody>
          <a:bodyPr/>
          <a:lstStyle/>
          <a:p>
            <a:r>
              <a:rPr lang="en-US" b="1" u="sng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What </a:t>
            </a:r>
            <a:r>
              <a:rPr lang="en-US" b="1" u="sng" dirty="0">
                <a:latin typeface="Book Antiqua" panose="02040602050305030304" pitchFamily="18" charset="0"/>
                <a:cs typeface="Andalus" panose="02020603050405020304" pitchFamily="18" charset="-78"/>
              </a:rPr>
              <a:t>is </a:t>
            </a:r>
            <a:r>
              <a:rPr lang="en-US" b="1" u="sng" dirty="0" err="1" smtClean="0">
                <a:latin typeface="Book Antiqua" panose="02040602050305030304" pitchFamily="18" charset="0"/>
                <a:cs typeface="Andalus" panose="02020603050405020304" pitchFamily="18" charset="-78"/>
              </a:rPr>
              <a:t>Ansible</a:t>
            </a:r>
            <a:r>
              <a:rPr lang="en-US" b="1" u="sng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?</a:t>
            </a:r>
            <a:endParaRPr lang="en-US" b="1" u="sng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dirty="0" err="1" smtClean="0"/>
              <a:t>Ansible</a:t>
            </a:r>
            <a:r>
              <a:rPr lang="en-US" dirty="0"/>
              <a:t> </a:t>
            </a:r>
            <a:r>
              <a:rPr lang="en-US" dirty="0" smtClean="0"/>
              <a:t>is an open </a:t>
            </a:r>
            <a:r>
              <a:rPr lang="en-US" dirty="0"/>
              <a:t>source community project sponsored by Red </a:t>
            </a:r>
            <a:r>
              <a:rPr lang="en-US" dirty="0" smtClean="0"/>
              <a:t>Hat. It’s an automation tool that </a:t>
            </a:r>
            <a:r>
              <a:rPr lang="en-US" dirty="0"/>
              <a:t>can be used across entire IT </a:t>
            </a:r>
            <a:r>
              <a:rPr lang="en-US" dirty="0" smtClean="0"/>
              <a:t>teams</a:t>
            </a:r>
            <a:r>
              <a:rPr lang="en-US" dirty="0"/>
              <a:t> </a:t>
            </a:r>
            <a:r>
              <a:rPr lang="en-US" dirty="0" smtClean="0"/>
              <a:t>from </a:t>
            </a:r>
            <a:r>
              <a:rPr lang="en-US" dirty="0"/>
              <a:t>systems and network administrators to developers and managers</a:t>
            </a:r>
            <a:r>
              <a:rPr lang="en-US" dirty="0" smtClean="0"/>
              <a:t>. </a:t>
            </a:r>
            <a:r>
              <a:rPr lang="en-US" dirty="0" err="1" smtClean="0"/>
              <a:t>Ansible</a:t>
            </a:r>
            <a:r>
              <a:rPr lang="en-US" dirty="0" smtClean="0"/>
              <a:t> is an agentless push based automation tool. </a:t>
            </a:r>
            <a:r>
              <a:rPr lang="en-US" dirty="0" err="1" smtClean="0"/>
              <a:t>Ansible</a:t>
            </a:r>
            <a:r>
              <a:rPr lang="en-US" dirty="0" smtClean="0"/>
              <a:t> uses YAML(</a:t>
            </a:r>
            <a:r>
              <a:rPr lang="en-US" dirty="0"/>
              <a:t>Yet Another Markup Language</a:t>
            </a:r>
            <a:r>
              <a:rPr lang="en-US" dirty="0" smtClean="0"/>
              <a:t>) to write the automation codes.</a:t>
            </a: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88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nsi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57338"/>
            <a:ext cx="8672513" cy="428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3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544389"/>
              </p:ext>
            </p:extLst>
          </p:nvPr>
        </p:nvGraphicFramePr>
        <p:xfrm>
          <a:off x="1812924" y="621302"/>
          <a:ext cx="13874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Packager Shell Object" showAsIcon="1" r:id="rId3" imgW="374760" imgH="437760" progId="Package">
                  <p:embed/>
                </p:oleObj>
              </mc:Choice>
              <mc:Fallback>
                <p:oleObj name="Packager Shell Object" showAsIcon="1" r:id="rId3" imgW="3747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2924" y="621302"/>
                        <a:ext cx="1387475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64010"/>
              </p:ext>
            </p:extLst>
          </p:nvPr>
        </p:nvGraphicFramePr>
        <p:xfrm>
          <a:off x="5768522" y="4771461"/>
          <a:ext cx="4732789" cy="143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Packager Shell Object" showAsIcon="1" r:id="rId5" imgW="1278360" imgH="437760" progId="Package">
                  <p:embed/>
                </p:oleObj>
              </mc:Choice>
              <mc:Fallback>
                <p:oleObj name="Packager Shell Object" showAsIcon="1" r:id="rId5" imgW="12783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68522" y="4771461"/>
                        <a:ext cx="4732789" cy="143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088665"/>
              </p:ext>
            </p:extLst>
          </p:nvPr>
        </p:nvGraphicFramePr>
        <p:xfrm>
          <a:off x="1964531" y="2116727"/>
          <a:ext cx="4521994" cy="138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Packager Shell Object" showAsIcon="1" r:id="rId7" imgW="1148400" imgH="437760" progId="Package">
                  <p:embed/>
                </p:oleObj>
              </mc:Choice>
              <mc:Fallback>
                <p:oleObj name="Packager Shell Object" showAsIcon="1" r:id="rId7" imgW="11484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4531" y="2116727"/>
                        <a:ext cx="4521994" cy="1383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01987"/>
              </p:ext>
            </p:extLst>
          </p:nvPr>
        </p:nvGraphicFramePr>
        <p:xfrm>
          <a:off x="4094161" y="3499874"/>
          <a:ext cx="4992689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Packager Shell Object" showAsIcon="1" r:id="rId9" imgW="1327320" imgH="437760" progId="Package">
                  <p:embed/>
                </p:oleObj>
              </mc:Choice>
              <mc:Fallback>
                <p:oleObj name="Packager Shell Object" showAsIcon="1" r:id="rId9" imgW="13273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94161" y="3499874"/>
                        <a:ext cx="4992689" cy="127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1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98622"/>
            <a:ext cx="12192000" cy="45840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Thank you for watching…!!!</a:t>
            </a:r>
          </a:p>
          <a:p>
            <a:pPr algn="ctr"/>
            <a:endParaRPr lang="en-US" sz="7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en-US" sz="7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Please like this video and </a:t>
            </a:r>
          </a:p>
          <a:p>
            <a:pPr algn="ctr"/>
            <a:r>
              <a:rPr lang="en-US" sz="7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Click the </a:t>
            </a:r>
            <a:r>
              <a:rPr 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“Subscribe” </a:t>
            </a:r>
            <a:r>
              <a:rPr lang="en-US" sz="7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button below</a:t>
            </a:r>
          </a:p>
        </p:txBody>
      </p:sp>
    </p:spTree>
    <p:extLst>
      <p:ext uri="{BB962C8B-B14F-4D97-AF65-F5344CB8AC3E}">
        <p14:creationId xmlns:p14="http://schemas.microsoft.com/office/powerpoint/2010/main" val="14283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1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61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Andalus</vt:lpstr>
      <vt:lpstr>Angsana New</vt:lpstr>
      <vt:lpstr>Arial</vt:lpstr>
      <vt:lpstr>Book Antiqua</vt:lpstr>
      <vt:lpstr>Calibri</vt:lpstr>
      <vt:lpstr>Calibri Light</vt:lpstr>
      <vt:lpstr>Office Theme</vt:lpstr>
      <vt:lpstr>Packager Shell Object</vt:lpstr>
      <vt:lpstr>Learn Ansible, all you need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AND CONFIGURE ELK IN JUST 3-STEPS</dc:title>
  <dc:creator>WIPRO</dc:creator>
  <cp:lastModifiedBy>Sunil Kamba Vasu (CIS)</cp:lastModifiedBy>
  <cp:revision>114</cp:revision>
  <dcterms:created xsi:type="dcterms:W3CDTF">2019-02-26T05:43:56Z</dcterms:created>
  <dcterms:modified xsi:type="dcterms:W3CDTF">2019-03-04T09:57:39Z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SU295766@wipro.com</vt:lpwstr>
  </property>
  <property fmtid="{D5CDD505-2E9C-101B-9397-08002B2CF9AE}" pid="6" name="MSIP_Label_b9a70571-31c6-4603-80c1-ef2fb871a62a_SetDate">
    <vt:lpwstr>2019-02-28T12:25:28.7002725+05:30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