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70E-8F03-4AEA-BAB4-01C651C81124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28E3-4A67-4D7C-9213-F2A13EE0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70E-8F03-4AEA-BAB4-01C651C81124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28E3-4A67-4D7C-9213-F2A13EE0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70E-8F03-4AEA-BAB4-01C651C81124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28E3-4A67-4D7C-9213-F2A13EE0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4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70E-8F03-4AEA-BAB4-01C651C81124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28E3-4A67-4D7C-9213-F2A13EE0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2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70E-8F03-4AEA-BAB4-01C651C81124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28E3-4A67-4D7C-9213-F2A13EE0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4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70E-8F03-4AEA-BAB4-01C651C81124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28E3-4A67-4D7C-9213-F2A13EE0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9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70E-8F03-4AEA-BAB4-01C651C81124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28E3-4A67-4D7C-9213-F2A13EE0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9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70E-8F03-4AEA-BAB4-01C651C81124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28E3-4A67-4D7C-9213-F2A13EE0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70E-8F03-4AEA-BAB4-01C651C81124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28E3-4A67-4D7C-9213-F2A13EE0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4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70E-8F03-4AEA-BAB4-01C651C81124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28E3-4A67-4D7C-9213-F2A13EE0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6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70E-8F03-4AEA-BAB4-01C651C81124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28E3-4A67-4D7C-9213-F2A13EE0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CC70E-8F03-4AEA-BAB4-01C651C81124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728E3-4A67-4D7C-9213-F2A13EE0E9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8a7496581d944784369c568" descr="{&quot;HashCode&quot;:2133105206,&quot;Placement&quot;:&quot;Footer&quot;,&quot;Top&quot;:524.1047,&quot;Left&quot;:420.843231,&quot;SlideWidth&quot;:960,&quot;SlideHeight&quot;:540}"/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  <a:endParaRPr lang="en-US" sz="7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60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bbDemaGCFF8QQCps6pGiQ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1004"/>
            <a:ext cx="12192000" cy="3944203"/>
          </a:xfrm>
          <a:noFill/>
        </p:spPr>
        <p:txBody>
          <a:bodyPr>
            <a:normAutofit fontScale="90000"/>
          </a:bodyPr>
          <a:lstStyle/>
          <a:p>
            <a:r>
              <a:rPr lang="en-US" sz="7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Learn Docker from scratch</a:t>
            </a:r>
            <a:br>
              <a:rPr lang="en-US" sz="7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7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-US" sz="7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7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-US" sz="7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</a:br>
            <a:endParaRPr lang="en-US" sz="7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0" y="3137102"/>
            <a:ext cx="4381500" cy="28575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13313" y="5482495"/>
            <a:ext cx="3878687" cy="69545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Subscribe my YouTube Channel </a:t>
            </a:r>
          </a:p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  <a:hlinkClick r:id="rId3"/>
              </a:rPr>
              <a:t>“SimplyLearn”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5013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339836"/>
          </a:xfrm>
        </p:spPr>
        <p:txBody>
          <a:bodyPr/>
          <a:lstStyle/>
          <a:p>
            <a:r>
              <a:rPr lang="en-US" b="1" u="sng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Pre-requisite Knowledge:</a:t>
            </a:r>
            <a:r>
              <a:rPr lang="en-US" dirty="0" smtClean="0">
                <a:cs typeface="Andalus" panose="02020603050405020304" pitchFamily="18" charset="-78"/>
              </a:rPr>
              <a:t/>
            </a:r>
            <a:br>
              <a:rPr lang="en-US" dirty="0" smtClean="0">
                <a:cs typeface="Andalus" panose="02020603050405020304" pitchFamily="18" charset="-78"/>
              </a:rPr>
            </a:br>
            <a:r>
              <a:rPr lang="en-US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	</a:t>
            </a:r>
            <a:r>
              <a:rPr lang="en-US" u="sng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Required</a:t>
            </a:r>
            <a:r>
              <a:rPr lang="en-US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: Basic understanding of Linux/Windows OS</a:t>
            </a:r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775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5763"/>
            <a:ext cx="10515600" cy="5301199"/>
          </a:xfrm>
        </p:spPr>
        <p:txBody>
          <a:bodyPr/>
          <a:lstStyle/>
          <a:p>
            <a:r>
              <a:rPr lang="en-US" b="1" u="sng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What </a:t>
            </a:r>
            <a:r>
              <a:rPr lang="en-US" b="1" u="sng" dirty="0">
                <a:latin typeface="Book Antiqua" panose="02040602050305030304" pitchFamily="18" charset="0"/>
                <a:cs typeface="Andalus" panose="02020603050405020304" pitchFamily="18" charset="-78"/>
              </a:rPr>
              <a:t>is </a:t>
            </a:r>
            <a:r>
              <a:rPr lang="en-US" b="1" u="sng" dirty="0" err="1">
                <a:latin typeface="Book Antiqua" panose="02040602050305030304" pitchFamily="18" charset="0"/>
                <a:cs typeface="Andalus" panose="02020603050405020304" pitchFamily="18" charset="-78"/>
              </a:rPr>
              <a:t>docker</a:t>
            </a:r>
            <a:r>
              <a:rPr lang="en-US" b="1" u="sng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?</a:t>
            </a:r>
            <a:endParaRPr lang="en-US" b="1" u="sng" dirty="0">
              <a:latin typeface="Book Antiqua" panose="02040602050305030304" pitchFamily="18" charset="0"/>
              <a:cs typeface="Andalus" panose="02020603050405020304" pitchFamily="18" charset="-78"/>
            </a:endParaRPr>
          </a:p>
          <a:p>
            <a:pPr marL="0" indent="0">
              <a:buNone/>
            </a:pPr>
            <a:r>
              <a:rPr lang="en-US" dirty="0" smtClean="0">
                <a:cs typeface="Andalus" panose="02020603050405020304" pitchFamily="18" charset="-78"/>
              </a:rPr>
              <a:t>Docker </a:t>
            </a:r>
            <a:r>
              <a:rPr lang="en-US" dirty="0">
                <a:cs typeface="Andalus" panose="02020603050405020304" pitchFamily="18" charset="-78"/>
              </a:rPr>
              <a:t>is a computer program that performs operating-system-level virtualization, </a:t>
            </a:r>
            <a:r>
              <a:rPr lang="en-US" dirty="0" smtClean="0">
                <a:cs typeface="Andalus" panose="02020603050405020304" pitchFamily="18" charset="-78"/>
              </a:rPr>
              <a:t>it is also </a:t>
            </a:r>
            <a:r>
              <a:rPr lang="en-US" dirty="0">
                <a:cs typeface="Andalus" panose="02020603050405020304" pitchFamily="18" charset="-78"/>
              </a:rPr>
              <a:t>known as </a:t>
            </a:r>
            <a:r>
              <a:rPr lang="en-US" dirty="0" smtClean="0">
                <a:cs typeface="Andalus" panose="02020603050405020304" pitchFamily="18" charset="-78"/>
              </a:rPr>
              <a:t>"</a:t>
            </a:r>
            <a:r>
              <a:rPr lang="en-US" dirty="0">
                <a:cs typeface="Andalus" panose="02020603050405020304" pitchFamily="18" charset="-78"/>
              </a:rPr>
              <a:t>containerization". </a:t>
            </a:r>
            <a:endParaRPr lang="en-US" dirty="0" smtClean="0">
              <a:cs typeface="Andalus" panose="02020603050405020304" pitchFamily="18" charset="-78"/>
            </a:endParaRPr>
          </a:p>
          <a:p>
            <a:pPr marL="0" indent="0">
              <a:buNone/>
            </a:pPr>
            <a:r>
              <a:rPr lang="en-US" dirty="0" smtClean="0">
                <a:cs typeface="Andalus" panose="02020603050405020304" pitchFamily="18" charset="-78"/>
              </a:rPr>
              <a:t>Containers </a:t>
            </a:r>
            <a:r>
              <a:rPr lang="en-US" dirty="0">
                <a:cs typeface="Andalus" panose="02020603050405020304" pitchFamily="18" charset="-78"/>
              </a:rPr>
              <a:t>are isolated from each other and bundle their </a:t>
            </a:r>
            <a:r>
              <a:rPr lang="en-US" dirty="0" smtClean="0">
                <a:cs typeface="Andalus" panose="02020603050405020304" pitchFamily="18" charset="-78"/>
              </a:rPr>
              <a:t>own application</a:t>
            </a:r>
            <a:r>
              <a:rPr lang="en-US" dirty="0">
                <a:cs typeface="Andalus" panose="02020603050405020304" pitchFamily="18" charset="-78"/>
              </a:rPr>
              <a:t>, tools, </a:t>
            </a:r>
            <a:r>
              <a:rPr lang="en-US" dirty="0" smtClean="0">
                <a:cs typeface="Andalus" panose="02020603050405020304" pitchFamily="18" charset="-78"/>
              </a:rPr>
              <a:t>libraries </a:t>
            </a:r>
            <a:r>
              <a:rPr lang="en-US" dirty="0">
                <a:cs typeface="Andalus" panose="02020603050405020304" pitchFamily="18" charset="-78"/>
              </a:rPr>
              <a:t>and configuration files; they </a:t>
            </a:r>
            <a:r>
              <a:rPr lang="en-US" dirty="0" smtClean="0">
                <a:cs typeface="Andalus" panose="02020603050405020304" pitchFamily="18" charset="-78"/>
              </a:rPr>
              <a:t>can communicate </a:t>
            </a:r>
            <a:r>
              <a:rPr lang="en-US" dirty="0">
                <a:cs typeface="Andalus" panose="02020603050405020304" pitchFamily="18" charset="-78"/>
              </a:rPr>
              <a:t>with each other through well-defined </a:t>
            </a:r>
            <a:r>
              <a:rPr lang="en-US" dirty="0" smtClean="0">
                <a:cs typeface="Andalus" panose="02020603050405020304" pitchFamily="18" charset="-78"/>
              </a:rPr>
              <a:t>channels. All </a:t>
            </a:r>
            <a:r>
              <a:rPr lang="en-US" dirty="0">
                <a:cs typeface="Andalus" panose="02020603050405020304" pitchFamily="18" charset="-78"/>
              </a:rPr>
              <a:t>containers are run by a single operating-system kernel and are thus more lightweight than virtual machines.</a:t>
            </a:r>
            <a:endParaRPr lang="en-US" dirty="0">
              <a:latin typeface="Book Antiqua" panose="02040602050305030304" pitchFamily="18" charset="0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0888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555" y="27108"/>
            <a:ext cx="8701001" cy="640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3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774115"/>
              </p:ext>
            </p:extLst>
          </p:nvPr>
        </p:nvGraphicFramePr>
        <p:xfrm>
          <a:off x="4406844" y="1819277"/>
          <a:ext cx="1942132" cy="2271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Packager Shell Object" showAsIcon="1" r:id="rId3" imgW="374760" imgH="437760" progId="Package">
                  <p:embed/>
                </p:oleObj>
              </mc:Choice>
              <mc:Fallback>
                <p:oleObj name="Packager Shell Object" showAsIcon="1" r:id="rId3" imgW="37476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06844" y="1819277"/>
                        <a:ext cx="1942132" cy="22713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91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998622"/>
            <a:ext cx="12192000" cy="458403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Thank you for watching…!!!</a:t>
            </a:r>
          </a:p>
          <a:p>
            <a:pPr algn="ctr"/>
            <a:endParaRPr lang="en-US" sz="72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en-US" sz="7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Please like this video and </a:t>
            </a:r>
          </a:p>
          <a:p>
            <a:pPr algn="ctr"/>
            <a:r>
              <a:rPr lang="en-US" sz="7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Click the </a:t>
            </a:r>
            <a:r>
              <a:rPr lang="en-US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“Subscribe” </a:t>
            </a:r>
            <a:r>
              <a:rPr lang="en-US" sz="7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button below</a:t>
            </a:r>
          </a:p>
        </p:txBody>
      </p:sp>
    </p:spTree>
    <p:extLst>
      <p:ext uri="{BB962C8B-B14F-4D97-AF65-F5344CB8AC3E}">
        <p14:creationId xmlns:p14="http://schemas.microsoft.com/office/powerpoint/2010/main" val="142836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19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100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Andalus</vt:lpstr>
      <vt:lpstr>Angsana New</vt:lpstr>
      <vt:lpstr>Arial</vt:lpstr>
      <vt:lpstr>Book Antiqua</vt:lpstr>
      <vt:lpstr>Calibri</vt:lpstr>
      <vt:lpstr>Calibri Light</vt:lpstr>
      <vt:lpstr>Office Theme</vt:lpstr>
      <vt:lpstr>Packager Shell Object</vt:lpstr>
      <vt:lpstr>Learn Docker from scratch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Wipro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AND CONFIGURE ELK IN JUST 3-STEPS</dc:title>
  <dc:creator>WIPRO</dc:creator>
  <cp:lastModifiedBy>Sunil Kamba Vasu (CIS)</cp:lastModifiedBy>
  <cp:revision>71</cp:revision>
  <dcterms:created xsi:type="dcterms:W3CDTF">2019-02-26T05:43:56Z</dcterms:created>
  <dcterms:modified xsi:type="dcterms:W3CDTF">2019-02-28T06:55:30Z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9a70571-31c6-4603-80c1-ef2fb871a62a_Enabled">
    <vt:lpwstr>True</vt:lpwstr>
  </property>
  <property fmtid="{D5CDD505-2E9C-101B-9397-08002B2CF9AE}" pid="3" name="MSIP_Label_b9a70571-31c6-4603-80c1-ef2fb871a62a_SiteId">
    <vt:lpwstr>258ac4e4-146a-411e-9dc8-79a9e12fd6da</vt:lpwstr>
  </property>
  <property fmtid="{D5CDD505-2E9C-101B-9397-08002B2CF9AE}" pid="4" name="MSIP_Label_b9a70571-31c6-4603-80c1-ef2fb871a62a_Ref">
    <vt:lpwstr>https://api.informationprotection.azure.com/api/258ac4e4-146a-411e-9dc8-79a9e12fd6da</vt:lpwstr>
  </property>
  <property fmtid="{D5CDD505-2E9C-101B-9397-08002B2CF9AE}" pid="5" name="MSIP_Label_b9a70571-31c6-4603-80c1-ef2fb871a62a_Owner">
    <vt:lpwstr>SU295766@wipro.com</vt:lpwstr>
  </property>
  <property fmtid="{D5CDD505-2E9C-101B-9397-08002B2CF9AE}" pid="6" name="MSIP_Label_b9a70571-31c6-4603-80c1-ef2fb871a62a_SetDate">
    <vt:lpwstr>2019-02-28T12:25:28.7002725+05:30</vt:lpwstr>
  </property>
  <property fmtid="{D5CDD505-2E9C-101B-9397-08002B2CF9AE}" pid="7" name="MSIP_Label_b9a70571-31c6-4603-80c1-ef2fb871a62a_Name">
    <vt:lpwstr>Internal and Restricted</vt:lpwstr>
  </property>
  <property fmtid="{D5CDD505-2E9C-101B-9397-08002B2CF9AE}" pid="8" name="MSIP_Label_b9a70571-31c6-4603-80c1-ef2fb871a62a_Application">
    <vt:lpwstr>Microsoft Azure Information Protection</vt:lpwstr>
  </property>
  <property fmtid="{D5CDD505-2E9C-101B-9397-08002B2CF9AE}" pid="9" name="MSIP_Label_b9a70571-31c6-4603-80c1-ef2fb871a62a_Extended_MSFT_Method">
    <vt:lpwstr>Automatic</vt:lpwstr>
  </property>
  <property fmtid="{D5CDD505-2E9C-101B-9397-08002B2CF9AE}" pid="10" name="Sensitivity">
    <vt:lpwstr>Internal and Restricted</vt:lpwstr>
  </property>
</Properties>
</file>