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D8F2-1987-472C-81F2-3C22D515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D065-C957-4F45-A4A9-4BA9DDB3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2295-701D-460F-83CE-3FA75809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3566-48C4-4FD9-A1BC-39C9CD50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CFC9-28D6-43E9-B443-FF365452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0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FF53-F12E-4D6C-BFD1-932D2593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69D2-AF4F-4E90-B8DC-FEC4AFB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0839-CE72-4E34-B626-8DF87D0D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1C5C-1B78-4BB9-9651-B51B40A3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8A9B-875B-49C7-95CA-DAA3C7B1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FBABC-4BDE-4785-A2FC-ECAD07DAF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6270-9558-4FB6-81C9-0FC498A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1DC0-3D0D-4104-80CA-DEFA3A8A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84BD-3E02-4934-861E-53B1EEFE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5DAE-A605-4A6F-ADBF-E9DABC35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415-9A6A-4573-9BB3-E24FDB1E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B3F-4035-4E5B-8B08-99291359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D286-D9CC-4B45-B9A9-05866FC2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EE67-F933-42BD-9496-AF67CF2E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EA59-F8CF-48C8-9DF6-6B5BBF7B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7C5-0B1F-42F4-A459-06A946F5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85A5-7075-40C2-8313-46424B42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D27D-4D57-45AC-9F57-CABA689A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C2CC-09F0-4EB0-BC53-CC288692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0B9C-62E2-4E03-9FAD-ADB31137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1AA4-90D9-463B-A577-59EEB9E9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7EF5-1B81-465A-BE18-E5F8ECE5E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0882C-9D15-4304-A8F7-F04A5F58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7449-138B-4BDD-9B56-27152F45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3A3-3E4D-4E4D-8C9D-4E60FEF9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01D6-0A34-4445-A9C7-DC155CC2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6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5F9E-21AB-4D8F-B21A-ED6716B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A72F-85A0-4B05-9C9D-34AAB0D7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FA05-DCFA-4624-9E04-E9C0A3DEC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935C-6D32-428B-8794-162FAE07E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D58DC-52A2-4290-A99C-17C10FEDE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65789-795A-4CFB-AA2E-DF6D2A38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D1885-93F6-41BA-AEB5-DBDC55A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6C4E2-5AA5-4DC9-839A-2BFD3B2D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2050-0596-4A4A-955F-8C4A39AE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C4FB1-354C-4EC7-9692-EFBB45E3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649D0-209F-4F85-A25D-0D450AD1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AEDE-810F-4A3C-935A-0A4336E3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46768-3A37-4E8F-AE78-C991CA1F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801AD-C1B7-46AD-80FB-D4F96EA0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1C2CC-2C5F-4B4B-9C17-92BF135E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8C2F-FE22-476D-9561-088814C6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F408-157A-47F8-82F6-F0815F60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28182-ACA2-4B27-B5CB-B787E77A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E396-E618-4301-BDFB-733AF8EF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1495A-7B01-4CC6-BF23-6C052549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CE73-D60C-4700-AE7C-7BA1BAE5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5CFA-884E-4AC5-BAD5-2F405E92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7FD77-6C3A-49EB-9636-EC12A0159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F0705-C9B4-49D8-8BAA-F27E5564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E09D-0B22-4EA2-B4A5-6F3836C7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0F7E-D48D-44ED-8DF0-C2FD499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048F-07DC-4254-A467-8460514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9BB8-D2BE-4B55-8850-33D3D464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4A00-8E0C-463C-84A7-F951952C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EFDD-3B86-420D-B877-2FC93F3F1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2BBB-90FD-495F-9C1B-C02BE141B72C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1A9A-F3F1-46FB-82DD-19C24F95D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670E-92A8-48C7-8341-248E9BAF9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564E-6C9D-4070-9251-C00B4D6C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9F0F-5B69-4CD8-8C78-8E508C24F384}"/>
              </a:ext>
            </a:extLst>
          </p:cNvPr>
          <p:cNvSpPr txBox="1">
            <a:spLocks/>
          </p:cNvSpPr>
          <p:nvPr/>
        </p:nvSpPr>
        <p:spPr>
          <a:xfrm>
            <a:off x="1524000" y="367553"/>
            <a:ext cx="9144000" cy="43927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ACC559-2F0E-4FF3-9529-96D97B3F7CEC}"/>
              </a:ext>
            </a:extLst>
          </p:cNvPr>
          <p:cNvSpPr/>
          <p:nvPr/>
        </p:nvSpPr>
        <p:spPr>
          <a:xfrm>
            <a:off x="9359152" y="6463556"/>
            <a:ext cx="1013012" cy="37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8C06753-D814-4BC8-A323-828B8F666AA6}"/>
              </a:ext>
            </a:extLst>
          </p:cNvPr>
          <p:cNvSpPr/>
          <p:nvPr/>
        </p:nvSpPr>
        <p:spPr>
          <a:xfrm>
            <a:off x="5298141" y="1138518"/>
            <a:ext cx="1326777" cy="56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0B37C4-C47B-4DDB-8811-A6494E2D5F98}"/>
              </a:ext>
            </a:extLst>
          </p:cNvPr>
          <p:cNvSpPr/>
          <p:nvPr/>
        </p:nvSpPr>
        <p:spPr>
          <a:xfrm>
            <a:off x="5009028" y="2070846"/>
            <a:ext cx="1905001" cy="177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dirty="0"/>
              <a:t>Display all files</a:t>
            </a:r>
          </a:p>
          <a:p>
            <a:pPr marL="342900" indent="-342900">
              <a:buAutoNum type="arabicPeriod"/>
            </a:pPr>
            <a:r>
              <a:rPr lang="en-IN" dirty="0"/>
              <a:t>Create a file</a:t>
            </a:r>
          </a:p>
          <a:p>
            <a:pPr marL="342900" indent="-342900">
              <a:buAutoNum type="arabicPeriod"/>
            </a:pPr>
            <a:r>
              <a:rPr lang="en-IN" dirty="0"/>
              <a:t>Delete a file</a:t>
            </a:r>
          </a:p>
          <a:p>
            <a:pPr marL="342900" indent="-342900">
              <a:buAutoNum type="arabicPeriod"/>
            </a:pPr>
            <a:r>
              <a:rPr lang="en-IN" dirty="0"/>
              <a:t>Search a file</a:t>
            </a:r>
          </a:p>
          <a:p>
            <a:pPr marL="342900" indent="-342900">
              <a:buAutoNum type="arabicPeriod"/>
            </a:pPr>
            <a:r>
              <a:rPr lang="en-IN" dirty="0"/>
              <a:t>Exit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301CCA7D-82C4-4B39-8FC3-431355E9815B}"/>
              </a:ext>
            </a:extLst>
          </p:cNvPr>
          <p:cNvSpPr/>
          <p:nvPr/>
        </p:nvSpPr>
        <p:spPr>
          <a:xfrm>
            <a:off x="1631577" y="4258235"/>
            <a:ext cx="1308847" cy="1075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</a:t>
            </a:r>
            <a:r>
              <a:rPr lang="en-IN" dirty="0"/>
              <a:t>=1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65E2CD5-AFCC-4C1C-8B01-021EA2483611}"/>
              </a:ext>
            </a:extLst>
          </p:cNvPr>
          <p:cNvSpPr/>
          <p:nvPr/>
        </p:nvSpPr>
        <p:spPr>
          <a:xfrm>
            <a:off x="3459256" y="4258235"/>
            <a:ext cx="1308847" cy="1075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 err="1"/>
              <a:t>ch</a:t>
            </a:r>
            <a:r>
              <a:rPr lang="en-IN" dirty="0"/>
              <a:t>=2</a:t>
            </a:r>
          </a:p>
          <a:p>
            <a:pPr algn="ctr"/>
            <a:endParaRPr lang="en-IN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C8887C5-9814-4D91-8E4B-FD5858267941}"/>
              </a:ext>
            </a:extLst>
          </p:cNvPr>
          <p:cNvSpPr/>
          <p:nvPr/>
        </p:nvSpPr>
        <p:spPr>
          <a:xfrm>
            <a:off x="5449421" y="4258235"/>
            <a:ext cx="1293158" cy="1075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</a:t>
            </a:r>
            <a:r>
              <a:rPr lang="en-IN" dirty="0"/>
              <a:t>=3</a:t>
            </a: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9390D0F7-BE86-457F-956D-055B2C50D8C9}"/>
              </a:ext>
            </a:extLst>
          </p:cNvPr>
          <p:cNvSpPr/>
          <p:nvPr/>
        </p:nvSpPr>
        <p:spPr>
          <a:xfrm>
            <a:off x="7580779" y="4213409"/>
            <a:ext cx="1293158" cy="1075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</a:t>
            </a:r>
            <a:r>
              <a:rPr lang="en-IN" dirty="0"/>
              <a:t>=4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33BDE639-72A1-4E31-B876-0223F0A40BEF}"/>
              </a:ext>
            </a:extLst>
          </p:cNvPr>
          <p:cNvSpPr/>
          <p:nvPr/>
        </p:nvSpPr>
        <p:spPr>
          <a:xfrm>
            <a:off x="9170893" y="4213409"/>
            <a:ext cx="1389530" cy="1075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</a:t>
            </a:r>
            <a:r>
              <a:rPr lang="en-IN" dirty="0"/>
              <a:t>=5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B12B91-B8F8-4662-839D-AC9CF328BAA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096000" y="3845858"/>
            <a:ext cx="0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F0BDF40-95CE-4969-B8A2-28C15800E6F6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938682" y="2985246"/>
            <a:ext cx="1288676" cy="1228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57355EB-94F7-4EDF-8FC5-A160C06A2D2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423898" y="2985246"/>
            <a:ext cx="2441760" cy="1228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7EAB88F-19D4-4989-A3D1-35EBCCDDA887}"/>
              </a:ext>
            </a:extLst>
          </p:cNvPr>
          <p:cNvCxnSpPr>
            <a:cxnSpLocks/>
            <a:endCxn id="53" idx="0"/>
          </p:cNvCxnSpPr>
          <p:nvPr/>
        </p:nvCxnSpPr>
        <p:spPr>
          <a:xfrm rot="5400000">
            <a:off x="3924860" y="3174066"/>
            <a:ext cx="1272990" cy="895349"/>
          </a:xfrm>
          <a:prstGeom prst="bentConnector3">
            <a:avLst>
              <a:gd name="adj1" fmla="val 4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7874FA-D513-4B3C-8FB4-882D6D4B54BE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 flipV="1">
            <a:off x="2286001" y="3047999"/>
            <a:ext cx="1816474" cy="1210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FF5C4F-1459-4749-AC21-38261F30F9F8}"/>
              </a:ext>
            </a:extLst>
          </p:cNvPr>
          <p:cNvSpPr/>
          <p:nvPr/>
        </p:nvSpPr>
        <p:spPr>
          <a:xfrm>
            <a:off x="1524000" y="5611907"/>
            <a:ext cx="181647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files will be displayed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765B93-D5DE-4406-9274-90FCDC63DA4C}"/>
              </a:ext>
            </a:extLst>
          </p:cNvPr>
          <p:cNvCxnSpPr>
            <a:cxnSpLocks/>
          </p:cNvCxnSpPr>
          <p:nvPr/>
        </p:nvCxnSpPr>
        <p:spPr>
          <a:xfrm>
            <a:off x="5961528" y="1761563"/>
            <a:ext cx="0" cy="30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CF28B74-6A89-44C5-BCCF-4BD71D0DAECF}"/>
              </a:ext>
            </a:extLst>
          </p:cNvPr>
          <p:cNvSpPr/>
          <p:nvPr/>
        </p:nvSpPr>
        <p:spPr>
          <a:xfrm>
            <a:off x="3630706" y="5607424"/>
            <a:ext cx="1137397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a file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EF4D76-EEA9-4003-8ED4-564CCB033DC8}"/>
              </a:ext>
            </a:extLst>
          </p:cNvPr>
          <p:cNvSpPr/>
          <p:nvPr/>
        </p:nvSpPr>
        <p:spPr>
          <a:xfrm>
            <a:off x="5578288" y="5634320"/>
            <a:ext cx="1335741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will be deleted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7267BD-5D09-458A-84C8-2D834AF12DD4}"/>
              </a:ext>
            </a:extLst>
          </p:cNvPr>
          <p:cNvSpPr/>
          <p:nvPr/>
        </p:nvSpPr>
        <p:spPr>
          <a:xfrm>
            <a:off x="7724214" y="5652248"/>
            <a:ext cx="1219200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will be searched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C22F56-8602-40B2-96F4-A51D56DA1A40}"/>
              </a:ext>
            </a:extLst>
          </p:cNvPr>
          <p:cNvSpPr/>
          <p:nvPr/>
        </p:nvSpPr>
        <p:spPr>
          <a:xfrm>
            <a:off x="9278470" y="5634318"/>
            <a:ext cx="1389530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Exits the application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354F68-B9D4-43E6-9D93-28BF06F55161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286000" y="5334000"/>
            <a:ext cx="1" cy="2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F31B42-2776-43E0-9C02-17B176E4220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113679" y="5334000"/>
            <a:ext cx="1" cy="2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36D7BD-BCCC-4DE6-8160-39797FE8093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096000" y="5334000"/>
            <a:ext cx="16808" cy="30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EB4622-E1CC-4478-A98B-F74CDC55D9B1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227357" y="5289174"/>
            <a:ext cx="1" cy="36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5895EB-4310-45DB-99AB-2992DFBC500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865658" y="5289174"/>
            <a:ext cx="0" cy="3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464C4A7-6DB0-4FD1-AB48-A7B7700DBC01}"/>
              </a:ext>
            </a:extLst>
          </p:cNvPr>
          <p:cNvCxnSpPr>
            <a:cxnSpLocks/>
          </p:cNvCxnSpPr>
          <p:nvPr/>
        </p:nvCxnSpPr>
        <p:spPr>
          <a:xfrm>
            <a:off x="9865658" y="6136342"/>
            <a:ext cx="0" cy="32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5F86BD3-6793-4C80-BFAE-BA7129DE5836}"/>
              </a:ext>
            </a:extLst>
          </p:cNvPr>
          <p:cNvCxnSpPr>
            <a:cxnSpLocks/>
            <a:stCxn id="66" idx="2"/>
            <a:endCxn id="65" idx="2"/>
          </p:cNvCxnSpPr>
          <p:nvPr/>
        </p:nvCxnSpPr>
        <p:spPr>
          <a:xfrm rot="5400000" flipH="1">
            <a:off x="7281023" y="5083551"/>
            <a:ext cx="17928" cy="2087655"/>
          </a:xfrm>
          <a:prstGeom prst="bentConnector3">
            <a:avLst>
              <a:gd name="adj1" fmla="val -1275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D484A5C-AABC-4D70-810C-274D2ADAFDD9}"/>
              </a:ext>
            </a:extLst>
          </p:cNvPr>
          <p:cNvCxnSpPr>
            <a:cxnSpLocks/>
            <a:endCxn id="64" idx="2"/>
          </p:cNvCxnSpPr>
          <p:nvPr/>
        </p:nvCxnSpPr>
        <p:spPr>
          <a:xfrm rot="10800000">
            <a:off x="4199406" y="6091518"/>
            <a:ext cx="2040309" cy="28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12F38CB-CA4B-47E2-AA7B-4F17237DEF84}"/>
              </a:ext>
            </a:extLst>
          </p:cNvPr>
          <p:cNvCxnSpPr>
            <a:cxnSpLocks/>
          </p:cNvCxnSpPr>
          <p:nvPr/>
        </p:nvCxnSpPr>
        <p:spPr>
          <a:xfrm rot="10800000">
            <a:off x="2286000" y="6091519"/>
            <a:ext cx="1913404" cy="282389"/>
          </a:xfrm>
          <a:prstGeom prst="bentConnector3">
            <a:avLst>
              <a:gd name="adj1" fmla="val 99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C2ACE8A-A02A-4EB5-B2AF-9869D75ECF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-791206" y="3296701"/>
            <a:ext cx="4457703" cy="1696710"/>
          </a:xfrm>
          <a:prstGeom prst="bentConnector3">
            <a:avLst>
              <a:gd name="adj1" fmla="val 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74D6ED-842B-4ACA-864D-0705976D26D3}"/>
              </a:ext>
            </a:extLst>
          </p:cNvPr>
          <p:cNvCxnSpPr>
            <a:cxnSpLocks/>
          </p:cNvCxnSpPr>
          <p:nvPr/>
        </p:nvCxnSpPr>
        <p:spPr>
          <a:xfrm flipV="1">
            <a:off x="580465" y="1916203"/>
            <a:ext cx="5400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6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Sunil Kumar Murjani</dc:creator>
  <cp:lastModifiedBy>Sunil Kumar Murjani</cp:lastModifiedBy>
  <cp:revision>2</cp:revision>
  <dcterms:created xsi:type="dcterms:W3CDTF">2022-01-26T12:08:18Z</dcterms:created>
  <dcterms:modified xsi:type="dcterms:W3CDTF">2022-01-26T13:50:47Z</dcterms:modified>
</cp:coreProperties>
</file>