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FD0NnKObELiRDFH2diI3TOj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57130D-6A2C-487E-A0FD-38132E9B6D91}">
  <a:tblStyle styleId="{1957130D-6A2C-487E-A0FD-38132E9B6D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Raleway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b="1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Raleway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b="1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352"/>
              <a:buNone/>
            </a:pPr>
            <a:r>
              <a:rPr lang="en" sz="12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Our goal was to launch a pilot project roll out </a:t>
            </a:r>
            <a:r>
              <a:rPr lang="en" sz="125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tabletop menu tablets at two of our restaurant locations, Sauce &amp; Spoon North and Sauce &amp; Spoon Downtown which would allow the restaurant to serve more guests in less time and thus increase profitability and also reduce the food wastage by 25%.</a:t>
            </a:r>
            <a:endParaRPr sz="125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2352"/>
              <a:buNone/>
            </a:pPr>
            <a:r>
              <a:rPr lang="en" sz="125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the launch of the project, we saw a substantial increase of revenue by 10% and 20% each in the respective locations. The guest count also saw an increase by 10% which was a result of the table turn time that was reduced by 30 minutes by the use of tablets. The overall customer satisfaction after the pilot launch was 72% which later increased to 86%.</a:t>
            </a:r>
            <a:endParaRPr sz="125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2352"/>
              <a:buNone/>
            </a:pPr>
            <a:r>
              <a:rPr lang="en" sz="125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Below are the few insights gained from the launch,</a:t>
            </a:r>
            <a:endParaRPr sz="125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099" lvl="0" marL="457200" marR="952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Training and getting waitstaff to be more aware of guest pacing was an important step to reduce the table time.</a:t>
            </a:r>
            <a:endParaRPr sz="12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99" lvl="0" marL="45720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simple layout was adopted which the customers found easy to use and navigate through the tablet.</a:t>
            </a:r>
            <a:endParaRPr sz="12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99" lvl="0" marL="45720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Clear and concise messages around online payments improved the checkout process.</a:t>
            </a:r>
            <a:endParaRPr sz="12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99" lvl="0" marL="45720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2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new cash register was set up by the kitchen area to speed up cash payments.</a:t>
            </a:r>
            <a:endParaRPr sz="125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450"/>
              <a:buNone/>
            </a:pPr>
            <a:r>
              <a:t/>
            </a:r>
            <a:endParaRPr sz="120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7450"/>
              <a:buNone/>
            </a:pPr>
            <a:r>
              <a:t/>
            </a:r>
            <a:endParaRPr sz="120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On a scale of 1-5, please rate your experience with the tablet overall.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pie chart illustrates the results from the post-pilot survey.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72% of respondents indicated a customer satisfaction score of 4 or 5.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On a scale of 1-5, please rate your experience with the tablet overall.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3270" l="3449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pie chart illustrates the results from the post-launch survey.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86% of respondents indicated a customer satisfaction score of 4 or 5. This is a 19% increase.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 Launch April 23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5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5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chart of Sauce &amp; Spoon revenue, showing that after tablet implementation, revenue increased.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revenue was up to 20% over April’s monthly revenue.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Increased customer satisfaction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pilot, customer satisfaction was at 72%.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Once we implemented improvements based on feedback, customer satisfaction increased to 86%.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Increased sales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Our monthly revenue has increased steadily since the tablet rollout, upwards of 20% since September/pre-rollout.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Tablets also helped boost revenue during the holiday season.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7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{1957130D-6A2C-487E-A0FD-38132E9B6D91}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Initiative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Action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Date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Implement tablets in more locations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Create new project plan for new location installation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Q2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Continue to track customer experience and satisfaction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Continue surveying/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gathering data through various means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Ongoing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Expand tablet features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Investigate new features like social media integration, reservations, videos, etc.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Q4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