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589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8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6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64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6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3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27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0C7182"/>
                </a:solidFill>
              </a:rPr>
              <a:t>Tablet launch: Customer Survey Responses</a:t>
            </a:r>
            <a:endParaRPr sz="4200" b="1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49825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278600" y="964400"/>
            <a:ext cx="8058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goal was to increase the overall experience of using the tablet to order food and thus achieve a good customer satisfaction.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staffs were trained to instruct customer on how to navigate through the tablet and place an order which resulted in a good customer review.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Achieved an overall table turn around time of 30 minutes.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  <p:sp>
        <p:nvSpPr>
          <p:cNvPr id="72" name="Google Shape;72;p15"/>
          <p:cNvSpPr txBox="1"/>
          <p:nvPr/>
        </p:nvSpPr>
        <p:spPr>
          <a:xfrm>
            <a:off x="489300" y="1082275"/>
            <a:ext cx="81654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000" dirty="0"/>
              <a:t>A survey was conducted on 50 customers during the pilot launch of the tablet and were asked to use the tablet </a:t>
            </a:r>
            <a:r>
              <a:rPr lang="en" sz="2000" dirty="0" smtClean="0"/>
              <a:t>to order </a:t>
            </a:r>
            <a:r>
              <a:rPr lang="en" sz="2000" dirty="0"/>
              <a:t>food and try the checkout system.</a:t>
            </a:r>
            <a:endParaRPr sz="20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000" dirty="0"/>
              <a:t>The purpose of the survey was to see if the customers had a good dining experience with the tablets.</a:t>
            </a:r>
            <a:endParaRPr sz="20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000" dirty="0"/>
              <a:t>The survey results show an overall good customer satisfaction and few areas where the improvements are needed.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25" y="888700"/>
            <a:ext cx="6365101" cy="38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86" name="Google Shape;86;p17"/>
          <p:cNvSpPr txBox="1"/>
          <p:nvPr/>
        </p:nvSpPr>
        <p:spPr>
          <a:xfrm>
            <a:off x="482200" y="1060850"/>
            <a:ext cx="7672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order accuracy of only 72% was achieved over the set target of 98%.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orders has to be pre checked for quality before it leaves the kitchen.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Train the kitchen staffs to ensure that they respond to the change in the order and the right food is served </a:t>
            </a:r>
            <a:r>
              <a:rPr lang="en" sz="2000" dirty="0" smtClean="0"/>
              <a:t>to the </a:t>
            </a:r>
            <a:r>
              <a:rPr lang="en" sz="2000" dirty="0"/>
              <a:t>right table.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93" name="Google Shape;93;p18"/>
          <p:cNvSpPr txBox="1"/>
          <p:nvPr/>
        </p:nvSpPr>
        <p:spPr>
          <a:xfrm>
            <a:off x="450050" y="975125"/>
            <a:ext cx="81009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tablet performance was an issue that was highlighted by the customer frequently.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software team should ensure the tablets work properly without any technical glitches.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Train the staff on how to resolve few technical issues if the tablet gets </a:t>
            </a:r>
            <a:r>
              <a:rPr lang="en" sz="2000" dirty="0" smtClean="0"/>
              <a:t>frozen, so </a:t>
            </a:r>
            <a:r>
              <a:rPr lang="en" sz="2000" dirty="0"/>
              <a:t>that they can help the customer.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Tablet launch: Customer Survey 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launch: Customer Survey Responses</dc:title>
  <cp:lastModifiedBy>sunil</cp:lastModifiedBy>
  <cp:revision>2</cp:revision>
  <dcterms:modified xsi:type="dcterms:W3CDTF">2022-03-19T07:38:28Z</dcterms:modified>
</cp:coreProperties>
</file>