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44" r:id="rId1"/>
  </p:sldMasterIdLst>
  <p:notesMasterIdLst>
    <p:notesMasterId r:id="rId2"/>
  </p:notesMasterIdLst>
  <p:sldIdLst>
    <p:sldId id="465" r:id="rId3"/>
    <p:sldId id="466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  <p:sldId id="47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l</a:t>
            </a:r>
            <a:r>
              <a:rPr altLang="en-IN" dirty="0" sz="2400" lang="en-US"/>
              <a:t>p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k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76783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2024-03-22T18:07:22Z</dcterms:created>
  <dcterms:modified xsi:type="dcterms:W3CDTF">2025-09-13T05:30:28Z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40015b0b3f96412aa8af87d8c7239a33</vt:lpwstr>
  </property>
</Properties>
</file>