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D07C-70A4-9B85-BA53-42EA78F9E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EB6D0-6418-F6F4-59E3-70259CD85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0381-7F19-7B4A-DAE1-099A3528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BE286-C033-269B-3705-807CE7F9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FEBCA-D6A5-ACBB-5B52-969B2048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795F-A3CC-7405-67E2-A84A5CC2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E59-8822-48B8-400A-53E8F607A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B460-6236-9A32-4BA9-CD426459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7F69-0560-2EF0-E9E5-9943023D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7DA1-9345-3BCD-DA7A-DDEC820E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6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8898-F537-E95D-F890-9CD817714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5614F-6995-2092-B8F9-67E7C12F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BD82-BA0E-6FC9-770E-DB82DD25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5DDF-E87B-B4B0-A3FA-EA485FA6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9A789-DF82-D5C5-BE58-EDFA9FDB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C8DD-33E6-B5F3-840D-0BACF891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CC24-A7E3-6C6B-2106-D2ABD4A2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DC22-C735-5393-51D0-648C7356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49B8-F903-78D8-4B25-32185386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D3AB5-3AC3-5487-35C1-D42E0A27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6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3731-5917-9DF6-BA3E-AC47A186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F80-8552-5B17-2FD4-203BE5C26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B449-15FC-7951-3F13-748BFB87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6DE8-50D2-4509-E414-1B0510E0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CAB1-C2AD-885F-7C11-ED386707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7C54-3988-D73D-0822-17C59993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1402-BB1F-2F52-0D86-55E9A630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36AB5-25CD-ADAD-9E73-BB0556234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C77CE-263A-9903-1C58-C4A37324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474E-03E7-E267-F6C6-367055C8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BCBC-00AE-D4AC-6220-E5922744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2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2A8E-D2FD-458F-1557-26C62E1F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838FB-1BCD-ADA5-4C7D-37650EB8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870F-B196-4FB8-46A0-6B42C92B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FBAAB-D811-06EF-C7EA-E9920A2C7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827A-DD23-0C00-DFA2-924562A18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875EB-A28D-1BC7-6B19-87F40C41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4F164-8BEB-AF05-C72E-B23EA08C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A7F66-CF9F-C343-2B87-009AAEB9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0A16-A904-AD25-CCA8-5A225EAF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C7200-F489-1325-CC01-2574960D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DA7C7-1215-5678-B69B-DBA771B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6DD20-6B61-6686-715B-B0A7E552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F74EF-6B4B-17BF-004E-0AE9836F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E230D-8448-2060-1D9C-C6398D7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6A768-3A60-EED2-C44C-9C900003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5F38-C758-AA6D-6571-E384824B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6446-174C-1BF8-38D7-C67E1CC02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40A90-1BAA-B214-DEFC-B8E1B14F2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5841-FF72-02A0-FE5D-9D903C40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931E8-4F56-148E-DBE6-0A83BD64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1857-4F28-3032-37F6-79C77C71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A701-9DB4-E5E9-E702-DA9799CF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2FD08-9D30-FA6F-CFB2-E42185C2E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70969-427F-9302-7C20-3A9ABA3D0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1BDC-496A-3517-F8BD-BB4A80DB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1F301-D5E5-6902-2AFB-108D4C39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CC43-3709-CA1C-0474-E48EB43B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A53E5-6B3A-2F46-C6F0-3008DC64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3172-82DA-5D35-A12E-FD1188BD6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DC9F-DCB1-B971-C952-02B7AA2A8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6FD23-728C-4558-A313-E14C309DE35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8517-2D16-64F7-83DA-16C423EF7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5D69B-C5A3-88C9-B40D-A4A61F990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D4F4-AEC1-46B5-BE59-43D24F9C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2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spring.io/spring-security/referenc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52B9-41CB-7881-3BDA-AA52B9AF6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REST Security</a:t>
            </a:r>
          </a:p>
        </p:txBody>
      </p:sp>
    </p:spTree>
    <p:extLst>
      <p:ext uri="{BB962C8B-B14F-4D97-AF65-F5344CB8AC3E}">
        <p14:creationId xmlns:p14="http://schemas.microsoft.com/office/powerpoint/2010/main" val="70483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D429-B7FA-75E6-0F28-8C2AA4F6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4E6F-B683-7D4C-FCDE-9F20DDCC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https://docs.spring.io/spring-security/reference/</a:t>
            </a:r>
            <a:endParaRPr lang="en-US" dirty="0"/>
          </a:p>
          <a:p>
            <a:r>
              <a:rPr lang="en-US" dirty="0"/>
              <a:t>Implemented using Servlet Filters in the background</a:t>
            </a:r>
          </a:p>
          <a:p>
            <a:r>
              <a:rPr lang="en-US" dirty="0"/>
              <a:t>Two methods to secure an app : Declarative or Programmatic</a:t>
            </a:r>
          </a:p>
          <a:p>
            <a:r>
              <a:rPr lang="en-US" dirty="0"/>
              <a:t>Servlet Filters are used to pre-process &amp; post-process web requests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41C5E-BE7B-B9A7-0739-CB914C16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295" y="4001294"/>
            <a:ext cx="59245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D429-B7FA-75E6-0F28-8C2AA4F6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 –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47AA6-287A-9A70-A5FB-28F5DAD8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26" y="365125"/>
            <a:ext cx="6162675" cy="3343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1EA99-FC8A-0755-6665-D9074F732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026" y="4111625"/>
            <a:ext cx="60769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321D-9462-243D-49B4-483BFFA8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2B98-BA46-0D75-A7F0-D35C85C6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POM dependency – spring-boot-starter-security</a:t>
            </a:r>
          </a:p>
          <a:p>
            <a:pPr lvl="1"/>
            <a:r>
              <a:rPr lang="en-US" dirty="0"/>
              <a:t>Secure all end points for application</a:t>
            </a:r>
          </a:p>
          <a:p>
            <a:r>
              <a:rPr lang="en-US" dirty="0"/>
              <a:t>Default user name – user</a:t>
            </a:r>
          </a:p>
          <a:p>
            <a:r>
              <a:rPr lang="en-US" dirty="0"/>
              <a:t>Password – will be generated; check app logs.</a:t>
            </a:r>
          </a:p>
          <a:p>
            <a:r>
              <a:rPr lang="en-US" dirty="0"/>
              <a:t>Will work only for GET till you disable CSRF (for POST, PUT, DELETE)</a:t>
            </a:r>
          </a:p>
          <a:p>
            <a:r>
              <a:rPr lang="en-US" dirty="0" err="1"/>
              <a:t>Application.properties</a:t>
            </a:r>
            <a:r>
              <a:rPr lang="en-US" dirty="0"/>
              <a:t> will override the default user</a:t>
            </a:r>
          </a:p>
          <a:p>
            <a:pPr lvl="1"/>
            <a:r>
              <a:rPr lang="en-US" dirty="0"/>
              <a:t>spring.security.user.name=</a:t>
            </a:r>
            <a:r>
              <a:rPr lang="en-US" dirty="0" err="1"/>
              <a:t>scott</a:t>
            </a:r>
            <a:endParaRPr lang="en-US" dirty="0"/>
          </a:p>
          <a:p>
            <a:pPr lvl="1"/>
            <a:r>
              <a:rPr lang="en-US" dirty="0" err="1"/>
              <a:t>Spring.security.user.password</a:t>
            </a:r>
            <a:r>
              <a:rPr lang="en-US" dirty="0"/>
              <a:t>=tiger</a:t>
            </a:r>
          </a:p>
        </p:txBody>
      </p:sp>
    </p:spTree>
    <p:extLst>
      <p:ext uri="{BB962C8B-B14F-4D97-AF65-F5344CB8AC3E}">
        <p14:creationId xmlns:p14="http://schemas.microsoft.com/office/powerpoint/2010/main" val="248970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5BB-46B3-B312-83E9-8DD4CF55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0FDDA8-10D3-3DEE-07F5-84C041E6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4394"/>
            <a:ext cx="64293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5BB-46B3-B312-83E9-8DD4CF55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 – In-memory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7F07-8878-C411-16EF-9E6E1CCA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Add a configuration Class(coding) </a:t>
            </a:r>
          </a:p>
          <a:p>
            <a:r>
              <a:rPr lang="en-US" dirty="0"/>
              <a:t>Add Bean method to return </a:t>
            </a:r>
            <a:r>
              <a:rPr lang="en-US" dirty="0" err="1"/>
              <a:t>InMemoryUserDetailsManager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@Bean</a:t>
            </a:r>
          </a:p>
          <a:p>
            <a:pPr marL="457200" lvl="1" indent="0">
              <a:buNone/>
            </a:pPr>
            <a:r>
              <a:rPr lang="en-US" sz="2000" dirty="0"/>
              <a:t>public </a:t>
            </a:r>
            <a:r>
              <a:rPr lang="en-US" sz="2000" dirty="0" err="1"/>
              <a:t>InMemoryUserDetailsManager</a:t>
            </a:r>
            <a:r>
              <a:rPr lang="en-US" sz="2000" dirty="0"/>
              <a:t> </a:t>
            </a:r>
            <a:r>
              <a:rPr lang="en-US" sz="2000" dirty="0" err="1"/>
              <a:t>userDetailsManager</a:t>
            </a:r>
            <a:r>
              <a:rPr lang="en-US" sz="2000" dirty="0"/>
              <a:t>(){…</a:t>
            </a:r>
          </a:p>
          <a:p>
            <a:pPr marL="914400" lvl="2" indent="0">
              <a:buNone/>
            </a:pPr>
            <a:r>
              <a:rPr lang="en-US" sz="1600" dirty="0" err="1"/>
              <a:t>UserDetails</a:t>
            </a:r>
            <a:r>
              <a:rPr lang="en-US" sz="1600" dirty="0"/>
              <a:t> </a:t>
            </a:r>
            <a:r>
              <a:rPr lang="en-US" sz="1600" dirty="0" err="1"/>
              <a:t>susan</a:t>
            </a:r>
            <a:r>
              <a:rPr lang="en-US" sz="1600" dirty="0"/>
              <a:t> = </a:t>
            </a:r>
            <a:r>
              <a:rPr lang="en-US" sz="1600" dirty="0" err="1"/>
              <a:t>User.builder</a:t>
            </a:r>
            <a:r>
              <a:rPr lang="en-US" sz="1600" dirty="0"/>
              <a:t>()</a:t>
            </a:r>
          </a:p>
          <a:p>
            <a:pPr marL="914400" lvl="2" indent="0">
              <a:buNone/>
            </a:pPr>
            <a:r>
              <a:rPr lang="en-US" sz="1600" dirty="0"/>
              <a:t>                .username("</a:t>
            </a:r>
            <a:r>
              <a:rPr lang="en-US" sz="1600" dirty="0" err="1"/>
              <a:t>susan</a:t>
            </a:r>
            <a:r>
              <a:rPr lang="en-US" sz="1600" dirty="0"/>
              <a:t>")</a:t>
            </a:r>
          </a:p>
          <a:p>
            <a:pPr marL="914400" lvl="2" indent="0">
              <a:buNone/>
            </a:pPr>
            <a:r>
              <a:rPr lang="en-US" sz="1600" dirty="0"/>
              <a:t>                .password("{</a:t>
            </a:r>
            <a:r>
              <a:rPr lang="en-US" sz="1600" dirty="0" err="1"/>
              <a:t>noop</a:t>
            </a:r>
            <a:r>
              <a:rPr lang="en-US" sz="1600" dirty="0"/>
              <a:t>}test123")</a:t>
            </a:r>
          </a:p>
          <a:p>
            <a:pPr marL="914400" lvl="2" indent="0">
              <a:buNone/>
            </a:pPr>
            <a:r>
              <a:rPr lang="en-US" sz="1600" dirty="0"/>
              <a:t>                .roles("EMPLOYEE","MANAGER","ADMIN")</a:t>
            </a:r>
          </a:p>
          <a:p>
            <a:pPr marL="914400" lvl="2" indent="0">
              <a:buNone/>
            </a:pPr>
            <a:r>
              <a:rPr lang="en-US" sz="1600" dirty="0"/>
              <a:t>                .build();</a:t>
            </a:r>
          </a:p>
          <a:p>
            <a:pPr marL="914400" lvl="2" indent="0">
              <a:buNone/>
            </a:pPr>
            <a:r>
              <a:rPr lang="en-US" sz="1600" dirty="0"/>
              <a:t>return new </a:t>
            </a:r>
            <a:r>
              <a:rPr lang="en-US" sz="1600" dirty="0" err="1"/>
              <a:t>InMemoryUserDetailsManager</a:t>
            </a:r>
            <a:r>
              <a:rPr lang="en-US" sz="1600" dirty="0"/>
              <a:t>(</a:t>
            </a:r>
            <a:r>
              <a:rPr lang="en-US" sz="1600" dirty="0" err="1"/>
              <a:t>john,mary,susan</a:t>
            </a:r>
            <a:r>
              <a:rPr lang="en-US" sz="1600" dirty="0"/>
              <a:t>);…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4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35BB-46B3-B312-83E9-8DD4CF55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Security – In-memory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7F07-8878-C411-16EF-9E6E1CCA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26" y="1473933"/>
            <a:ext cx="10515600" cy="4351338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/>
              <a:t>Add Bean method to return </a:t>
            </a:r>
            <a:r>
              <a:rPr lang="en-US" sz="4500" dirty="0" err="1"/>
              <a:t>SecurityFilterChain</a:t>
            </a:r>
            <a:endParaRPr lang="en-US" sz="4500" dirty="0"/>
          </a:p>
          <a:p>
            <a:pPr marL="457200" lvl="1" indent="0">
              <a:buNone/>
            </a:pPr>
            <a:r>
              <a:rPr lang="en-US" sz="1800" dirty="0"/>
              <a:t> </a:t>
            </a:r>
            <a:r>
              <a:rPr lang="en-US" sz="3500" dirty="0"/>
              <a:t>public </a:t>
            </a:r>
            <a:r>
              <a:rPr lang="en-US" sz="3500" dirty="0" err="1"/>
              <a:t>SecurityFilterChain</a:t>
            </a:r>
            <a:r>
              <a:rPr lang="en-US" sz="3500" dirty="0"/>
              <a:t> </a:t>
            </a:r>
            <a:r>
              <a:rPr lang="en-US" sz="3500" dirty="0" err="1"/>
              <a:t>filterChain</a:t>
            </a:r>
            <a:r>
              <a:rPr lang="en-US" sz="3500" dirty="0"/>
              <a:t>(</a:t>
            </a:r>
            <a:r>
              <a:rPr lang="en-US" sz="3500" dirty="0" err="1"/>
              <a:t>HttpSecurity</a:t>
            </a:r>
            <a:r>
              <a:rPr lang="en-US" sz="3500" dirty="0"/>
              <a:t> </a:t>
            </a:r>
            <a:r>
              <a:rPr lang="en-US" sz="3500" dirty="0" err="1"/>
              <a:t>httpSecurity</a:t>
            </a:r>
            <a:r>
              <a:rPr lang="en-US" sz="3500" dirty="0"/>
              <a:t>) throws Exception{</a:t>
            </a:r>
          </a:p>
          <a:p>
            <a:pPr marL="457200" lvl="1" indent="0">
              <a:buNone/>
            </a:pPr>
            <a:r>
              <a:rPr lang="en-US" sz="3500" dirty="0"/>
              <a:t>        </a:t>
            </a:r>
            <a:r>
              <a:rPr lang="en-US" sz="3500" dirty="0" err="1"/>
              <a:t>httpSecurity.authorizeHttpRequests</a:t>
            </a:r>
            <a:r>
              <a:rPr lang="en-US" sz="3500" dirty="0"/>
              <a:t>(</a:t>
            </a:r>
            <a:r>
              <a:rPr lang="en-US" sz="3500" dirty="0" err="1"/>
              <a:t>configurer</a:t>
            </a:r>
            <a:r>
              <a:rPr lang="en-US" sz="3500" dirty="0"/>
              <a:t> -&gt;</a:t>
            </a:r>
          </a:p>
          <a:p>
            <a:pPr marL="457200" lvl="1" indent="0">
              <a:buNone/>
            </a:pPr>
            <a:r>
              <a:rPr lang="en-US" sz="3500" dirty="0"/>
              <a:t>                </a:t>
            </a:r>
            <a:r>
              <a:rPr lang="en-US" sz="3500" dirty="0" err="1"/>
              <a:t>configurer</a:t>
            </a:r>
            <a:endParaRPr lang="en-US" sz="3500" dirty="0"/>
          </a:p>
          <a:p>
            <a:pPr marL="457200" lvl="1" indent="0">
              <a:buNone/>
            </a:pPr>
            <a:r>
              <a:rPr lang="en-US" sz="3500" dirty="0"/>
              <a:t>                        .</a:t>
            </a:r>
            <a:r>
              <a:rPr lang="en-US" sz="3500" dirty="0" err="1"/>
              <a:t>requestMatchers</a:t>
            </a:r>
            <a:r>
              <a:rPr lang="en-US" sz="3500" dirty="0"/>
              <a:t>(</a:t>
            </a:r>
            <a:r>
              <a:rPr lang="en-US" sz="3500" dirty="0" err="1"/>
              <a:t>HttpMethod.GET</a:t>
            </a:r>
            <a:r>
              <a:rPr lang="en-US" sz="3500" dirty="0"/>
              <a:t>,"/</a:t>
            </a:r>
            <a:r>
              <a:rPr lang="en-US" sz="3500" dirty="0" err="1"/>
              <a:t>api</a:t>
            </a:r>
            <a:r>
              <a:rPr lang="en-US" sz="3500" dirty="0"/>
              <a:t>/employees").</a:t>
            </a:r>
            <a:r>
              <a:rPr lang="en-US" sz="3500" dirty="0" err="1"/>
              <a:t>hasRole</a:t>
            </a:r>
            <a:r>
              <a:rPr lang="en-US" sz="3500" dirty="0"/>
              <a:t>("EMPLOYEE")</a:t>
            </a:r>
          </a:p>
          <a:p>
            <a:pPr marL="457200" lvl="1" indent="0">
              <a:buNone/>
            </a:pPr>
            <a:r>
              <a:rPr lang="en-US" sz="3500" dirty="0"/>
              <a:t>                        .</a:t>
            </a:r>
            <a:r>
              <a:rPr lang="en-US" sz="3500" dirty="0" err="1"/>
              <a:t>requestMatchers</a:t>
            </a:r>
            <a:r>
              <a:rPr lang="en-US" sz="3500" dirty="0"/>
              <a:t>(</a:t>
            </a:r>
            <a:r>
              <a:rPr lang="en-US" sz="3500" dirty="0" err="1"/>
              <a:t>HttpMethod.GET</a:t>
            </a:r>
            <a:r>
              <a:rPr lang="en-US" sz="3500" dirty="0"/>
              <a:t>,"/</a:t>
            </a:r>
            <a:r>
              <a:rPr lang="en-US" sz="3500" dirty="0" err="1"/>
              <a:t>api</a:t>
            </a:r>
            <a:r>
              <a:rPr lang="en-US" sz="3500" dirty="0"/>
              <a:t>/employees/**").</a:t>
            </a:r>
            <a:r>
              <a:rPr lang="en-US" sz="3500" dirty="0" err="1"/>
              <a:t>hasRole</a:t>
            </a:r>
            <a:r>
              <a:rPr lang="en-US" sz="3500" dirty="0"/>
              <a:t>("EMPLOYEE")</a:t>
            </a:r>
          </a:p>
          <a:p>
            <a:pPr marL="457200" lvl="1" indent="0">
              <a:buNone/>
            </a:pPr>
            <a:r>
              <a:rPr lang="en-US" sz="3500" dirty="0"/>
              <a:t>                        .</a:t>
            </a:r>
            <a:r>
              <a:rPr lang="en-US" sz="3500" dirty="0" err="1"/>
              <a:t>requestMatchers</a:t>
            </a:r>
            <a:r>
              <a:rPr lang="en-US" sz="3500" dirty="0"/>
              <a:t>(</a:t>
            </a:r>
            <a:r>
              <a:rPr lang="en-US" sz="3500" dirty="0" err="1"/>
              <a:t>HttpMethod.POST</a:t>
            </a:r>
            <a:r>
              <a:rPr lang="en-US" sz="3500" dirty="0"/>
              <a:t>,"/</a:t>
            </a:r>
            <a:r>
              <a:rPr lang="en-US" sz="3500" dirty="0" err="1"/>
              <a:t>api</a:t>
            </a:r>
            <a:r>
              <a:rPr lang="en-US" sz="3500" dirty="0"/>
              <a:t>/employees").</a:t>
            </a:r>
            <a:r>
              <a:rPr lang="en-US" sz="3500" dirty="0" err="1"/>
              <a:t>hasRole</a:t>
            </a:r>
            <a:r>
              <a:rPr lang="en-US" sz="3500" dirty="0"/>
              <a:t>("MANAGER")</a:t>
            </a:r>
          </a:p>
          <a:p>
            <a:pPr marL="457200" lvl="1" indent="0">
              <a:buNone/>
            </a:pPr>
            <a:r>
              <a:rPr lang="en-US" sz="3500" dirty="0"/>
              <a:t>                        .</a:t>
            </a:r>
            <a:r>
              <a:rPr lang="en-US" sz="3500" dirty="0" err="1"/>
              <a:t>requestMatchers</a:t>
            </a:r>
            <a:r>
              <a:rPr lang="en-US" sz="3500" dirty="0"/>
              <a:t>(</a:t>
            </a:r>
            <a:r>
              <a:rPr lang="en-US" sz="3500" dirty="0" err="1"/>
              <a:t>HttpMethod.PUT</a:t>
            </a:r>
            <a:r>
              <a:rPr lang="en-US" sz="3500" dirty="0"/>
              <a:t>,"/</a:t>
            </a:r>
            <a:r>
              <a:rPr lang="en-US" sz="3500" dirty="0" err="1"/>
              <a:t>api</a:t>
            </a:r>
            <a:r>
              <a:rPr lang="en-US" sz="3500" dirty="0"/>
              <a:t>/employees").</a:t>
            </a:r>
            <a:r>
              <a:rPr lang="en-US" sz="3500" dirty="0" err="1"/>
              <a:t>hasRole</a:t>
            </a:r>
            <a:r>
              <a:rPr lang="en-US" sz="3500" dirty="0"/>
              <a:t>("MANAGER")</a:t>
            </a:r>
          </a:p>
          <a:p>
            <a:pPr marL="457200" lvl="1" indent="0">
              <a:buNone/>
            </a:pPr>
            <a:r>
              <a:rPr lang="en-US" sz="3500" dirty="0"/>
              <a:t>                        .</a:t>
            </a:r>
            <a:r>
              <a:rPr lang="en-US" sz="3500" dirty="0" err="1"/>
              <a:t>requestMatchers</a:t>
            </a:r>
            <a:r>
              <a:rPr lang="en-US" sz="3500" dirty="0"/>
              <a:t>(</a:t>
            </a:r>
            <a:r>
              <a:rPr lang="en-US" sz="3500" dirty="0" err="1"/>
              <a:t>HttpMethod.DELETE</a:t>
            </a:r>
            <a:r>
              <a:rPr lang="en-US" sz="3500" dirty="0"/>
              <a:t>,"/</a:t>
            </a:r>
            <a:r>
              <a:rPr lang="en-US" sz="3500" dirty="0" err="1"/>
              <a:t>api</a:t>
            </a:r>
            <a:r>
              <a:rPr lang="en-US" sz="3500" dirty="0"/>
              <a:t>/employees/**").</a:t>
            </a:r>
            <a:r>
              <a:rPr lang="en-US" sz="3500" dirty="0" err="1"/>
              <a:t>hasRole</a:t>
            </a:r>
            <a:r>
              <a:rPr lang="en-US" sz="3500" dirty="0"/>
              <a:t>("ADMIN")</a:t>
            </a:r>
          </a:p>
          <a:p>
            <a:pPr marL="457200" lvl="1" indent="0">
              <a:buNone/>
            </a:pPr>
            <a:endParaRPr lang="en-US" sz="3500" dirty="0"/>
          </a:p>
          <a:p>
            <a:pPr marL="457200" lvl="1" indent="0">
              <a:buNone/>
            </a:pPr>
            <a:r>
              <a:rPr lang="en-US" sz="3500" dirty="0"/>
              <a:t>        );</a:t>
            </a:r>
          </a:p>
          <a:p>
            <a:pPr marL="457200" lvl="1" indent="0">
              <a:buNone/>
            </a:pPr>
            <a:r>
              <a:rPr lang="en-US" sz="3500" dirty="0"/>
              <a:t> // Use Basic Authentication</a:t>
            </a:r>
          </a:p>
          <a:p>
            <a:pPr marL="457200" lvl="1" indent="0">
              <a:buNone/>
            </a:pPr>
            <a:r>
              <a:rPr lang="en-US" sz="3500" dirty="0"/>
              <a:t>        </a:t>
            </a:r>
            <a:r>
              <a:rPr lang="en-US" sz="3500" dirty="0" err="1"/>
              <a:t>httpSecurity.httpBasic</a:t>
            </a:r>
            <a:r>
              <a:rPr lang="en-US" sz="3500" dirty="0"/>
              <a:t>(</a:t>
            </a:r>
            <a:r>
              <a:rPr lang="en-US" sz="3500" dirty="0" err="1"/>
              <a:t>Customizer.withDefaults</a:t>
            </a:r>
            <a:r>
              <a:rPr lang="en-US" sz="3500" dirty="0"/>
              <a:t>());</a:t>
            </a:r>
          </a:p>
          <a:p>
            <a:pPr marL="457200" lvl="1" indent="0">
              <a:buNone/>
            </a:pPr>
            <a:endParaRPr lang="en-US" sz="3500" dirty="0"/>
          </a:p>
          <a:p>
            <a:pPr marL="457200" lvl="1" indent="0">
              <a:buNone/>
            </a:pPr>
            <a:r>
              <a:rPr lang="en-US" sz="3500" dirty="0"/>
              <a:t>        //Cross Site Request Forgery CSRF Not required for Stateless APIs</a:t>
            </a:r>
          </a:p>
          <a:p>
            <a:pPr marL="457200" lvl="1" indent="0">
              <a:buNone/>
            </a:pPr>
            <a:r>
              <a:rPr lang="en-US" sz="3500" dirty="0"/>
              <a:t>        // using POST, PUT,DELETE and/or PATCH</a:t>
            </a:r>
          </a:p>
          <a:p>
            <a:pPr marL="457200" lvl="1" indent="0">
              <a:buNone/>
            </a:pPr>
            <a:r>
              <a:rPr lang="en-US" sz="3500" dirty="0"/>
              <a:t>        </a:t>
            </a:r>
            <a:r>
              <a:rPr lang="en-US" sz="3500" dirty="0" err="1"/>
              <a:t>httpSecurity.csrf</a:t>
            </a:r>
            <a:r>
              <a:rPr lang="en-US" sz="3500" dirty="0"/>
              <a:t>(</a:t>
            </a:r>
            <a:r>
              <a:rPr lang="en-US" sz="3500" dirty="0" err="1"/>
              <a:t>csrf</a:t>
            </a:r>
            <a:r>
              <a:rPr lang="en-US" sz="3500" dirty="0"/>
              <a:t>-&gt; </a:t>
            </a:r>
            <a:r>
              <a:rPr lang="en-US" sz="3500" dirty="0" err="1"/>
              <a:t>csrf.disable</a:t>
            </a:r>
            <a:r>
              <a:rPr lang="en-US" sz="3500" dirty="0"/>
              <a:t>());</a:t>
            </a:r>
          </a:p>
          <a:p>
            <a:pPr marL="457200" lvl="1" indent="0">
              <a:buNone/>
            </a:pPr>
            <a:endParaRPr lang="en-US" sz="3500" dirty="0"/>
          </a:p>
          <a:p>
            <a:pPr marL="457200" lvl="1" indent="0">
              <a:buNone/>
            </a:pPr>
            <a:r>
              <a:rPr lang="en-US" sz="3500" dirty="0"/>
              <a:t>        return </a:t>
            </a:r>
            <a:r>
              <a:rPr lang="en-US" sz="3500" dirty="0" err="1"/>
              <a:t>httpSecurity.build</a:t>
            </a:r>
            <a:r>
              <a:rPr lang="en-US" sz="3500" dirty="0"/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52B9-41CB-7881-3BDA-AA52B9AF6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25052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35715</TotalTime>
  <Words>365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Spring Boot REST Security</vt:lpstr>
      <vt:lpstr>Spring Boot Security - Intro</vt:lpstr>
      <vt:lpstr>Spring Boot Security – In Action</vt:lpstr>
      <vt:lpstr>Spring Security</vt:lpstr>
      <vt:lpstr>Spring Boot Security</vt:lpstr>
      <vt:lpstr>Spring Boot Security – In-memory</vt:lpstr>
      <vt:lpstr>Spring Boot Security – In-memory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Notes</dc:title>
  <dc:creator>Narayanappa, Sivakumar</dc:creator>
  <cp:lastModifiedBy>Sivakumar Narayanappa</cp:lastModifiedBy>
  <cp:revision>40</cp:revision>
  <dcterms:created xsi:type="dcterms:W3CDTF">2023-11-30T04:42:52Z</dcterms:created>
  <dcterms:modified xsi:type="dcterms:W3CDTF">2025-02-19T13:25:35Z</dcterms:modified>
</cp:coreProperties>
</file>