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280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2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3780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7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8979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38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5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3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2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28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4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8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4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OAuth2: Authorization Code Grant Flow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PhonePe and Zomato Payment 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Real-World Scenario: Zomato + PhonePe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sz="2600" dirty="0"/>
              <a:t>User clicks “Pay with </a:t>
            </a:r>
            <a:r>
              <a:rPr sz="2600" dirty="0" err="1"/>
              <a:t>PhonePe</a:t>
            </a:r>
            <a:r>
              <a:rPr sz="2600" dirty="0"/>
              <a:t>” on Zomato</a:t>
            </a:r>
          </a:p>
          <a:p>
            <a:r>
              <a:rPr sz="2600" dirty="0"/>
              <a:t>Zomato redirects user to </a:t>
            </a:r>
            <a:r>
              <a:rPr sz="2600" dirty="0" err="1"/>
              <a:t>PhonePe</a:t>
            </a:r>
            <a:r>
              <a:rPr sz="2600" dirty="0"/>
              <a:t> (Authorization Server)</a:t>
            </a:r>
          </a:p>
          <a:p>
            <a:r>
              <a:rPr sz="2600" dirty="0" err="1"/>
              <a:t>PhonePe</a:t>
            </a:r>
            <a:r>
              <a:rPr sz="2600" dirty="0"/>
              <a:t> asks: “Do you allow Zomato to make a payment?”</a:t>
            </a:r>
          </a:p>
          <a:p>
            <a:r>
              <a:rPr sz="2600" dirty="0"/>
              <a:t>User logs in (if needed) and approves</a:t>
            </a:r>
          </a:p>
          <a:p>
            <a:r>
              <a:rPr sz="2600" dirty="0" err="1"/>
              <a:t>PhonePe</a:t>
            </a:r>
            <a:r>
              <a:rPr sz="2600" dirty="0"/>
              <a:t> sends an Authorization Code to Zomato</a:t>
            </a:r>
          </a:p>
          <a:p>
            <a:r>
              <a:rPr sz="2600" dirty="0"/>
              <a:t>Zomato exchanges the code for a JWT Access Token</a:t>
            </a:r>
          </a:p>
          <a:p>
            <a:r>
              <a:rPr sz="2600" dirty="0"/>
              <a:t>Zomato uses the token to complete payment via </a:t>
            </a:r>
            <a:r>
              <a:rPr sz="2600" dirty="0" err="1"/>
              <a:t>PhonePe</a:t>
            </a:r>
            <a:r>
              <a:rPr sz="2600" dirty="0"/>
              <a:t> APIs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OAuth2 Roles in This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👤 Resource Owner: The user making the payment</a:t>
            </a:r>
          </a:p>
          <a:p>
            <a:r>
              <a:t>📱 Client: Zomato (the app requesting access)</a:t>
            </a:r>
          </a:p>
          <a:p>
            <a:r>
              <a:t>🔐 Authorization Server: PhonePe (where login and approval happen)</a:t>
            </a:r>
          </a:p>
          <a:p>
            <a:r>
              <a:t>🌐 Resource Server: PhonePe APIs (that process the payment)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Grant Types Explained Simply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🔑 Authorization Code – ✅ Recommended; user logs in + approves (Zomato + PhonePe)</a:t>
            </a:r>
          </a:p>
          <a:p>
            <a:r>
              <a:t>🤖 Client Credentials – Server-to-server (e.g., Zomato backend services)</a:t>
            </a:r>
          </a:p>
          <a:p>
            <a:r>
              <a:t>🧑‍💻 Password Grant – Deprecated, used in old apps only</a:t>
            </a:r>
          </a:p>
          <a:p>
            <a:r>
              <a:t>🔁 Refresh Token – Used to request new token without re-login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OAuth2: Authorization Code Flow (Zomato + PhonePe)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1954" y="1874728"/>
            <a:ext cx="7398820" cy="31085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0" dirty="0"/>
          </a:p>
          <a:p>
            <a:r>
              <a:rPr sz="2800" dirty="0"/>
              <a:t>1. User clicks 'Pay with </a:t>
            </a:r>
            <a:r>
              <a:rPr sz="2800" dirty="0" err="1"/>
              <a:t>PhonePe</a:t>
            </a:r>
            <a:r>
              <a:rPr sz="2800" dirty="0"/>
              <a:t>' on Zomato</a:t>
            </a:r>
          </a:p>
          <a:p>
            <a:r>
              <a:rPr sz="2800" dirty="0"/>
              <a:t>2. Zomato redirects user to </a:t>
            </a:r>
            <a:r>
              <a:rPr sz="2800" dirty="0" err="1"/>
              <a:t>PhonePe</a:t>
            </a:r>
            <a:r>
              <a:rPr sz="2800" dirty="0"/>
              <a:t> Auth Server</a:t>
            </a:r>
          </a:p>
          <a:p>
            <a:r>
              <a:rPr sz="2800" dirty="0"/>
              <a:t>3. User logs in and approves access</a:t>
            </a:r>
          </a:p>
          <a:p>
            <a:r>
              <a:rPr sz="2800" dirty="0"/>
              <a:t>4. </a:t>
            </a:r>
            <a:r>
              <a:rPr sz="2800" dirty="0" err="1"/>
              <a:t>PhonePe</a:t>
            </a:r>
            <a:r>
              <a:rPr sz="2800" dirty="0"/>
              <a:t> sends auth code to Zomato</a:t>
            </a:r>
          </a:p>
          <a:p>
            <a:r>
              <a:rPr sz="2800" dirty="0"/>
              <a:t>5. Zomato exchanges code for token</a:t>
            </a:r>
          </a:p>
          <a:p>
            <a:r>
              <a:rPr sz="2800" dirty="0"/>
              <a:t>6. Zomato completes payment using </a:t>
            </a:r>
            <a:r>
              <a:rPr sz="2800" dirty="0" err="1"/>
              <a:t>PhonePe</a:t>
            </a:r>
            <a:r>
              <a:rPr sz="2800" dirty="0"/>
              <a:t> 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Zomato uses OAuth2 Authorization Code Grant</a:t>
            </a:r>
          </a:p>
          <a:p>
            <a:r>
              <a:rPr sz="2400" dirty="0" err="1"/>
              <a:t>PhonePe</a:t>
            </a:r>
            <a:r>
              <a:rPr sz="2400" dirty="0"/>
              <a:t> handles login and user approval</a:t>
            </a:r>
          </a:p>
          <a:p>
            <a:r>
              <a:rPr sz="2400" dirty="0"/>
              <a:t>Zomato gets a secure token, not your password</a:t>
            </a:r>
          </a:p>
          <a:p>
            <a:r>
              <a:rPr sz="2400" dirty="0"/>
              <a:t>Payment is done using JWT token via </a:t>
            </a:r>
            <a:r>
              <a:rPr sz="2400" dirty="0" err="1"/>
              <a:t>PhonePe</a:t>
            </a:r>
            <a:r>
              <a:rPr sz="2400" dirty="0"/>
              <a:t> APIs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282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OAuth2: Authorization Code Grant Flow Example</vt:lpstr>
      <vt:lpstr>Real-World Scenario: Zomato + PhonePe</vt:lpstr>
      <vt:lpstr>OAuth2 Roles in This Flow</vt:lpstr>
      <vt:lpstr>Grant Types Explained Simply</vt:lpstr>
      <vt:lpstr>OAuth2: Authorization Code Flow (Zomato + PhonePe)</vt:lpstr>
      <vt:lpstr>Final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OAuth2: Authorization Code Grant Flow Example</dc:title>
  <dc:subject/>
  <dc:creator/>
  <cp:keywords/>
  <dc:description>generated using python-pptx</dc:description>
  <cp:lastModifiedBy>Sahana G N</cp:lastModifiedBy>
  <cp:revision>2</cp:revision>
  <dcterms:created xsi:type="dcterms:W3CDTF">2013-01-27T09:14:16Z</dcterms:created>
  <dcterms:modified xsi:type="dcterms:W3CDTF">2025-06-23T12:26:46Z</dcterms:modified>
  <cp:category/>
</cp:coreProperties>
</file>