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OAuth2 and JWT: Secure Authentication &amp; Authorization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Real-world Example: Swiggy / YouTube Login with Google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OAuth2 + JWT?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Problem: Apps need user data but shouldn't store passwords</a:t>
            </a:r>
          </a:p>
          <a:p>
            <a:r>
              <a:t>✅ OAuth2: Delegate login to trusted providers (e.g., Google)</a:t>
            </a:r>
          </a:p>
          <a:p>
            <a:r>
              <a:t>✅ JWT: Secure, stateless token to access protected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OAuth2?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🔐 A protocol to delegate authorization securely</a:t>
            </a:r>
          </a:p>
          <a:p>
            <a:r>
              <a:t>🎭 Roles:</a:t>
            </a:r>
          </a:p>
          <a:p>
            <a:r>
              <a:t>- Resource Owner (User)</a:t>
            </a:r>
          </a:p>
          <a:p>
            <a:r>
              <a:t>- Client (App like Swiggy)</a:t>
            </a:r>
          </a:p>
          <a:p>
            <a:r>
              <a:t>- Authorization Server (Google)</a:t>
            </a:r>
          </a:p>
          <a:p>
            <a:r>
              <a:t>- Resource Server (User Data API)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Example: Swiggy Login with Google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clicks 'Login with Google' on Swiggy</a:t>
            </a:r>
          </a:p>
          <a:p>
            <a:r>
              <a:t>2. Swiggy redirects to Google (OAuth2 flow starts)</a:t>
            </a:r>
          </a:p>
          <a:p>
            <a:r>
              <a:t>3. User logs in &amp; approves access</a:t>
            </a:r>
          </a:p>
          <a:p>
            <a:r>
              <a:t>4. Google returns access token to Swiggy</a:t>
            </a:r>
          </a:p>
          <a:p>
            <a:r>
              <a:t>5. Swiggy uses token to fetch user info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OAuth2 Grant Types (Simplified)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🔑 Authorization Code: Web apps (safe)</a:t>
            </a:r>
          </a:p>
          <a:p>
            <a:r>
              <a:t>🔑 Password: Trusted apps (legacy)</a:t>
            </a:r>
          </a:p>
          <a:p>
            <a:r>
              <a:t>🔑 Client Credentials: Server-to-server</a:t>
            </a:r>
          </a:p>
          <a:p>
            <a:r>
              <a:t>🔄 Refresh Token: Get new token after expiry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🔐 JSON Web Token: A compact, URL-safe token</a:t>
            </a:r>
          </a:p>
          <a:p>
            <a:r>
              <a:t>📦 Contains:</a:t>
            </a:r>
          </a:p>
          <a:p>
            <a:r>
              <a:t>- Header (alg, typ)</a:t>
            </a:r>
          </a:p>
          <a:p>
            <a:r>
              <a:t>- Payload (user info, roles)</a:t>
            </a:r>
          </a:p>
          <a:p>
            <a:r>
              <a:t>- Signature (integrity check)</a:t>
            </a:r>
          </a:p>
          <a:p>
            <a:r>
              <a:t>✅ Used for stateless authorization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JWT vs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JWT: Client stores token, stateless, scalable</a:t>
            </a:r>
          </a:p>
          <a:p>
            <a:r>
              <a:t>🧠 Session: Server stores session, stateful</a:t>
            </a:r>
          </a:p>
          <a:p>
            <a:r>
              <a:t>✅ JWT is ideal for modern APIs and microservices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Spring Boot + 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 Spring Boot OAuth2 Authorization Server</a:t>
            </a:r>
          </a:p>
          <a:p>
            <a:r>
              <a:t>2. Use Postman to POST /oauth2/token</a:t>
            </a:r>
          </a:p>
          <a:p>
            <a:r>
              <a:t>3. Get access token (JWT)</a:t>
            </a:r>
          </a:p>
          <a:p>
            <a:r>
              <a:t>4. Use token to call secured API</a:t>
            </a:r>
          </a:p>
          <a:p>
            <a:r>
              <a:t>5. Observe access control based on token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OAuth2 = Delegated secure authorization</a:t>
            </a:r>
          </a:p>
          <a:p>
            <a:r>
              <a:t>✅ JWT = Secure, self-contained token for access</a:t>
            </a:r>
          </a:p>
          <a:p>
            <a:r>
              <a:t>🚀 Used together in modern applications &amp; APIs</a:t>
            </a:r>
          </a:p>
          <a:p>
            <a:r>
              <a:t>🎯 Examples: Google Login in Swiggy, YouTube,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