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A4D8-AC2A-412D-893E-22D16E2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4" y="562532"/>
            <a:ext cx="8637073" cy="2920713"/>
          </a:xfrm>
        </p:spPr>
        <p:txBody>
          <a:bodyPr/>
          <a:lstStyle/>
          <a:p>
            <a:r>
              <a:rPr lang="en-US"/>
              <a:t>Variable/MODEL </a:t>
            </a:r>
            <a:r>
              <a:rPr lang="en-US" dirty="0"/>
              <a:t>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DCDF4-31EB-4B21-9D7C-D6F64BBB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4101483"/>
            <a:ext cx="8637072" cy="1220591"/>
          </a:xfrm>
        </p:spPr>
        <p:txBody>
          <a:bodyPr>
            <a:normAutofit/>
          </a:bodyPr>
          <a:lstStyle/>
          <a:p>
            <a:r>
              <a:rPr lang="en-US" dirty="0"/>
              <a:t>Sunil Mathew</a:t>
            </a:r>
          </a:p>
        </p:txBody>
      </p:sp>
    </p:spTree>
    <p:extLst>
      <p:ext uri="{BB962C8B-B14F-4D97-AF65-F5344CB8AC3E}">
        <p14:creationId xmlns:p14="http://schemas.microsoft.com/office/powerpoint/2010/main" val="22543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6341-0F7A-403D-A60E-A636F1F1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2B5F-C8E0-4621-B484-22450121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components used</a:t>
            </a:r>
          </a:p>
          <a:p>
            <a:r>
              <a:rPr lang="en-US" dirty="0"/>
              <a:t>Regression techniques used</a:t>
            </a:r>
          </a:p>
          <a:p>
            <a:r>
              <a:rPr lang="en-US" dirty="0"/>
              <a:t>Demo &amp; code </a:t>
            </a:r>
          </a:p>
        </p:txBody>
      </p:sp>
    </p:spTree>
    <p:extLst>
      <p:ext uri="{BB962C8B-B14F-4D97-AF65-F5344CB8AC3E}">
        <p14:creationId xmlns:p14="http://schemas.microsoft.com/office/powerpoint/2010/main" val="61964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EF8A-7E1A-4160-9053-8AB9AB92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1879-9BF3-4F74-BBB6-6B7F219A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shiny, shiny dashboard</a:t>
            </a:r>
          </a:p>
          <a:p>
            <a:r>
              <a:rPr lang="en-US" dirty="0"/>
              <a:t>DT</a:t>
            </a:r>
          </a:p>
          <a:p>
            <a:r>
              <a:rPr lang="en-US" dirty="0"/>
              <a:t>markdown</a:t>
            </a:r>
          </a:p>
          <a:p>
            <a:r>
              <a:rPr lang="en-US" dirty="0"/>
              <a:t>leaps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C63D-0071-41B6-A346-8A991DC0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4D42-2CDD-48E4-9E12-F0BA50E6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out the best combinations of variables to get the best model.</a:t>
            </a:r>
          </a:p>
          <a:p>
            <a:r>
              <a:rPr lang="en-US" dirty="0"/>
              <a:t>k explanatory variables, then there are 2k possible models.</a:t>
            </a:r>
          </a:p>
          <a:p>
            <a:r>
              <a:rPr lang="en-US" dirty="0"/>
              <a:t>Cp is defined as </a:t>
            </a:r>
          </a:p>
          <a:p>
            <a:pPr marL="0" indent="0">
              <a:buNone/>
            </a:pPr>
            <a:r>
              <a:rPr lang="en-US" dirty="0"/>
              <a:t>		Cp = </a:t>
            </a:r>
            <a:r>
              <a:rPr lang="en-US" dirty="0" err="1"/>
              <a:t>SSEm</a:t>
            </a:r>
            <a:r>
              <a:rPr lang="en-US" dirty="0"/>
              <a:t> / </a:t>
            </a:r>
            <a:r>
              <a:rPr lang="en-US" dirty="0" err="1"/>
              <a:t>MSEk</a:t>
            </a:r>
            <a:r>
              <a:rPr lang="en-US" dirty="0"/>
              <a:t> + 2(m + 1) − n </a:t>
            </a:r>
          </a:p>
          <a:p>
            <a:pPr marL="0" indent="0">
              <a:buNone/>
            </a:pPr>
            <a:r>
              <a:rPr lang="en-US" dirty="0"/>
              <a:t>Where m is the number of predictors in the model you are considering and k is the number of predictors in the full model. The smaller the Cp, the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3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AC24-1D4B-4D1A-A298-12AC5B0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72F9-2F0A-4F10-BFD0-14CF235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&lt;- summary(</a:t>
            </a:r>
            <a:r>
              <a:rPr lang="en-US" dirty="0" err="1"/>
              <a:t>regsubsets</a:t>
            </a:r>
            <a:r>
              <a:rPr lang="en-US" dirty="0"/>
              <a:t>(y ~ x1 + x2 + x3 + x8, data = df, </a:t>
            </a:r>
            <a:r>
              <a:rPr lang="en-US" dirty="0" err="1"/>
              <a:t>nbest</a:t>
            </a:r>
            <a:r>
              <a:rPr lang="en-US" dirty="0"/>
              <a:t> = 1)) with(best,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rsq</a:t>
            </a:r>
            <a:r>
              <a:rPr lang="en-US" dirty="0"/>
              <a:t>, adjr2, cp, </a:t>
            </a:r>
            <a:r>
              <a:rPr lang="en-US" dirty="0" err="1"/>
              <a:t>rss</a:t>
            </a:r>
            <a:r>
              <a:rPr lang="en-US" dirty="0"/>
              <a:t>, </a:t>
            </a:r>
            <a:r>
              <a:rPr lang="en-US" dirty="0" err="1"/>
              <a:t>bic</a:t>
            </a:r>
            <a:r>
              <a:rPr lang="en-US" dirty="0"/>
              <a:t>, </a:t>
            </a:r>
            <a:r>
              <a:rPr lang="en-US" dirty="0" err="1"/>
              <a:t>outmat</a:t>
            </a:r>
            <a:r>
              <a:rPr lang="en-US" dirty="0"/>
              <a:t>)) </a:t>
            </a:r>
          </a:p>
          <a:p>
            <a:r>
              <a:rPr lang="en-US" dirty="0"/>
              <a:t>This code uses the </a:t>
            </a:r>
            <a:r>
              <a:rPr lang="en-US" dirty="0" err="1"/>
              <a:t>regsubsets</a:t>
            </a:r>
            <a:r>
              <a:rPr lang="en-US" dirty="0"/>
              <a:t>() command to find all the best subsets of different sizes. </a:t>
            </a:r>
          </a:p>
          <a:p>
            <a:r>
              <a:rPr lang="en-US" dirty="0"/>
              <a:t>The parameter </a:t>
            </a:r>
            <a:r>
              <a:rPr lang="en-US" dirty="0" err="1"/>
              <a:t>nbest</a:t>
            </a:r>
            <a:r>
              <a:rPr lang="en-US" dirty="0"/>
              <a:t>=1 tells the function to only show the single best subset of each size (best model with one predictor, best model with two, etc.). </a:t>
            </a:r>
          </a:p>
          <a:p>
            <a:r>
              <a:rPr lang="en-US" dirty="0"/>
              <a:t>Backward elimination: Start with the full model and iteratively remove terms that are not significant </a:t>
            </a:r>
          </a:p>
          <a:p>
            <a:r>
              <a:rPr lang="en-US" dirty="0"/>
              <a:t>Forward selection: Start with nothing, and add terms in order of significance </a:t>
            </a:r>
          </a:p>
          <a:p>
            <a:r>
              <a:rPr lang="en-US" dirty="0"/>
              <a:t>Stepwise or bidirectional </a:t>
            </a:r>
            <a:r>
              <a:rPr lang="en-US" dirty="0" err="1"/>
              <a:t>eliminination</a:t>
            </a:r>
            <a:r>
              <a:rPr lang="en-US" dirty="0"/>
              <a:t>: Start with forward selection, but prune using backward elimination</a:t>
            </a:r>
          </a:p>
        </p:txBody>
      </p:sp>
    </p:spTree>
    <p:extLst>
      <p:ext uri="{BB962C8B-B14F-4D97-AF65-F5344CB8AC3E}">
        <p14:creationId xmlns:p14="http://schemas.microsoft.com/office/powerpoint/2010/main" val="4356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E3A-89D4-40A9-BB69-7A19131E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85394"/>
            <a:ext cx="9291215" cy="104923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F203E6-766D-4210-92DB-90911EFC04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0" y="914400"/>
            <a:ext cx="413384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51284-3659-4133-BD9B-0A00C73E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CODE walkthrough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C2FA6-6637-43EC-B8B3-D2EF3EC32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4CD-A3E2-4497-A77A-B776AEC2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795805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9625AE-73ED-4DBB-9B91-C33E8861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615DE0AF-B4A0-45ED-9416-924619C13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0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0130-36F6-46E4-B43B-ACAEDC5F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914442"/>
            <a:ext cx="9291215" cy="3450613"/>
          </a:xfrm>
        </p:spPr>
        <p:txBody>
          <a:bodyPr>
            <a:normAutofit/>
          </a:bodyPr>
          <a:lstStyle/>
          <a:p>
            <a:pPr algn="ctr"/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976231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Variable/MODEL selection</vt:lpstr>
      <vt:lpstr>Agenda</vt:lpstr>
      <vt:lpstr>R components used</vt:lpstr>
      <vt:lpstr>Multiple regression</vt:lpstr>
      <vt:lpstr>Leaps function</vt:lpstr>
      <vt:lpstr>Demo</vt:lpstr>
      <vt:lpstr>CODE walkthrough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selection</dc:title>
  <dc:creator>Sunil Mathew</dc:creator>
  <cp:lastModifiedBy>Mathew, Sunil</cp:lastModifiedBy>
  <cp:revision>2</cp:revision>
  <dcterms:created xsi:type="dcterms:W3CDTF">2018-12-06T01:18:49Z</dcterms:created>
  <dcterms:modified xsi:type="dcterms:W3CDTF">2021-07-22T14:38:55Z</dcterms:modified>
</cp:coreProperties>
</file>