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2.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6858000" cx="9144000"/>
  <p:notesSz cx="6858000" cy="9144000"/>
  <p:embeddedFontLst>
    <p:embeddedFont>
      <p:font typeface="Constantia"/>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0" roundtripDataSignature="AMtx7mix+aYeXypPryCSy62qIkXiMmeY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Constantia-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Constantia-italic.fntdata"/><Relationship Id="rId47" Type="http://schemas.openxmlformats.org/officeDocument/2006/relationships/font" Target="fonts/Constantia-bold.fntdata"/><Relationship Id="rId49" Type="http://schemas.openxmlformats.org/officeDocument/2006/relationships/font" Target="fonts/Constanti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2" name="Google Shape;11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 name="Google Shape;17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5" name="Google Shape;18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2" name="Google Shape;19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3" name="Google Shape;21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 name="Google Shape;22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7" name="Google Shape;22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4" name="Google Shape;23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 name="Google Shape;11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7" name="Google Shape;24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4" name="Google Shape;25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5" name="Google Shape;26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2" name="Google Shape;27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9" name="Google Shape;27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6" name="Google Shape;28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 name="Google Shape;29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0" name="Google Shape;30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7" name="Google Shape;30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4" name="Google Shape;31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5" name="Google Shape;12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1" name="Google Shape;32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8" name="Google Shape;32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5" name="Google Shape;33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3" name="Google Shape;34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1" name="Google Shape;35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9" name="Google Shape;35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6" name="Google Shape;36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3" name="Google Shape;37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9" name="Google Shape;37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8" name="Google Shape;38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 name="Google Shape;13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2" name="Google Shape;1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9" name="Google Shape;15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0" name="Google Shape;16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0" name="Google Shape;17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4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r">
              <a:spcBef>
                <a:spcPts val="0"/>
              </a:spcBef>
              <a:spcAft>
                <a:spcPts val="0"/>
              </a:spcAft>
              <a:buClr>
                <a:srgbClr val="B5A788"/>
              </a:buClr>
              <a:buSzPts val="12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35C75"/>
              </a:buClr>
              <a:buSzPts val="12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1pPr>
            <a:lvl2pPr indent="0" lvl="1"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2pPr>
            <a:lvl3pPr indent="0" lvl="2"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3pPr>
            <a:lvl4pPr indent="0" lvl="3"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4pPr>
            <a:lvl5pPr indent="0" lvl="4"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5pPr>
            <a:lvl6pPr indent="0" lvl="5"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6pPr>
            <a:lvl7pPr indent="0" lvl="6"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7pPr>
            <a:lvl8pPr indent="0" lvl="7"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8pPr>
            <a:lvl9pPr indent="0" lvl="8"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9pPr>
          </a:lstStyle>
          <a:p>
            <a:pPr indent="-76200" lvl="0" marL="0" rtl="0" algn="ctr">
              <a:spcBef>
                <a:spcPts val="0"/>
              </a:spcBef>
              <a:spcAft>
                <a:spcPts val="0"/>
              </a:spcAft>
              <a:buClr>
                <a:srgbClr val="B5A788"/>
              </a:buClr>
              <a:buSzPts val="1200"/>
              <a:buChar char="●"/>
            </a:pPr>
            <a:fld id="{00000000-1234-1234-1234-123412341234}" type="slidenum">
              <a:rPr lang="en-US"/>
              <a:t>‹#›</a:t>
            </a:fld>
            <a:endParaRPr>
              <a:solidFill>
                <a:srgbClr val="045C75"/>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5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2"/>
          <p:cNvSpPr txBox="1"/>
          <p:nvPr>
            <p:ph idx="1" type="body"/>
          </p:nvPr>
        </p:nvSpPr>
        <p:spPr>
          <a:xfrm rot="5400000">
            <a:off x="2377282" y="15082"/>
            <a:ext cx="4389437" cy="82296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5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r">
              <a:spcBef>
                <a:spcPts val="0"/>
              </a:spcBef>
              <a:spcAft>
                <a:spcPts val="0"/>
              </a:spcAft>
              <a:buClr>
                <a:srgbClr val="B5A788"/>
              </a:buClr>
              <a:buSzPts val="12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35C75"/>
              </a:buClr>
              <a:buSzPts val="12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1pPr>
            <a:lvl2pPr indent="0" lvl="1"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2pPr>
            <a:lvl3pPr indent="0" lvl="2"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3pPr>
            <a:lvl4pPr indent="0" lvl="3"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4pPr>
            <a:lvl5pPr indent="0" lvl="4"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5pPr>
            <a:lvl6pPr indent="0" lvl="5"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6pPr>
            <a:lvl7pPr indent="0" lvl="6"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7pPr>
            <a:lvl8pPr indent="0" lvl="7"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8pPr>
            <a:lvl9pPr indent="0" lvl="8"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9pPr>
          </a:lstStyle>
          <a:p>
            <a:pPr indent="-76200" lvl="0" marL="0" rtl="0" algn="ctr">
              <a:spcBef>
                <a:spcPts val="0"/>
              </a:spcBef>
              <a:spcAft>
                <a:spcPts val="0"/>
              </a:spcAft>
              <a:buClr>
                <a:srgbClr val="B5A788"/>
              </a:buClr>
              <a:buSzPts val="1200"/>
              <a:buChar char="●"/>
            </a:pPr>
            <a:fld id="{00000000-1234-1234-1234-123412341234}" type="slidenum">
              <a:rPr lang="en-US"/>
              <a:t>‹#›</a:t>
            </a:fld>
            <a:endParaRPr>
              <a:solidFill>
                <a:srgbClr val="045C75"/>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53"/>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3"/>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0" name="Google Shape;90;p5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r">
              <a:spcBef>
                <a:spcPts val="0"/>
              </a:spcBef>
              <a:spcAft>
                <a:spcPts val="0"/>
              </a:spcAft>
              <a:buClr>
                <a:srgbClr val="B5A788"/>
              </a:buClr>
              <a:buSzPts val="12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35C75"/>
              </a:buClr>
              <a:buSzPts val="12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1pPr>
            <a:lvl2pPr indent="0" lvl="1"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2pPr>
            <a:lvl3pPr indent="0" lvl="2"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3pPr>
            <a:lvl4pPr indent="0" lvl="3"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4pPr>
            <a:lvl5pPr indent="0" lvl="4"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5pPr>
            <a:lvl6pPr indent="0" lvl="5"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6pPr>
            <a:lvl7pPr indent="0" lvl="6"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7pPr>
            <a:lvl8pPr indent="0" lvl="7"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8pPr>
            <a:lvl9pPr indent="0" lvl="8"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9pPr>
          </a:lstStyle>
          <a:p>
            <a:pPr indent="-76200" lvl="0" marL="0" rtl="0" algn="ctr">
              <a:spcBef>
                <a:spcPts val="0"/>
              </a:spcBef>
              <a:spcAft>
                <a:spcPts val="0"/>
              </a:spcAft>
              <a:buClr>
                <a:srgbClr val="B5A788"/>
              </a:buClr>
              <a:buSzPts val="1200"/>
              <a:buChar char="●"/>
            </a:pPr>
            <a:fld id="{00000000-1234-1234-1234-123412341234}" type="slidenum">
              <a:rPr lang="en-US"/>
              <a:t>‹#›</a:t>
            </a:fld>
            <a:endParaRPr>
              <a:solidFill>
                <a:srgbClr val="045C75"/>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04" name="Shape 104"/>
        <p:cNvGrpSpPr/>
        <p:nvPr/>
      </p:nvGrpSpPr>
      <p:grpSpPr>
        <a:xfrm>
          <a:off x="0" y="0"/>
          <a:ext cx="0" cy="0"/>
          <a:chOff x="0" y="0"/>
          <a:chExt cx="0" cy="0"/>
        </a:xfrm>
      </p:grpSpPr>
      <p:sp>
        <p:nvSpPr>
          <p:cNvPr id="105" name="Google Shape;105;p46"/>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6"/>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07" name="Google Shape;107;p4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D0E9ED"/>
              </a:buClr>
              <a:buSzPts val="1200"/>
              <a:buFont typeface="Constantia"/>
              <a:buNone/>
              <a:defRPr>
                <a:solidFill>
                  <a:srgbClr val="D0E9ED"/>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D0E9ED"/>
              </a:buClr>
              <a:buSzPts val="1200"/>
              <a:buFont typeface="Constant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1pPr>
            <a:lvl2pPr indent="0" lvl="1" marL="0" algn="r">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2pPr>
            <a:lvl3pPr indent="0" lvl="2" marL="0" algn="r">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3pPr>
            <a:lvl4pPr indent="0" lvl="3" marL="0" algn="r">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4pPr>
            <a:lvl5pPr indent="0" lvl="4" marL="0" algn="r">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5pPr>
            <a:lvl6pPr indent="0" lvl="5" marL="0" algn="r">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6pPr>
            <a:lvl7pPr indent="0" lvl="6" marL="0" algn="r">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7pPr>
            <a:lvl8pPr indent="0" lvl="7" marL="0" algn="r">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8pPr>
            <a:lvl9pPr indent="0" lvl="8" marL="0" algn="r">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2"/>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 name="Google Shape;27;p4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r">
              <a:spcBef>
                <a:spcPts val="0"/>
              </a:spcBef>
              <a:spcAft>
                <a:spcPts val="0"/>
              </a:spcAft>
              <a:buClr>
                <a:srgbClr val="B5A788"/>
              </a:buClr>
              <a:buSzPts val="12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35C75"/>
              </a:buClr>
              <a:buSzPts val="12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1pPr>
            <a:lvl2pPr indent="0" lvl="1"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2pPr>
            <a:lvl3pPr indent="0" lvl="2"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3pPr>
            <a:lvl4pPr indent="0" lvl="3"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4pPr>
            <a:lvl5pPr indent="0" lvl="4"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5pPr>
            <a:lvl6pPr indent="0" lvl="5"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6pPr>
            <a:lvl7pPr indent="0" lvl="6"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7pPr>
            <a:lvl8pPr indent="0" lvl="7"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8pPr>
            <a:lvl9pPr indent="0" lvl="8"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9pPr>
          </a:lstStyle>
          <a:p>
            <a:pPr indent="-76200" lvl="0" marL="0" rtl="0" algn="ctr">
              <a:spcBef>
                <a:spcPts val="0"/>
              </a:spcBef>
              <a:spcAft>
                <a:spcPts val="0"/>
              </a:spcAft>
              <a:buClr>
                <a:srgbClr val="B5A788"/>
              </a:buClr>
              <a:buSzPts val="1200"/>
              <a:buChar char="●"/>
            </a:pPr>
            <a:fld id="{00000000-1234-1234-1234-123412341234}" type="slidenum">
              <a:rPr lang="en-US"/>
              <a:t>‹#›</a:t>
            </a:fld>
            <a:endParaRPr>
              <a:solidFill>
                <a:srgbClr val="045C75"/>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3"/>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35C75"/>
              </a:buClr>
              <a:buSzPts val="1200"/>
              <a:buFont typeface="Constantia"/>
              <a:buNone/>
              <a:defRPr>
                <a:solidFill>
                  <a:srgbClr val="035C7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35C75"/>
              </a:buClr>
              <a:buSzPts val="1200"/>
              <a:buFont typeface="Constant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1pPr>
            <a:lvl2pPr indent="0" lvl="1" marL="0" algn="r">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2pPr>
            <a:lvl3pPr indent="0" lvl="2" marL="0" algn="r">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3pPr>
            <a:lvl4pPr indent="0" lvl="3" marL="0" algn="r">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4pPr>
            <a:lvl5pPr indent="0" lvl="4" marL="0" algn="r">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5pPr>
            <a:lvl6pPr indent="0" lvl="5" marL="0" algn="r">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6pPr>
            <a:lvl7pPr indent="0" lvl="6" marL="0" algn="r">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7pPr>
            <a:lvl8pPr indent="0" lvl="7" marL="0" algn="r">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8pPr>
            <a:lvl9pPr indent="0" lvl="8" marL="0" algn="r">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4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7"/>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8" name="Google Shape;38;p47"/>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9" name="Google Shape;39;p4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r">
              <a:spcBef>
                <a:spcPts val="0"/>
              </a:spcBef>
              <a:spcAft>
                <a:spcPts val="0"/>
              </a:spcAft>
              <a:buClr>
                <a:srgbClr val="B5A788"/>
              </a:buClr>
              <a:buSzPts val="12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35C75"/>
              </a:buClr>
              <a:buSzPts val="12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1pPr>
            <a:lvl2pPr indent="0" lvl="1"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2pPr>
            <a:lvl3pPr indent="0" lvl="2"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3pPr>
            <a:lvl4pPr indent="0" lvl="3"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4pPr>
            <a:lvl5pPr indent="0" lvl="4"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5pPr>
            <a:lvl6pPr indent="0" lvl="5"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6pPr>
            <a:lvl7pPr indent="0" lvl="6"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7pPr>
            <a:lvl8pPr indent="0" lvl="7"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8pPr>
            <a:lvl9pPr indent="0" lvl="8"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9pPr>
          </a:lstStyle>
          <a:p>
            <a:pPr indent="-76200" lvl="0" marL="0" rtl="0" algn="ctr">
              <a:spcBef>
                <a:spcPts val="0"/>
              </a:spcBef>
              <a:spcAft>
                <a:spcPts val="0"/>
              </a:spcAft>
              <a:buClr>
                <a:srgbClr val="B5A788"/>
              </a:buClr>
              <a:buSzPts val="1200"/>
              <a:buChar char="●"/>
            </a:pPr>
            <a:fld id="{00000000-1234-1234-1234-123412341234}" type="slidenum">
              <a:rPr lang="en-US"/>
              <a:t>‹#›</a:t>
            </a:fld>
            <a:endParaRPr>
              <a:solidFill>
                <a:srgbClr val="045C75"/>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45"/>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5"/>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5" name="Google Shape;45;p4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D0E9ED"/>
              </a:buClr>
              <a:buSzPts val="1200"/>
              <a:buFont typeface="Constantia"/>
              <a:buNone/>
              <a:defRPr>
                <a:solidFill>
                  <a:srgbClr val="D0E9ED"/>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D0E9ED"/>
              </a:buClr>
              <a:buSzPts val="1200"/>
              <a:buFont typeface="Constant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1pPr>
            <a:lvl2pPr indent="0" lvl="1" marL="0" algn="r">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2pPr>
            <a:lvl3pPr indent="0" lvl="2" marL="0" algn="r">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3pPr>
            <a:lvl4pPr indent="0" lvl="3" marL="0" algn="r">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4pPr>
            <a:lvl5pPr indent="0" lvl="4" marL="0" algn="r">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5pPr>
            <a:lvl6pPr indent="0" lvl="5" marL="0" algn="r">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6pPr>
            <a:lvl7pPr indent="0" lvl="6" marL="0" algn="r">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7pPr>
            <a:lvl8pPr indent="0" lvl="7" marL="0" algn="r">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8pPr>
            <a:lvl9pPr indent="0" lvl="8" marL="0" algn="r">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48"/>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8"/>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1" name="Google Shape;51;p4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r">
              <a:spcBef>
                <a:spcPts val="0"/>
              </a:spcBef>
              <a:spcAft>
                <a:spcPts val="0"/>
              </a:spcAft>
              <a:buClr>
                <a:srgbClr val="B5A788"/>
              </a:buClr>
              <a:buSzPts val="12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D0E9ED"/>
              </a:buClr>
              <a:buSzPts val="12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1pPr>
            <a:lvl2pPr indent="0" lvl="1"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2pPr>
            <a:lvl3pPr indent="0" lvl="2"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3pPr>
            <a:lvl4pPr indent="0" lvl="3"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4pPr>
            <a:lvl5pPr indent="0" lvl="4"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5pPr>
            <a:lvl6pPr indent="0" lvl="5"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6pPr>
            <a:lvl7pPr indent="0" lvl="6"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7pPr>
            <a:lvl8pPr indent="0" lvl="7"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8pPr>
            <a:lvl9pPr indent="0" lvl="8"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9pPr>
          </a:lstStyle>
          <a:p>
            <a:pPr indent="-76200" lvl="0" marL="0" rtl="0" algn="ctr">
              <a:spcBef>
                <a:spcPts val="0"/>
              </a:spcBef>
              <a:spcAft>
                <a:spcPts val="0"/>
              </a:spcAft>
              <a:buClr>
                <a:srgbClr val="B5A788"/>
              </a:buClr>
              <a:buSzPts val="1200"/>
              <a:buChar char="●"/>
            </a:pPr>
            <a:fld id="{00000000-1234-1234-1234-123412341234}" type="slidenum">
              <a:rPr lang="en-US"/>
              <a:t>‹#›</a:t>
            </a:fld>
            <a:endParaRPr>
              <a:solidFill>
                <a:srgbClr val="D1EAEE"/>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49"/>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9"/>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49"/>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49"/>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49"/>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0" name="Google Shape;60;p4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r">
              <a:spcBef>
                <a:spcPts val="0"/>
              </a:spcBef>
              <a:spcAft>
                <a:spcPts val="0"/>
              </a:spcAft>
              <a:buClr>
                <a:srgbClr val="B5A788"/>
              </a:buClr>
              <a:buSzPts val="12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35C75"/>
              </a:buClr>
              <a:buSzPts val="12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1pPr>
            <a:lvl2pPr indent="0" lvl="1"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2pPr>
            <a:lvl3pPr indent="0" lvl="2"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3pPr>
            <a:lvl4pPr indent="0" lvl="3"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4pPr>
            <a:lvl5pPr indent="0" lvl="4"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5pPr>
            <a:lvl6pPr indent="0" lvl="5"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6pPr>
            <a:lvl7pPr indent="0" lvl="6"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7pPr>
            <a:lvl8pPr indent="0" lvl="7"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8pPr>
            <a:lvl9pPr indent="0" lvl="8"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9pPr>
          </a:lstStyle>
          <a:p>
            <a:pPr indent="-76200" lvl="0" marL="0" rtl="0" algn="ctr">
              <a:spcBef>
                <a:spcPts val="0"/>
              </a:spcBef>
              <a:spcAft>
                <a:spcPts val="0"/>
              </a:spcAft>
              <a:buClr>
                <a:srgbClr val="B5A788"/>
              </a:buClr>
              <a:buSzPts val="1200"/>
              <a:buChar char="●"/>
            </a:pPr>
            <a:fld id="{00000000-1234-1234-1234-123412341234}" type="slidenum">
              <a:rPr lang="en-US"/>
              <a:t>‹#›</a:t>
            </a:fld>
            <a:endParaRPr>
              <a:solidFill>
                <a:srgbClr val="045C75"/>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50"/>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0"/>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50"/>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5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r">
              <a:spcBef>
                <a:spcPts val="0"/>
              </a:spcBef>
              <a:spcAft>
                <a:spcPts val="0"/>
              </a:spcAft>
              <a:buClr>
                <a:srgbClr val="B5A788"/>
              </a:buClr>
              <a:buSzPts val="12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35C75"/>
              </a:buClr>
              <a:buSzPts val="12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1pPr>
            <a:lvl2pPr indent="0" lvl="1"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2pPr>
            <a:lvl3pPr indent="0" lvl="2"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3pPr>
            <a:lvl4pPr indent="0" lvl="3"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4pPr>
            <a:lvl5pPr indent="0" lvl="4"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5pPr>
            <a:lvl6pPr indent="0" lvl="5"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6pPr>
            <a:lvl7pPr indent="0" lvl="6"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7pPr>
            <a:lvl8pPr indent="0" lvl="7"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8pPr>
            <a:lvl9pPr indent="0" lvl="8"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9pPr>
          </a:lstStyle>
          <a:p>
            <a:pPr indent="-76200" lvl="0" marL="0" rtl="0" algn="ctr">
              <a:spcBef>
                <a:spcPts val="0"/>
              </a:spcBef>
              <a:spcAft>
                <a:spcPts val="0"/>
              </a:spcAft>
              <a:buClr>
                <a:srgbClr val="B5A788"/>
              </a:buClr>
              <a:buSzPts val="1200"/>
              <a:buChar char="●"/>
            </a:pPr>
            <a:fld id="{00000000-1234-1234-1234-123412341234}" type="slidenum">
              <a:rPr lang="en-US"/>
              <a:t>‹#›</a:t>
            </a:fld>
            <a:endParaRPr>
              <a:solidFill>
                <a:srgbClr val="045C75"/>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51"/>
          <p:cNvSpPr/>
          <p:nvPr/>
        </p:nvSpPr>
        <p:spPr>
          <a:xfrm flipH="1" rot="-10380000">
            <a:off x="3165475" y="1108075"/>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2" name="Google Shape;72;p51"/>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51"/>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74" name="Google Shape;74;p51"/>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75" name="Google Shape;75;p51"/>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Calibri"/>
              <a:buNone/>
              <a:defRPr b="1" sz="20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1"/>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51"/>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78" name="Google Shape;78;p5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r">
              <a:spcBef>
                <a:spcPts val="0"/>
              </a:spcBef>
              <a:spcAft>
                <a:spcPts val="0"/>
              </a:spcAft>
              <a:buClr>
                <a:srgbClr val="B5A788"/>
              </a:buClr>
              <a:buSzPts val="12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35C75"/>
              </a:buClr>
              <a:buSzPts val="12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1"/>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1pPr>
            <a:lvl2pPr indent="0" lvl="1"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2pPr>
            <a:lvl3pPr indent="0" lvl="2"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3pPr>
            <a:lvl4pPr indent="0" lvl="3"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4pPr>
            <a:lvl5pPr indent="0" lvl="4"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5pPr>
            <a:lvl6pPr indent="0" lvl="5"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6pPr>
            <a:lvl7pPr indent="0" lvl="6"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7pPr>
            <a:lvl8pPr indent="0" lvl="7"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8pPr>
            <a:lvl9pPr indent="0" lvl="8" marL="0" algn="ctr">
              <a:spcBef>
                <a:spcPts val="0"/>
              </a:spcBef>
              <a:spcAft>
                <a:spcPts val="0"/>
              </a:spcAft>
              <a:buClr>
                <a:srgbClr val="B5A788"/>
              </a:buClr>
              <a:buSzPts val="1200"/>
              <a:buNone/>
              <a:defRPr b="0" i="0" sz="1200" u="none" cap="none" strike="noStrike">
                <a:solidFill>
                  <a:srgbClr val="B5A788"/>
                </a:solidFill>
                <a:latin typeface="Constantia"/>
                <a:ea typeface="Constantia"/>
                <a:cs typeface="Constantia"/>
                <a:sym typeface="Constantia"/>
              </a:defRPr>
            </a:lvl9pPr>
          </a:lstStyle>
          <a:p>
            <a:pPr indent="-76200" lvl="0" marL="0" rtl="0" algn="ctr">
              <a:spcBef>
                <a:spcPts val="0"/>
              </a:spcBef>
              <a:spcAft>
                <a:spcPts val="0"/>
              </a:spcAft>
              <a:buClr>
                <a:srgbClr val="B5A788"/>
              </a:buClr>
              <a:buSzPts val="1200"/>
              <a:buChar char="●"/>
            </a:pPr>
            <a:fld id="{00000000-1234-1234-1234-123412341234}" type="slidenum">
              <a:rPr lang="en-US"/>
              <a:t>‹#›</a:t>
            </a:fld>
            <a:endParaRPr>
              <a:solidFill>
                <a:srgbClr val="045C75"/>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0"/>
          <p:cNvSpPr/>
          <p:nvPr/>
        </p:nvSpPr>
        <p:spPr>
          <a:xfrm>
            <a:off x="-9525" y="-7938"/>
            <a:ext cx="9163050" cy="1041401"/>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11" name="Google Shape;11;p40"/>
          <p:cNvSpPr/>
          <p:nvPr/>
        </p:nvSpPr>
        <p:spPr>
          <a:xfrm>
            <a:off x="4381500" y="-7938"/>
            <a:ext cx="4762500" cy="638176"/>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12" name="Google Shape;12;p40"/>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13" name="Google Shape;13;p40"/>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4" name="Google Shape;14;p4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r">
              <a:spcBef>
                <a:spcPts val="0"/>
              </a:spcBef>
              <a:spcAft>
                <a:spcPts val="0"/>
              </a:spcAft>
              <a:buClr>
                <a:srgbClr val="B5A788"/>
              </a:buClr>
              <a:buSzPts val="1200"/>
              <a:buFont typeface="Gill Sans"/>
              <a:buChar char="•"/>
              <a:defRPr b="0" i="0" sz="1200" u="none" cap="none" strike="noStrike">
                <a:solidFill>
                  <a:srgbClr val="B5A788"/>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4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rgbClr val="035C75"/>
              </a:buClr>
              <a:buSzPts val="1200"/>
              <a:buFont typeface="Gill Sans"/>
              <a:buChar char="•"/>
              <a:defRPr b="0" i="0" sz="1200" u="none" cap="none" strike="noStrike">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4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ctr">
              <a:spcBef>
                <a:spcPts val="0"/>
              </a:spcBef>
              <a:spcAft>
                <a:spcPts val="0"/>
              </a:spcAft>
              <a:buClr>
                <a:srgbClr val="B5A788"/>
              </a:buClr>
              <a:buSzPts val="1200"/>
              <a:buFont typeface="Gill Sans"/>
              <a:buNone/>
              <a:defRPr b="0" i="0" sz="1200" u="none" cap="none" strike="noStrike">
                <a:solidFill>
                  <a:srgbClr val="B5A788"/>
                </a:solidFill>
                <a:latin typeface="Constantia"/>
                <a:ea typeface="Constantia"/>
                <a:cs typeface="Constantia"/>
                <a:sym typeface="Constantia"/>
              </a:defRPr>
            </a:lvl1pPr>
            <a:lvl2pPr indent="0" lvl="1" marL="0" marR="0" rtl="0" algn="ctr">
              <a:spcBef>
                <a:spcPts val="0"/>
              </a:spcBef>
              <a:spcAft>
                <a:spcPts val="0"/>
              </a:spcAft>
              <a:buClr>
                <a:srgbClr val="B5A788"/>
              </a:buClr>
              <a:buSzPts val="1200"/>
              <a:buFont typeface="Gill Sans"/>
              <a:buNone/>
              <a:defRPr b="0" i="0" sz="1200" u="none" cap="none" strike="noStrike">
                <a:solidFill>
                  <a:srgbClr val="B5A788"/>
                </a:solidFill>
                <a:latin typeface="Constantia"/>
                <a:ea typeface="Constantia"/>
                <a:cs typeface="Constantia"/>
                <a:sym typeface="Constantia"/>
              </a:defRPr>
            </a:lvl2pPr>
            <a:lvl3pPr indent="0" lvl="2" marL="0" marR="0" rtl="0" algn="ctr">
              <a:spcBef>
                <a:spcPts val="0"/>
              </a:spcBef>
              <a:spcAft>
                <a:spcPts val="0"/>
              </a:spcAft>
              <a:buClr>
                <a:srgbClr val="B5A788"/>
              </a:buClr>
              <a:buSzPts val="1200"/>
              <a:buFont typeface="Gill Sans"/>
              <a:buNone/>
              <a:defRPr b="0" i="0" sz="1200" u="none" cap="none" strike="noStrike">
                <a:solidFill>
                  <a:srgbClr val="B5A788"/>
                </a:solidFill>
                <a:latin typeface="Constantia"/>
                <a:ea typeface="Constantia"/>
                <a:cs typeface="Constantia"/>
                <a:sym typeface="Constantia"/>
              </a:defRPr>
            </a:lvl3pPr>
            <a:lvl4pPr indent="0" lvl="3" marL="0" marR="0" rtl="0" algn="ctr">
              <a:spcBef>
                <a:spcPts val="0"/>
              </a:spcBef>
              <a:spcAft>
                <a:spcPts val="0"/>
              </a:spcAft>
              <a:buClr>
                <a:srgbClr val="B5A788"/>
              </a:buClr>
              <a:buSzPts val="1200"/>
              <a:buFont typeface="Gill Sans"/>
              <a:buNone/>
              <a:defRPr b="0" i="0" sz="1200" u="none" cap="none" strike="noStrike">
                <a:solidFill>
                  <a:srgbClr val="B5A788"/>
                </a:solidFill>
                <a:latin typeface="Constantia"/>
                <a:ea typeface="Constantia"/>
                <a:cs typeface="Constantia"/>
                <a:sym typeface="Constantia"/>
              </a:defRPr>
            </a:lvl4pPr>
            <a:lvl5pPr indent="0" lvl="4" marL="0" marR="0" rtl="0" algn="ctr">
              <a:spcBef>
                <a:spcPts val="0"/>
              </a:spcBef>
              <a:spcAft>
                <a:spcPts val="0"/>
              </a:spcAft>
              <a:buClr>
                <a:srgbClr val="B5A788"/>
              </a:buClr>
              <a:buSzPts val="1200"/>
              <a:buFont typeface="Gill Sans"/>
              <a:buNone/>
              <a:defRPr b="0" i="0" sz="1200" u="none" cap="none" strike="noStrike">
                <a:solidFill>
                  <a:srgbClr val="B5A788"/>
                </a:solidFill>
                <a:latin typeface="Constantia"/>
                <a:ea typeface="Constantia"/>
                <a:cs typeface="Constantia"/>
                <a:sym typeface="Constantia"/>
              </a:defRPr>
            </a:lvl5pPr>
            <a:lvl6pPr indent="0" lvl="5" marL="0" marR="0" rtl="0" algn="ctr">
              <a:spcBef>
                <a:spcPts val="0"/>
              </a:spcBef>
              <a:spcAft>
                <a:spcPts val="0"/>
              </a:spcAft>
              <a:buClr>
                <a:srgbClr val="B5A788"/>
              </a:buClr>
              <a:buSzPts val="1200"/>
              <a:buFont typeface="Gill Sans"/>
              <a:buNone/>
              <a:defRPr b="0" i="0" sz="1200" u="none" cap="none" strike="noStrike">
                <a:solidFill>
                  <a:srgbClr val="B5A788"/>
                </a:solidFill>
                <a:latin typeface="Constantia"/>
                <a:ea typeface="Constantia"/>
                <a:cs typeface="Constantia"/>
                <a:sym typeface="Constantia"/>
              </a:defRPr>
            </a:lvl6pPr>
            <a:lvl7pPr indent="0" lvl="6" marL="0" marR="0" rtl="0" algn="ctr">
              <a:spcBef>
                <a:spcPts val="0"/>
              </a:spcBef>
              <a:spcAft>
                <a:spcPts val="0"/>
              </a:spcAft>
              <a:buClr>
                <a:srgbClr val="B5A788"/>
              </a:buClr>
              <a:buSzPts val="1200"/>
              <a:buFont typeface="Gill Sans"/>
              <a:buNone/>
              <a:defRPr b="0" i="0" sz="1200" u="none" cap="none" strike="noStrike">
                <a:solidFill>
                  <a:srgbClr val="B5A788"/>
                </a:solidFill>
                <a:latin typeface="Constantia"/>
                <a:ea typeface="Constantia"/>
                <a:cs typeface="Constantia"/>
                <a:sym typeface="Constantia"/>
              </a:defRPr>
            </a:lvl7pPr>
            <a:lvl8pPr indent="0" lvl="7" marL="0" marR="0" rtl="0" algn="ctr">
              <a:spcBef>
                <a:spcPts val="0"/>
              </a:spcBef>
              <a:spcAft>
                <a:spcPts val="0"/>
              </a:spcAft>
              <a:buClr>
                <a:srgbClr val="B5A788"/>
              </a:buClr>
              <a:buSzPts val="1200"/>
              <a:buFont typeface="Gill Sans"/>
              <a:buNone/>
              <a:defRPr b="0" i="0" sz="1200" u="none" cap="none" strike="noStrike">
                <a:solidFill>
                  <a:srgbClr val="B5A788"/>
                </a:solidFill>
                <a:latin typeface="Constantia"/>
                <a:ea typeface="Constantia"/>
                <a:cs typeface="Constantia"/>
                <a:sym typeface="Constantia"/>
              </a:defRPr>
            </a:lvl8pPr>
            <a:lvl9pPr indent="0" lvl="8" marL="0" marR="0" rtl="0" algn="ctr">
              <a:spcBef>
                <a:spcPts val="0"/>
              </a:spcBef>
              <a:spcAft>
                <a:spcPts val="0"/>
              </a:spcAft>
              <a:buClr>
                <a:srgbClr val="B5A788"/>
              </a:buClr>
              <a:buSzPts val="1200"/>
              <a:buFont typeface="Gill Sans"/>
              <a:buNone/>
              <a:defRPr b="0" i="0" sz="1200" u="none" cap="none" strike="noStrike">
                <a:solidFill>
                  <a:srgbClr val="B5A788"/>
                </a:solidFill>
                <a:latin typeface="Constantia"/>
                <a:ea typeface="Constantia"/>
                <a:cs typeface="Constantia"/>
                <a:sym typeface="Constantia"/>
              </a:defRPr>
            </a:lvl9pPr>
          </a:lstStyle>
          <a:p>
            <a:pPr indent="-76200" lvl="0" marL="0" rtl="0" algn="ctr">
              <a:spcBef>
                <a:spcPts val="0"/>
              </a:spcBef>
              <a:spcAft>
                <a:spcPts val="0"/>
              </a:spcAft>
              <a:buClr>
                <a:srgbClr val="B5A788"/>
              </a:buClr>
              <a:buSzPts val="1200"/>
              <a:buFont typeface="Gill Sans"/>
              <a:buChar char="•"/>
            </a:pPr>
            <a:fld id="{00000000-1234-1234-1234-123412341234}" type="slidenum">
              <a:rPr lang="en-US"/>
              <a:t>‹#›</a:t>
            </a:fld>
            <a:endParaRPr/>
          </a:p>
        </p:txBody>
      </p:sp>
      <p:grpSp>
        <p:nvGrpSpPr>
          <p:cNvPr id="17" name="Google Shape;17;p40"/>
          <p:cNvGrpSpPr/>
          <p:nvPr/>
        </p:nvGrpSpPr>
        <p:grpSpPr>
          <a:xfrm>
            <a:off x="-29327" y="-14808"/>
            <a:ext cx="9198220" cy="1083716"/>
            <a:chOff x="-29322" y="-1971"/>
            <a:chExt cx="9198255" cy="1086266"/>
          </a:xfrm>
        </p:grpSpPr>
        <p:sp>
          <p:nvSpPr>
            <p:cNvPr id="18" name="Google Shape;18;p40"/>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19" name="Google Shape;19;p40"/>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3" name="Shape 93"/>
        <p:cNvGrpSpPr/>
        <p:nvPr/>
      </p:nvGrpSpPr>
      <p:grpSpPr>
        <a:xfrm>
          <a:off x="0" y="0"/>
          <a:ext cx="0" cy="0"/>
          <a:chOff x="0" y="0"/>
          <a:chExt cx="0" cy="0"/>
        </a:xfrm>
      </p:grpSpPr>
      <p:sp>
        <p:nvSpPr>
          <p:cNvPr id="94" name="Google Shape;94;p44"/>
          <p:cNvSpPr/>
          <p:nvPr/>
        </p:nvSpPr>
        <p:spPr>
          <a:xfrm>
            <a:off x="-9525" y="-7938"/>
            <a:ext cx="9163050" cy="1041401"/>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95" name="Google Shape;95;p44"/>
          <p:cNvSpPr/>
          <p:nvPr/>
        </p:nvSpPr>
        <p:spPr>
          <a:xfrm>
            <a:off x="4381500" y="-7938"/>
            <a:ext cx="4762500" cy="638176"/>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96" name="Google Shape;96;p4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9pPr>
          </a:lstStyle>
          <a:p/>
        </p:txBody>
      </p:sp>
      <p:sp>
        <p:nvSpPr>
          <p:cNvPr id="97" name="Google Shape;97;p44"/>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98" name="Google Shape;98;p4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r">
              <a:spcBef>
                <a:spcPts val="0"/>
              </a:spcBef>
              <a:spcAft>
                <a:spcPts val="0"/>
              </a:spcAft>
              <a:buClr>
                <a:srgbClr val="B5A788"/>
              </a:buClr>
              <a:buSzPts val="1200"/>
              <a:buFont typeface="Gill Sans"/>
              <a:buChar char="•"/>
              <a:defRPr b="0" i="0" sz="1200" u="none" cap="none" strike="noStrike">
                <a:solidFill>
                  <a:srgbClr val="B5A788"/>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9" name="Google Shape;99;p4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rgbClr val="D0E9ED"/>
              </a:buClr>
              <a:buSzPts val="1200"/>
              <a:buFont typeface="Gill Sans"/>
              <a:buChar char="•"/>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0" name="Google Shape;100;p4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ctr">
              <a:spcBef>
                <a:spcPts val="0"/>
              </a:spcBef>
              <a:spcAft>
                <a:spcPts val="0"/>
              </a:spcAft>
              <a:buClr>
                <a:srgbClr val="B5A788"/>
              </a:buClr>
              <a:buSzPts val="1200"/>
              <a:buFont typeface="Gill Sans"/>
              <a:buNone/>
              <a:defRPr b="0" i="0" sz="1200" u="none" cap="none" strike="noStrike">
                <a:solidFill>
                  <a:srgbClr val="B5A788"/>
                </a:solidFill>
                <a:latin typeface="Constantia"/>
                <a:ea typeface="Constantia"/>
                <a:cs typeface="Constantia"/>
                <a:sym typeface="Constantia"/>
              </a:defRPr>
            </a:lvl1pPr>
            <a:lvl2pPr indent="0" lvl="1" marL="0" marR="0" rtl="0" algn="ctr">
              <a:spcBef>
                <a:spcPts val="0"/>
              </a:spcBef>
              <a:spcAft>
                <a:spcPts val="0"/>
              </a:spcAft>
              <a:buClr>
                <a:srgbClr val="B5A788"/>
              </a:buClr>
              <a:buSzPts val="1200"/>
              <a:buFont typeface="Gill Sans"/>
              <a:buNone/>
              <a:defRPr b="0" i="0" sz="1200" u="none" cap="none" strike="noStrike">
                <a:solidFill>
                  <a:srgbClr val="B5A788"/>
                </a:solidFill>
                <a:latin typeface="Constantia"/>
                <a:ea typeface="Constantia"/>
                <a:cs typeface="Constantia"/>
                <a:sym typeface="Constantia"/>
              </a:defRPr>
            </a:lvl2pPr>
            <a:lvl3pPr indent="0" lvl="2" marL="0" marR="0" rtl="0" algn="ctr">
              <a:spcBef>
                <a:spcPts val="0"/>
              </a:spcBef>
              <a:spcAft>
                <a:spcPts val="0"/>
              </a:spcAft>
              <a:buClr>
                <a:srgbClr val="B5A788"/>
              </a:buClr>
              <a:buSzPts val="1200"/>
              <a:buFont typeface="Gill Sans"/>
              <a:buNone/>
              <a:defRPr b="0" i="0" sz="1200" u="none" cap="none" strike="noStrike">
                <a:solidFill>
                  <a:srgbClr val="B5A788"/>
                </a:solidFill>
                <a:latin typeface="Constantia"/>
                <a:ea typeface="Constantia"/>
                <a:cs typeface="Constantia"/>
                <a:sym typeface="Constantia"/>
              </a:defRPr>
            </a:lvl3pPr>
            <a:lvl4pPr indent="0" lvl="3" marL="0" marR="0" rtl="0" algn="ctr">
              <a:spcBef>
                <a:spcPts val="0"/>
              </a:spcBef>
              <a:spcAft>
                <a:spcPts val="0"/>
              </a:spcAft>
              <a:buClr>
                <a:srgbClr val="B5A788"/>
              </a:buClr>
              <a:buSzPts val="1200"/>
              <a:buFont typeface="Gill Sans"/>
              <a:buNone/>
              <a:defRPr b="0" i="0" sz="1200" u="none" cap="none" strike="noStrike">
                <a:solidFill>
                  <a:srgbClr val="B5A788"/>
                </a:solidFill>
                <a:latin typeface="Constantia"/>
                <a:ea typeface="Constantia"/>
                <a:cs typeface="Constantia"/>
                <a:sym typeface="Constantia"/>
              </a:defRPr>
            </a:lvl4pPr>
            <a:lvl5pPr indent="0" lvl="4" marL="0" marR="0" rtl="0" algn="ctr">
              <a:spcBef>
                <a:spcPts val="0"/>
              </a:spcBef>
              <a:spcAft>
                <a:spcPts val="0"/>
              </a:spcAft>
              <a:buClr>
                <a:srgbClr val="B5A788"/>
              </a:buClr>
              <a:buSzPts val="1200"/>
              <a:buFont typeface="Gill Sans"/>
              <a:buNone/>
              <a:defRPr b="0" i="0" sz="1200" u="none" cap="none" strike="noStrike">
                <a:solidFill>
                  <a:srgbClr val="B5A788"/>
                </a:solidFill>
                <a:latin typeface="Constantia"/>
                <a:ea typeface="Constantia"/>
                <a:cs typeface="Constantia"/>
                <a:sym typeface="Constantia"/>
              </a:defRPr>
            </a:lvl5pPr>
            <a:lvl6pPr indent="0" lvl="5" marL="0" marR="0" rtl="0" algn="ctr">
              <a:spcBef>
                <a:spcPts val="0"/>
              </a:spcBef>
              <a:spcAft>
                <a:spcPts val="0"/>
              </a:spcAft>
              <a:buClr>
                <a:srgbClr val="B5A788"/>
              </a:buClr>
              <a:buSzPts val="1200"/>
              <a:buFont typeface="Gill Sans"/>
              <a:buNone/>
              <a:defRPr b="0" i="0" sz="1200" u="none" cap="none" strike="noStrike">
                <a:solidFill>
                  <a:srgbClr val="B5A788"/>
                </a:solidFill>
                <a:latin typeface="Constantia"/>
                <a:ea typeface="Constantia"/>
                <a:cs typeface="Constantia"/>
                <a:sym typeface="Constantia"/>
              </a:defRPr>
            </a:lvl6pPr>
            <a:lvl7pPr indent="0" lvl="6" marL="0" marR="0" rtl="0" algn="ctr">
              <a:spcBef>
                <a:spcPts val="0"/>
              </a:spcBef>
              <a:spcAft>
                <a:spcPts val="0"/>
              </a:spcAft>
              <a:buClr>
                <a:srgbClr val="B5A788"/>
              </a:buClr>
              <a:buSzPts val="1200"/>
              <a:buFont typeface="Gill Sans"/>
              <a:buNone/>
              <a:defRPr b="0" i="0" sz="1200" u="none" cap="none" strike="noStrike">
                <a:solidFill>
                  <a:srgbClr val="B5A788"/>
                </a:solidFill>
                <a:latin typeface="Constantia"/>
                <a:ea typeface="Constantia"/>
                <a:cs typeface="Constantia"/>
                <a:sym typeface="Constantia"/>
              </a:defRPr>
            </a:lvl7pPr>
            <a:lvl8pPr indent="0" lvl="7" marL="0" marR="0" rtl="0" algn="ctr">
              <a:spcBef>
                <a:spcPts val="0"/>
              </a:spcBef>
              <a:spcAft>
                <a:spcPts val="0"/>
              </a:spcAft>
              <a:buClr>
                <a:srgbClr val="B5A788"/>
              </a:buClr>
              <a:buSzPts val="1200"/>
              <a:buFont typeface="Gill Sans"/>
              <a:buNone/>
              <a:defRPr b="0" i="0" sz="1200" u="none" cap="none" strike="noStrike">
                <a:solidFill>
                  <a:srgbClr val="B5A788"/>
                </a:solidFill>
                <a:latin typeface="Constantia"/>
                <a:ea typeface="Constantia"/>
                <a:cs typeface="Constantia"/>
                <a:sym typeface="Constantia"/>
              </a:defRPr>
            </a:lvl8pPr>
            <a:lvl9pPr indent="0" lvl="8" marL="0" marR="0" rtl="0" algn="ctr">
              <a:spcBef>
                <a:spcPts val="0"/>
              </a:spcBef>
              <a:spcAft>
                <a:spcPts val="0"/>
              </a:spcAft>
              <a:buClr>
                <a:srgbClr val="B5A788"/>
              </a:buClr>
              <a:buSzPts val="1200"/>
              <a:buFont typeface="Gill Sans"/>
              <a:buNone/>
              <a:defRPr b="0" i="0" sz="1200" u="none" cap="none" strike="noStrike">
                <a:solidFill>
                  <a:srgbClr val="B5A788"/>
                </a:solidFill>
                <a:latin typeface="Constantia"/>
                <a:ea typeface="Constantia"/>
                <a:cs typeface="Constantia"/>
                <a:sym typeface="Constantia"/>
              </a:defRPr>
            </a:lvl9pPr>
          </a:lstStyle>
          <a:p>
            <a:pPr indent="-76200" lvl="0" marL="0" rtl="0" algn="ctr">
              <a:spcBef>
                <a:spcPts val="0"/>
              </a:spcBef>
              <a:spcAft>
                <a:spcPts val="0"/>
              </a:spcAft>
              <a:buClr>
                <a:srgbClr val="B5A788"/>
              </a:buClr>
              <a:buSzPts val="1200"/>
              <a:buFont typeface="Gill Sans"/>
              <a:buChar char="•"/>
            </a:pPr>
            <a:fld id="{00000000-1234-1234-1234-123412341234}" type="slidenum">
              <a:rPr lang="en-US"/>
              <a:t>‹#›</a:t>
            </a:fld>
            <a:endParaRPr/>
          </a:p>
        </p:txBody>
      </p:sp>
      <p:grpSp>
        <p:nvGrpSpPr>
          <p:cNvPr id="101" name="Google Shape;101;p44"/>
          <p:cNvGrpSpPr/>
          <p:nvPr/>
        </p:nvGrpSpPr>
        <p:grpSpPr>
          <a:xfrm>
            <a:off x="-29327" y="-14808"/>
            <a:ext cx="9198220" cy="1083716"/>
            <a:chOff x="-29322" y="-1971"/>
            <a:chExt cx="9198255" cy="1086266"/>
          </a:xfrm>
        </p:grpSpPr>
        <p:sp>
          <p:nvSpPr>
            <p:cNvPr id="102" name="Google Shape;102;p44"/>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03" name="Google Shape;103;p44"/>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6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6.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
          <p:cNvSpPr txBox="1"/>
          <p:nvPr/>
        </p:nvSpPr>
        <p:spPr>
          <a:xfrm>
            <a:off x="-152400" y="381000"/>
            <a:ext cx="9448800" cy="5507037"/>
          </a:xfrm>
          <a:prstGeom prst="rect">
            <a:avLst/>
          </a:prstGeom>
          <a:noFill/>
          <a:ln>
            <a:noFill/>
          </a:ln>
        </p:spPr>
        <p:txBody>
          <a:bodyPr anchorCtr="0" anchor="b" bIns="46800" lIns="90000" spcFirstLastPara="1" rIns="90000" wrap="square" tIns="46800">
            <a:noAutofit/>
          </a:bodyPr>
          <a:lstStyle/>
          <a:p>
            <a:pPr indent="0" lvl="0" marL="0" marR="0" rtl="0" algn="ctr">
              <a:spcBef>
                <a:spcPts val="0"/>
              </a:spcBef>
              <a:spcAft>
                <a:spcPts val="0"/>
              </a:spcAft>
              <a:buNone/>
            </a:pPr>
            <a:r>
              <a:rPr b="1" i="0" lang="en-US" sz="11500" u="none" cap="none" strike="noStrike">
                <a:solidFill>
                  <a:srgbClr val="572314"/>
                </a:solidFill>
                <a:latin typeface="Constantia"/>
                <a:ea typeface="Constantia"/>
                <a:cs typeface="Constantia"/>
                <a:sym typeface="Constantia"/>
              </a:rPr>
              <a:t>I/O Management</a:t>
            </a:r>
            <a:endParaRPr b="0" i="0" sz="1600" u="none" cap="none" strike="noStrike">
              <a:solidFill>
                <a:schemeClr val="dk1"/>
              </a:solidFill>
              <a:latin typeface="Constantia"/>
              <a:ea typeface="Constantia"/>
              <a:cs typeface="Constantia"/>
              <a:sym typeface="Constantia"/>
            </a:endParaRPr>
          </a:p>
        </p:txBody>
      </p:sp>
      <p:sp>
        <p:nvSpPr>
          <p:cNvPr id="115" name="Google Shape;115;p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ph type="title"/>
          </p:nvPr>
        </p:nvSpPr>
        <p:spPr>
          <a:xfrm>
            <a:off x="0" y="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Programmed I/O or Polling</a:t>
            </a:r>
            <a:endParaRPr/>
          </a:p>
        </p:txBody>
      </p:sp>
      <p:sp>
        <p:nvSpPr>
          <p:cNvPr id="181" name="Google Shape;181;p10"/>
          <p:cNvSpPr txBox="1"/>
          <p:nvPr>
            <p:ph idx="1" type="body"/>
          </p:nvPr>
        </p:nvSpPr>
        <p:spPr>
          <a:xfrm>
            <a:off x="0" y="1066800"/>
            <a:ext cx="9144000" cy="5289550"/>
          </a:xfrm>
          <a:prstGeom prst="rect">
            <a:avLst/>
          </a:prstGeom>
          <a:noFill/>
          <a:ln>
            <a:noFill/>
          </a:ln>
        </p:spPr>
        <p:txBody>
          <a:bodyPr anchorCtr="0" anchor="t" bIns="45700" lIns="91425" spcFirstLastPara="1" rIns="91425" wrap="square" tIns="45700">
            <a:noAutofit/>
          </a:bodyPr>
          <a:lstStyle/>
          <a:p>
            <a:pPr indent="-342900" lvl="1" marL="342900" rtl="0" algn="l">
              <a:spcBef>
                <a:spcPts val="0"/>
              </a:spcBef>
              <a:spcAft>
                <a:spcPts val="0"/>
              </a:spcAft>
              <a:buClr>
                <a:srgbClr val="76D9E8"/>
              </a:buClr>
              <a:buSzPts val="2040"/>
              <a:buChar char="⚫"/>
            </a:pPr>
            <a:r>
              <a:rPr lang="en-US"/>
              <a:t>The processor issues an I/O command,on behalf of a process to an I/O module;That process then busy waits for the operation to be completed before proceedings</a:t>
            </a:r>
            <a:endParaRPr/>
          </a:p>
          <a:p>
            <a:pPr indent="-116522" lvl="1" marL="639763" rtl="0" algn="l">
              <a:spcBef>
                <a:spcPts val="480"/>
              </a:spcBef>
              <a:spcAft>
                <a:spcPts val="0"/>
              </a:spcAft>
              <a:buSzPts val="2040"/>
              <a:buNone/>
            </a:pPr>
            <a:r>
              <a:t/>
            </a:r>
            <a:endParaRPr/>
          </a:p>
          <a:p>
            <a:pPr indent="-273050" lvl="0" marL="273050" rtl="0" algn="l">
              <a:spcBef>
                <a:spcPts val="520"/>
              </a:spcBef>
              <a:spcAft>
                <a:spcPts val="0"/>
              </a:spcAft>
              <a:buSzPts val="2470"/>
              <a:buFont typeface="Arial"/>
              <a:buChar char="•"/>
            </a:pPr>
            <a:r>
              <a:rPr lang="en-US"/>
              <a:t>The host(CPU) and a controller interacts using </a:t>
            </a:r>
            <a:endParaRPr/>
          </a:p>
          <a:p>
            <a:pPr indent="-246062" lvl="1" marL="639763" rtl="0" algn="l">
              <a:spcBef>
                <a:spcPts val="480"/>
              </a:spcBef>
              <a:spcAft>
                <a:spcPts val="0"/>
              </a:spcAft>
              <a:buSzPts val="2040"/>
              <a:buNone/>
            </a:pPr>
            <a:r>
              <a:rPr lang="en-US"/>
              <a:t>	1) busy bit in status register</a:t>
            </a:r>
            <a:endParaRPr/>
          </a:p>
          <a:p>
            <a:pPr indent="-344488" lvl="1" marL="1195388" rtl="0" algn="l">
              <a:spcBef>
                <a:spcPts val="480"/>
              </a:spcBef>
              <a:spcAft>
                <a:spcPts val="0"/>
              </a:spcAft>
              <a:buSzPts val="2040"/>
              <a:buFont typeface="Arial"/>
              <a:buChar char="•"/>
            </a:pPr>
            <a:r>
              <a:rPr lang="en-US"/>
              <a:t>Busy bit=1 (by controller )– busy working</a:t>
            </a:r>
            <a:endParaRPr/>
          </a:p>
          <a:p>
            <a:pPr indent="-344488" lvl="1" marL="1195388" rtl="0" algn="l">
              <a:spcBef>
                <a:spcPts val="480"/>
              </a:spcBef>
              <a:spcAft>
                <a:spcPts val="0"/>
              </a:spcAft>
              <a:buSzPts val="2040"/>
              <a:buFont typeface="Arial"/>
              <a:buChar char="•"/>
            </a:pPr>
            <a:r>
              <a:rPr lang="en-US"/>
              <a:t>Busy bit=0(by controller)-ready to accept next command</a:t>
            </a:r>
            <a:endParaRPr/>
          </a:p>
          <a:p>
            <a:pPr indent="-457200" lvl="1" marL="850900" rtl="0" algn="l">
              <a:spcBef>
                <a:spcPts val="480"/>
              </a:spcBef>
              <a:spcAft>
                <a:spcPts val="0"/>
              </a:spcAft>
              <a:buSzPts val="2040"/>
              <a:buNone/>
            </a:pPr>
            <a:r>
              <a:rPr lang="en-US"/>
              <a:t>    2) Command ready bit in command register.</a:t>
            </a:r>
            <a:endParaRPr/>
          </a:p>
          <a:p>
            <a:pPr indent="-403225" lvl="1" marL="1254125" rtl="0" algn="l">
              <a:spcBef>
                <a:spcPts val="480"/>
              </a:spcBef>
              <a:spcAft>
                <a:spcPts val="0"/>
              </a:spcAft>
              <a:buSzPts val="2040"/>
              <a:buFont typeface="Arial"/>
              <a:buChar char="•"/>
            </a:pPr>
            <a:r>
              <a:rPr lang="en-US"/>
              <a:t>Command ready bit =1(by host) –command is available for 						controller.</a:t>
            </a:r>
            <a:endParaRPr/>
          </a:p>
          <a:p>
            <a:pPr indent="-403225" lvl="1" marL="1254125" rtl="0" algn="l">
              <a:spcBef>
                <a:spcPts val="480"/>
              </a:spcBef>
              <a:spcAft>
                <a:spcPts val="0"/>
              </a:spcAft>
              <a:buSzPts val="2040"/>
              <a:buFont typeface="Arial"/>
              <a:buChar char="•"/>
            </a:pPr>
            <a:r>
              <a:rPr lang="en-US"/>
              <a:t>Command ready bit =0(by host) –No command is available 						for  controller.</a:t>
            </a:r>
            <a:endParaRPr/>
          </a:p>
          <a:p>
            <a:pPr indent="-457200" lvl="1" marL="850900" rtl="0" algn="l">
              <a:spcBef>
                <a:spcPts val="480"/>
              </a:spcBef>
              <a:spcAft>
                <a:spcPts val="0"/>
              </a:spcAft>
              <a:buSzPts val="2040"/>
              <a:buFont typeface="Noto Sans Symbols"/>
              <a:buNone/>
            </a:pPr>
            <a:r>
              <a:t/>
            </a:r>
            <a:endParaRPr/>
          </a:p>
        </p:txBody>
      </p:sp>
      <p:sp>
        <p:nvSpPr>
          <p:cNvPr id="182" name="Google Shape;182;p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lnSpc>
                <a:spcPct val="100000"/>
              </a:lnSpc>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5145504" y="3355975"/>
            <a:ext cx="3465095" cy="670761"/>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Flowchart of programmed I/O</a:t>
            </a:r>
            <a:endParaRPr/>
          </a:p>
        </p:txBody>
      </p:sp>
      <p:sp>
        <p:nvSpPr>
          <p:cNvPr id="188" name="Google Shape;188;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rtl="0" algn="ctr">
              <a:spcBef>
                <a:spcPts val="0"/>
              </a:spcBef>
              <a:spcAft>
                <a:spcPts val="0"/>
              </a:spcAft>
              <a:buClr>
                <a:srgbClr val="B5A788"/>
              </a:buClr>
              <a:buSzPts val="1200"/>
              <a:buChar char="●"/>
            </a:pPr>
            <a:fld id="{00000000-1234-1234-1234-123412341234}" type="slidenum">
              <a:rPr lang="en-US"/>
              <a:t>‹#›</a:t>
            </a:fld>
            <a:endParaRPr>
              <a:solidFill>
                <a:srgbClr val="045C75"/>
              </a:solidFill>
            </a:endParaRPr>
          </a:p>
        </p:txBody>
      </p:sp>
      <p:pic>
        <p:nvPicPr>
          <p:cNvPr id="189" name="Google Shape;189;p11"/>
          <p:cNvPicPr preferRelativeResize="0"/>
          <p:nvPr/>
        </p:nvPicPr>
        <p:blipFill rotWithShape="1">
          <a:blip r:embed="rId3">
            <a:alphaModFix/>
          </a:blip>
          <a:srcRect b="0" l="0" r="0" t="0"/>
          <a:stretch/>
        </p:blipFill>
        <p:spPr>
          <a:xfrm>
            <a:off x="457200" y="63500"/>
            <a:ext cx="4038600" cy="6730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ph type="title"/>
          </p:nvPr>
        </p:nvSpPr>
        <p:spPr>
          <a:xfrm>
            <a:off x="0" y="0"/>
            <a:ext cx="8229600" cy="5151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4300"/>
              <a:t>Programmed I/O or Polling</a:t>
            </a:r>
            <a:endParaRPr sz="4300"/>
          </a:p>
        </p:txBody>
      </p:sp>
      <p:sp>
        <p:nvSpPr>
          <p:cNvPr id="195" name="Google Shape;195;p12"/>
          <p:cNvSpPr txBox="1"/>
          <p:nvPr>
            <p:ph idx="1" type="body"/>
          </p:nvPr>
        </p:nvSpPr>
        <p:spPr>
          <a:xfrm>
            <a:off x="-57225" y="428150"/>
            <a:ext cx="9144000" cy="4953000"/>
          </a:xfrm>
          <a:prstGeom prst="rect">
            <a:avLst/>
          </a:prstGeom>
          <a:noFill/>
          <a:ln>
            <a:noFill/>
          </a:ln>
        </p:spPr>
        <p:txBody>
          <a:bodyPr anchorCtr="0" anchor="t" bIns="45700" lIns="91425" spcFirstLastPara="1" rIns="91425" wrap="square" tIns="45700">
            <a:noAutofit/>
          </a:bodyPr>
          <a:lstStyle/>
          <a:p>
            <a:pPr indent="58738" lvl="1" marL="0" rtl="0" algn="l">
              <a:spcBef>
                <a:spcPts val="0"/>
              </a:spcBef>
              <a:spcAft>
                <a:spcPts val="0"/>
              </a:spcAft>
              <a:buSzPts val="2040"/>
              <a:buFont typeface="Noto Sans Symbols"/>
              <a:buNone/>
            </a:pPr>
            <a:r>
              <a:rPr lang="en-US"/>
              <a:t>Interaction between host and controller for write output through port:</a:t>
            </a:r>
            <a:endParaRPr/>
          </a:p>
          <a:p>
            <a:pPr indent="-457200" lvl="1" marL="850900" rtl="0" algn="l">
              <a:spcBef>
                <a:spcPts val="480"/>
              </a:spcBef>
              <a:spcAft>
                <a:spcPts val="0"/>
              </a:spcAft>
              <a:buSzPts val="2040"/>
              <a:buFont typeface="Noto Sans Symbols"/>
              <a:buAutoNum type="arabicParenR"/>
            </a:pPr>
            <a:r>
              <a:rPr lang="en-US"/>
              <a:t>The host repeatedly reads the busy bit until that bit becomes clear.</a:t>
            </a:r>
            <a:endParaRPr/>
          </a:p>
          <a:p>
            <a:pPr indent="-457200" lvl="1" marL="850900" rtl="0" algn="l">
              <a:spcBef>
                <a:spcPts val="480"/>
              </a:spcBef>
              <a:spcAft>
                <a:spcPts val="0"/>
              </a:spcAft>
              <a:buSzPts val="2040"/>
              <a:buFont typeface="Noto Sans Symbols"/>
              <a:buAutoNum type="arabicParenR"/>
            </a:pPr>
            <a:r>
              <a:rPr lang="en-US"/>
              <a:t>The host sets the write bit in the command register and writes a byte into the </a:t>
            </a:r>
            <a:r>
              <a:rPr i="1" lang="en-US"/>
              <a:t>data-out</a:t>
            </a:r>
            <a:r>
              <a:rPr lang="en-US"/>
              <a:t> register .</a:t>
            </a:r>
            <a:endParaRPr/>
          </a:p>
          <a:p>
            <a:pPr indent="-457200" lvl="1" marL="850900" rtl="0" algn="l">
              <a:spcBef>
                <a:spcPts val="480"/>
              </a:spcBef>
              <a:spcAft>
                <a:spcPts val="0"/>
              </a:spcAft>
              <a:buSzPts val="2040"/>
              <a:buFont typeface="Noto Sans Symbols"/>
              <a:buAutoNum type="arabicParenR"/>
            </a:pPr>
            <a:r>
              <a:rPr lang="en-US"/>
              <a:t>The host sets the </a:t>
            </a:r>
            <a:r>
              <a:rPr i="1" lang="en-US"/>
              <a:t>command-ready </a:t>
            </a:r>
            <a:r>
              <a:rPr lang="en-US"/>
              <a:t> bit.</a:t>
            </a:r>
            <a:endParaRPr/>
          </a:p>
          <a:p>
            <a:pPr indent="-457200" lvl="1" marL="850900" rtl="0" algn="l">
              <a:spcBef>
                <a:spcPts val="480"/>
              </a:spcBef>
              <a:spcAft>
                <a:spcPts val="0"/>
              </a:spcAft>
              <a:buSzPts val="2040"/>
              <a:buFont typeface="Noto Sans Symbols"/>
              <a:buAutoNum type="arabicParenR"/>
            </a:pPr>
            <a:r>
              <a:rPr lang="en-US"/>
              <a:t>When controller notices that command-ready bit is set, it sets the busy bit.</a:t>
            </a:r>
            <a:endParaRPr/>
          </a:p>
          <a:p>
            <a:pPr indent="-457200" lvl="1" marL="850900" rtl="0" algn="l">
              <a:spcBef>
                <a:spcPts val="480"/>
              </a:spcBef>
              <a:spcAft>
                <a:spcPts val="0"/>
              </a:spcAft>
              <a:buSzPts val="2040"/>
              <a:buFont typeface="Noto Sans Symbols"/>
              <a:buAutoNum type="arabicParenR"/>
            </a:pPr>
            <a:r>
              <a:rPr lang="en-US"/>
              <a:t>Controller reads the command register and sees the write command .It reads </a:t>
            </a:r>
            <a:r>
              <a:rPr i="1" lang="en-US"/>
              <a:t>data-out </a:t>
            </a:r>
            <a:r>
              <a:rPr lang="en-US"/>
              <a:t>register to get the byte, and does the I/O to the device.</a:t>
            </a:r>
            <a:endParaRPr/>
          </a:p>
          <a:p>
            <a:pPr indent="-457200" lvl="1" marL="850900" rtl="0" algn="l">
              <a:spcBef>
                <a:spcPts val="480"/>
              </a:spcBef>
              <a:spcAft>
                <a:spcPts val="0"/>
              </a:spcAft>
              <a:buSzPts val="2040"/>
              <a:buFont typeface="Noto Sans Symbols"/>
              <a:buAutoNum type="arabicParenR"/>
            </a:pPr>
            <a:r>
              <a:rPr lang="en-US"/>
              <a:t>Controller clears the </a:t>
            </a:r>
            <a:r>
              <a:rPr i="1" lang="en-US"/>
              <a:t>command-ready bit, </a:t>
            </a:r>
            <a:r>
              <a:rPr lang="en-US"/>
              <a:t>clears the </a:t>
            </a:r>
            <a:r>
              <a:rPr i="1" lang="en-US"/>
              <a:t>error bit </a:t>
            </a:r>
            <a:r>
              <a:rPr lang="en-US"/>
              <a:t>in the status register to indicates successful I/O. clear the </a:t>
            </a:r>
            <a:r>
              <a:rPr i="1" lang="en-US"/>
              <a:t>busy</a:t>
            </a:r>
            <a:endParaRPr/>
          </a:p>
          <a:p>
            <a:pPr indent="-457200" lvl="1" marL="850900" rtl="0" algn="l">
              <a:spcBef>
                <a:spcPts val="480"/>
              </a:spcBef>
              <a:spcAft>
                <a:spcPts val="0"/>
              </a:spcAft>
              <a:buSzPts val="2040"/>
              <a:buFont typeface="Noto Sans Symbols"/>
              <a:buNone/>
            </a:pPr>
            <a:r>
              <a:rPr i="1" lang="en-US"/>
              <a:t>bit </a:t>
            </a:r>
            <a:r>
              <a:rPr lang="en-US"/>
              <a:t>to indicate that it is finished.</a:t>
            </a:r>
            <a:endParaRPr i="1"/>
          </a:p>
        </p:txBody>
      </p:sp>
      <p:sp>
        <p:nvSpPr>
          <p:cNvPr id="196" name="Google Shape;196;p1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lnSpc>
                <a:spcPct val="100000"/>
              </a:lnSpc>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381000" y="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Interrupt Driven I/O</a:t>
            </a:r>
            <a:endParaRPr/>
          </a:p>
        </p:txBody>
      </p:sp>
      <p:sp>
        <p:nvSpPr>
          <p:cNvPr id="202" name="Google Shape;202;p13"/>
          <p:cNvSpPr txBox="1"/>
          <p:nvPr>
            <p:ph idx="1" type="body"/>
          </p:nvPr>
        </p:nvSpPr>
        <p:spPr>
          <a:xfrm>
            <a:off x="457200" y="1066800"/>
            <a:ext cx="8458200" cy="5029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If CPU does not poll busy bit in status register, then instead CPU receives interrupt when device is ready for next byte.</a:t>
            </a:r>
            <a:endParaRPr/>
          </a:p>
          <a:p>
            <a:pPr indent="-273050" lvl="0" marL="273050" rtl="0" algn="l">
              <a:spcBef>
                <a:spcPts val="520"/>
              </a:spcBef>
              <a:spcAft>
                <a:spcPts val="0"/>
              </a:spcAft>
              <a:buSzPts val="2470"/>
              <a:buChar char="⚫"/>
            </a:pPr>
            <a:r>
              <a:rPr lang="en-US"/>
              <a:t>This is called as Interrupt driven I/O.</a:t>
            </a:r>
            <a:endParaRPr/>
          </a:p>
          <a:p>
            <a:pPr indent="-273050" lvl="0" marL="273050" rtl="0" algn="l">
              <a:spcBef>
                <a:spcPts val="520"/>
              </a:spcBef>
              <a:spcAft>
                <a:spcPts val="0"/>
              </a:spcAft>
              <a:buSzPts val="2470"/>
              <a:buChar char="⚫"/>
            </a:pPr>
            <a:r>
              <a:rPr lang="en-US"/>
              <a:t>For this  CPU hardware has a wire called the interrupt-request line that the CPU senses after executing every instruction.</a:t>
            </a:r>
            <a:endParaRPr/>
          </a:p>
          <a:p>
            <a:pPr indent="-273050" lvl="0" marL="273050" rtl="0" algn="l">
              <a:spcBef>
                <a:spcPts val="520"/>
              </a:spcBef>
              <a:spcAft>
                <a:spcPts val="0"/>
              </a:spcAft>
              <a:buSzPts val="2470"/>
              <a:buChar char="⚫"/>
            </a:pPr>
            <a:r>
              <a:rPr lang="en-US"/>
              <a:t>Controller asserts interrupt request line.</a:t>
            </a:r>
            <a:endParaRPr/>
          </a:p>
          <a:p>
            <a:pPr indent="-273050" lvl="0" marL="273050" rtl="0" algn="l">
              <a:spcBef>
                <a:spcPts val="520"/>
              </a:spcBef>
              <a:spcAft>
                <a:spcPts val="0"/>
              </a:spcAft>
              <a:buSzPts val="2470"/>
              <a:buChar char="⚫"/>
            </a:pPr>
            <a:r>
              <a:rPr lang="en-US"/>
              <a:t>CPU catches the interrupt and dispatches to interrupt handler.</a:t>
            </a:r>
            <a:endParaRPr/>
          </a:p>
          <a:p>
            <a:pPr indent="-273050" lvl="0" marL="273050" rtl="0" algn="l">
              <a:spcBef>
                <a:spcPts val="520"/>
              </a:spcBef>
              <a:spcAft>
                <a:spcPts val="0"/>
              </a:spcAft>
              <a:buSzPts val="2470"/>
              <a:buChar char="⚫"/>
            </a:pPr>
            <a:r>
              <a:rPr lang="en-US"/>
              <a:t>Interrupt handler clears the interrupt  by servicing the device.</a:t>
            </a:r>
            <a:endParaRPr/>
          </a:p>
          <a:p>
            <a:pPr indent="-116204" lvl="0" marL="273050" rtl="0" algn="l">
              <a:spcBef>
                <a:spcPts val="520"/>
              </a:spcBef>
              <a:spcAft>
                <a:spcPts val="0"/>
              </a:spcAft>
              <a:buSzPts val="2470"/>
              <a:buNone/>
            </a:pPr>
            <a:r>
              <a:t/>
            </a:r>
            <a:endParaRPr/>
          </a:p>
        </p:txBody>
      </p:sp>
      <p:sp>
        <p:nvSpPr>
          <p:cNvPr id="203" name="Google Shape;203;p1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lnSpc>
                <a:spcPct val="100000"/>
              </a:lnSpc>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ph type="title"/>
          </p:nvPr>
        </p:nvSpPr>
        <p:spPr>
          <a:xfrm>
            <a:off x="190500" y="381000"/>
            <a:ext cx="8763000" cy="308811"/>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sz="4000"/>
              <a:t>Flowchart of Interrupt-Driven I/O </a:t>
            </a:r>
            <a:endParaRPr sz="2400"/>
          </a:p>
        </p:txBody>
      </p:sp>
      <p:pic>
        <p:nvPicPr>
          <p:cNvPr id="209" name="Google Shape;209;p14"/>
          <p:cNvPicPr preferRelativeResize="0"/>
          <p:nvPr/>
        </p:nvPicPr>
        <p:blipFill rotWithShape="1">
          <a:blip r:embed="rId3">
            <a:alphaModFix/>
          </a:blip>
          <a:srcRect b="0" l="0" r="0" t="0"/>
          <a:stretch/>
        </p:blipFill>
        <p:spPr>
          <a:xfrm>
            <a:off x="0" y="689811"/>
            <a:ext cx="4038600" cy="6170084"/>
          </a:xfrm>
          <a:prstGeom prst="rect">
            <a:avLst/>
          </a:prstGeom>
          <a:noFill/>
          <a:ln>
            <a:noFill/>
          </a:ln>
        </p:spPr>
      </p:pic>
      <p:pic>
        <p:nvPicPr>
          <p:cNvPr id="210" name="Google Shape;210;p14"/>
          <p:cNvPicPr preferRelativeResize="0"/>
          <p:nvPr/>
        </p:nvPicPr>
        <p:blipFill rotWithShape="1">
          <a:blip r:embed="rId4">
            <a:alphaModFix/>
          </a:blip>
          <a:srcRect b="0" l="0" r="0" t="0"/>
          <a:stretch/>
        </p:blipFill>
        <p:spPr>
          <a:xfrm>
            <a:off x="4724400" y="990600"/>
            <a:ext cx="2971800" cy="56948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5"/>
          <p:cNvSpPr txBox="1"/>
          <p:nvPr>
            <p:ph type="title"/>
          </p:nvPr>
        </p:nvSpPr>
        <p:spPr>
          <a:xfrm>
            <a:off x="228600" y="53340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DMA-Direct Memory Access</a:t>
            </a:r>
            <a:endParaRPr/>
          </a:p>
        </p:txBody>
      </p:sp>
      <p:sp>
        <p:nvSpPr>
          <p:cNvPr id="216" name="Google Shape;216;p15"/>
          <p:cNvSpPr txBox="1"/>
          <p:nvPr>
            <p:ph idx="1" type="body"/>
          </p:nvPr>
        </p:nvSpPr>
        <p:spPr>
          <a:xfrm>
            <a:off x="304800" y="1935163"/>
            <a:ext cx="88392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Font typeface="Noto Sans Symbols"/>
              <a:buNone/>
            </a:pPr>
            <a:r>
              <a:rPr lang="en-US"/>
              <a:t>   When processor wishes to read or write block of data it issues a command to DMA module by sending following information to the DMA module:</a:t>
            </a:r>
            <a:endParaRPr/>
          </a:p>
          <a:p>
            <a:pPr indent="242887" lvl="0" marL="273050" rtl="0" algn="l">
              <a:spcBef>
                <a:spcPts val="520"/>
              </a:spcBef>
              <a:spcAft>
                <a:spcPts val="0"/>
              </a:spcAft>
              <a:buSzPts val="2470"/>
              <a:buFont typeface="Noto Sans Symbols"/>
              <a:buNone/>
            </a:pPr>
            <a:r>
              <a:rPr lang="en-US"/>
              <a:t>  1) Whether a read or write is requested by showing on 	read or write control line between CPU and DMA</a:t>
            </a:r>
            <a:endParaRPr/>
          </a:p>
          <a:p>
            <a:pPr indent="242887" lvl="0" marL="273050" rtl="0" algn="l">
              <a:spcBef>
                <a:spcPts val="520"/>
              </a:spcBef>
              <a:spcAft>
                <a:spcPts val="0"/>
              </a:spcAft>
              <a:buSzPts val="2470"/>
              <a:buFont typeface="Noto Sans Symbols"/>
              <a:buNone/>
            </a:pPr>
            <a:r>
              <a:rPr lang="en-US"/>
              <a:t>   2) Address of the I/O device communicated on address 	lines</a:t>
            </a:r>
            <a:endParaRPr/>
          </a:p>
          <a:p>
            <a:pPr indent="242887" lvl="0" marL="273050" rtl="0" algn="l">
              <a:spcBef>
                <a:spcPts val="520"/>
              </a:spcBef>
              <a:spcAft>
                <a:spcPts val="0"/>
              </a:spcAft>
              <a:buSzPts val="2470"/>
              <a:buFont typeface="Noto Sans Symbols"/>
              <a:buNone/>
            </a:pPr>
            <a:r>
              <a:rPr lang="en-US"/>
              <a:t>   3) Starting location for read from and write to .</a:t>
            </a:r>
            <a:endParaRPr/>
          </a:p>
          <a:p>
            <a:pPr indent="242887" lvl="0" marL="273050" rtl="0" algn="l">
              <a:spcBef>
                <a:spcPts val="520"/>
              </a:spcBef>
              <a:spcAft>
                <a:spcPts val="0"/>
              </a:spcAft>
              <a:buSzPts val="2470"/>
              <a:buFont typeface="Noto Sans Symbols"/>
              <a:buNone/>
            </a:pPr>
            <a:r>
              <a:rPr lang="en-US"/>
              <a:t>   4) Data count-No. of words to read or write.</a:t>
            </a:r>
            <a:endParaRPr/>
          </a:p>
          <a:p>
            <a:pPr indent="242887" lvl="0" marL="273050" rtl="0" algn="l">
              <a:spcBef>
                <a:spcPts val="520"/>
              </a:spcBef>
              <a:spcAft>
                <a:spcPts val="0"/>
              </a:spcAft>
              <a:buSzPts val="2470"/>
              <a:buFont typeface="Noto Sans Symbols"/>
              <a:buNone/>
            </a:pPr>
            <a:r>
              <a:t/>
            </a:r>
            <a:endParaRPr/>
          </a:p>
        </p:txBody>
      </p:sp>
      <p:sp>
        <p:nvSpPr>
          <p:cNvPr id="217" name="Google Shape;217;p1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lnSpc>
                <a:spcPct val="100000"/>
              </a:lnSpc>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5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5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5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5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5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500"/>
                                        <p:tgtEl>
                                          <p:spTgt spid="21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lnSpc>
                <a:spcPct val="100000"/>
              </a:lnSpc>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sp>
        <p:nvSpPr>
          <p:cNvPr id="223" name="Google Shape;223;p16"/>
          <p:cNvSpPr txBox="1"/>
          <p:nvPr/>
        </p:nvSpPr>
        <p:spPr>
          <a:xfrm>
            <a:off x="19050" y="196850"/>
            <a:ext cx="9734550" cy="6524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4617B"/>
              </a:buClr>
              <a:buSzPts val="2800"/>
              <a:buFont typeface="Calibri"/>
              <a:buNone/>
            </a:pPr>
            <a:r>
              <a:rPr b="0" i="0" lang="en-US" sz="2800" u="none" cap="none" strike="noStrike">
                <a:solidFill>
                  <a:srgbClr val="04617B"/>
                </a:solidFill>
                <a:latin typeface="Calibri"/>
                <a:ea typeface="Calibri"/>
                <a:cs typeface="Calibri"/>
                <a:sym typeface="Calibri"/>
              </a:rPr>
              <a:t>Six Step Process to Perform DMA Transfer</a:t>
            </a:r>
            <a:endParaRPr b="0" i="0" sz="2400" u="none" cap="none" strike="noStrike">
              <a:solidFill>
                <a:srgbClr val="04617B"/>
              </a:solidFill>
              <a:latin typeface="Calibri"/>
              <a:ea typeface="Calibri"/>
              <a:cs typeface="Calibri"/>
              <a:sym typeface="Calibri"/>
            </a:endParaRPr>
          </a:p>
        </p:txBody>
      </p:sp>
      <p:pic>
        <p:nvPicPr>
          <p:cNvPr id="224" name="Google Shape;224;p16"/>
          <p:cNvPicPr preferRelativeResize="0"/>
          <p:nvPr/>
        </p:nvPicPr>
        <p:blipFill rotWithShape="1">
          <a:blip r:embed="rId3">
            <a:alphaModFix/>
          </a:blip>
          <a:srcRect b="12804" l="829" r="829" t="12831"/>
          <a:stretch/>
        </p:blipFill>
        <p:spPr>
          <a:xfrm>
            <a:off x="457200" y="990600"/>
            <a:ext cx="8305800" cy="5867400"/>
          </a:xfrm>
          <a:prstGeom prst="rect">
            <a:avLst/>
          </a:prstGeom>
          <a:noFill/>
          <a:ln cap="flat" cmpd="thickThin" w="57150">
            <a:solidFill>
              <a:schemeClr val="dk1"/>
            </a:solidFill>
            <a:prstDash val="solid"/>
            <a:miter lim="800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type="ctrTitle"/>
          </p:nvPr>
        </p:nvSpPr>
        <p:spPr>
          <a:xfrm>
            <a:off x="457200" y="1506538"/>
            <a:ext cx="8229600" cy="4818062"/>
          </a:xfrm>
          <a:prstGeom prst="rect">
            <a:avLst/>
          </a:prstGeom>
          <a:noFill/>
          <a:ln>
            <a:noFill/>
          </a:ln>
        </p:spPr>
        <p:txBody>
          <a:bodyPr anchorCtr="0" anchor="b" bIns="0" lIns="0" spcFirstLastPara="1" rIns="18275" wrap="square" tIns="0">
            <a:noAutofit/>
          </a:bodyPr>
          <a:lstStyle/>
          <a:p>
            <a:pPr indent="0" lvl="0" marL="0" rtl="0" algn="r">
              <a:spcBef>
                <a:spcPts val="0"/>
              </a:spcBef>
              <a:spcAft>
                <a:spcPts val="0"/>
              </a:spcAft>
              <a:buClr>
                <a:srgbClr val="4CE0EA"/>
              </a:buClr>
              <a:buSzPts val="8800"/>
              <a:buFont typeface="Calibri"/>
              <a:buNone/>
            </a:pPr>
            <a:br>
              <a:rPr lang="en-US" sz="8800"/>
            </a:br>
            <a:br>
              <a:rPr lang="en-US" sz="8800"/>
            </a:br>
            <a:br>
              <a:rPr lang="en-US" sz="8800"/>
            </a:br>
            <a:endParaRPr sz="8800"/>
          </a:p>
        </p:txBody>
      </p:sp>
      <p:sp>
        <p:nvSpPr>
          <p:cNvPr id="230" name="Google Shape;230;p1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Clr>
                <a:srgbClr val="D1EAEE"/>
              </a:buClr>
              <a:buSzPts val="1200"/>
              <a:buFont typeface="Gill Sans"/>
              <a:buNone/>
            </a:pPr>
            <a:fld id="{00000000-1234-1234-1234-123412341234}" type="slidenum">
              <a:rPr b="0" i="0" lang="en-US" sz="1200" u="none" cap="none" strike="noStrike">
                <a:solidFill>
                  <a:srgbClr val="D1EAEE"/>
                </a:solidFill>
                <a:latin typeface="Constantia"/>
                <a:ea typeface="Constantia"/>
                <a:cs typeface="Constantia"/>
                <a:sym typeface="Constantia"/>
              </a:rPr>
              <a:t>‹#›</a:t>
            </a:fld>
            <a:endParaRPr b="0" i="0" sz="1200" u="none" cap="none" strike="noStrike">
              <a:solidFill>
                <a:srgbClr val="D1EAEE"/>
              </a:solidFill>
              <a:latin typeface="Constantia"/>
              <a:ea typeface="Constantia"/>
              <a:cs typeface="Constantia"/>
              <a:sym typeface="Constantia"/>
            </a:endParaRPr>
          </a:p>
        </p:txBody>
      </p:sp>
      <p:sp>
        <p:nvSpPr>
          <p:cNvPr id="231" name="Google Shape;231;p17"/>
          <p:cNvSpPr/>
          <p:nvPr/>
        </p:nvSpPr>
        <p:spPr>
          <a:xfrm>
            <a:off x="609600" y="1447800"/>
            <a:ext cx="7086600" cy="341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7200" u="none" cap="none" strike="noStrike">
                <a:solidFill>
                  <a:schemeClr val="lt1"/>
                </a:solidFill>
                <a:latin typeface="Arial"/>
                <a:ea typeface="Arial"/>
                <a:cs typeface="Arial"/>
                <a:sym typeface="Arial"/>
              </a:rPr>
              <a:t>Disk Scheduling or </a:t>
            </a:r>
            <a:br>
              <a:rPr b="0" i="0" lang="en-US" sz="7200" u="none" cap="none" strike="noStrike">
                <a:solidFill>
                  <a:schemeClr val="lt1"/>
                </a:solidFill>
                <a:latin typeface="Arial"/>
                <a:ea typeface="Arial"/>
                <a:cs typeface="Arial"/>
                <a:sym typeface="Arial"/>
              </a:rPr>
            </a:br>
            <a:r>
              <a:rPr b="0" i="0" lang="en-US" sz="7200" u="none" cap="none" strike="noStrike">
                <a:solidFill>
                  <a:schemeClr val="lt1"/>
                </a:solidFill>
                <a:latin typeface="Arial"/>
                <a:ea typeface="Arial"/>
                <a:cs typeface="Arial"/>
                <a:sym typeface="Arial"/>
              </a:rPr>
              <a:t>I/O Scheduling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What is Disk</a:t>
            </a:r>
            <a:endParaRPr/>
          </a:p>
        </p:txBody>
      </p:sp>
      <p:sp>
        <p:nvSpPr>
          <p:cNvPr id="237" name="Google Shape;237;p18"/>
          <p:cNvSpPr txBox="1"/>
          <p:nvPr>
            <p:ph idx="1" type="body"/>
          </p:nvPr>
        </p:nvSpPr>
        <p:spPr>
          <a:xfrm>
            <a:off x="457200" y="1981200"/>
            <a:ext cx="8229600" cy="4389438"/>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A disk is consisting of several Surfaces,</a:t>
            </a:r>
            <a:endParaRPr/>
          </a:p>
          <a:p>
            <a:pPr indent="-273050" lvl="0" marL="273050" rtl="0" algn="l">
              <a:spcBef>
                <a:spcPts val="520"/>
              </a:spcBef>
              <a:spcAft>
                <a:spcPts val="0"/>
              </a:spcAft>
              <a:buSzPts val="2470"/>
              <a:buFont typeface="Noto Sans Symbols"/>
              <a:buNone/>
            </a:pPr>
            <a:r>
              <a:rPr lang="en-US"/>
              <a:t>	Each surface consisting of a no. of tracks</a:t>
            </a:r>
            <a:endParaRPr/>
          </a:p>
          <a:p>
            <a:pPr indent="-273050" lvl="0" marL="273050" rtl="0" algn="l">
              <a:spcBef>
                <a:spcPts val="520"/>
              </a:spcBef>
              <a:spcAft>
                <a:spcPts val="0"/>
              </a:spcAft>
              <a:buSzPts val="2470"/>
              <a:buFont typeface="Noto Sans Symbols"/>
              <a:buNone/>
            </a:pPr>
            <a:r>
              <a:rPr lang="en-US"/>
              <a:t>	Each track is divided into no.of sectors.</a:t>
            </a:r>
            <a:endParaRPr/>
          </a:p>
          <a:p>
            <a:pPr indent="-273050" lvl="0" marL="273050" rtl="0" algn="l">
              <a:spcBef>
                <a:spcPts val="520"/>
              </a:spcBef>
              <a:spcAft>
                <a:spcPts val="0"/>
              </a:spcAft>
              <a:buSzPts val="2470"/>
              <a:buChar char="⚫"/>
            </a:pPr>
            <a:r>
              <a:rPr lang="en-US"/>
              <a:t>Tracks are numbered from 0 to outermost track, with the increasing inwards.</a:t>
            </a:r>
            <a:endParaRPr/>
          </a:p>
          <a:p>
            <a:pPr indent="-116204" lvl="0" marL="273050" rtl="0" algn="l">
              <a:spcBef>
                <a:spcPts val="520"/>
              </a:spcBef>
              <a:spcAft>
                <a:spcPts val="0"/>
              </a:spcAft>
              <a:buSzPts val="2470"/>
              <a:buNone/>
            </a:pPr>
            <a:r>
              <a:t/>
            </a:r>
            <a:endParaRPr/>
          </a:p>
        </p:txBody>
      </p:sp>
      <p:sp>
        <p:nvSpPr>
          <p:cNvPr id="238" name="Google Shape;238;p1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5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5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5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5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500"/>
                                        <p:tgtEl>
                                          <p:spTgt spid="23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19"/>
          <p:cNvPicPr preferRelativeResize="0"/>
          <p:nvPr/>
        </p:nvPicPr>
        <p:blipFill rotWithShape="1">
          <a:blip r:embed="rId3">
            <a:alphaModFix/>
          </a:blip>
          <a:srcRect b="0" l="0" r="0" t="0"/>
          <a:stretch/>
        </p:blipFill>
        <p:spPr>
          <a:xfrm>
            <a:off x="685800" y="609600"/>
            <a:ext cx="7442200" cy="5486400"/>
          </a:xfrm>
          <a:prstGeom prst="rect">
            <a:avLst/>
          </a:prstGeom>
          <a:noFill/>
          <a:ln>
            <a:noFill/>
          </a:ln>
        </p:spPr>
      </p:pic>
      <p:sp>
        <p:nvSpPr>
          <p:cNvPr id="244" name="Google Shape;244;p1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title"/>
          </p:nvPr>
        </p:nvSpPr>
        <p:spPr>
          <a:xfrm>
            <a:off x="0" y="136525"/>
            <a:ext cx="8229600" cy="5715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I/O Devices</a:t>
            </a:r>
            <a:endParaRPr/>
          </a:p>
        </p:txBody>
      </p:sp>
      <p:sp>
        <p:nvSpPr>
          <p:cNvPr id="121" name="Google Shape;121;p2"/>
          <p:cNvSpPr txBox="1"/>
          <p:nvPr>
            <p:ph idx="1" type="body"/>
          </p:nvPr>
        </p:nvSpPr>
        <p:spPr>
          <a:xfrm>
            <a:off x="152400" y="708025"/>
            <a:ext cx="8991600" cy="561657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External devices that engage in I/O with computer systems can be grouped into 3 categories:</a:t>
            </a:r>
            <a:endParaRPr/>
          </a:p>
          <a:p>
            <a:pPr indent="0" lvl="0" marL="0" rtl="0" algn="l">
              <a:spcBef>
                <a:spcPts val="520"/>
              </a:spcBef>
              <a:spcAft>
                <a:spcPts val="0"/>
              </a:spcAft>
              <a:buSzPts val="2470"/>
              <a:buNone/>
            </a:pPr>
            <a:r>
              <a:rPr lang="en-US"/>
              <a:t>	1) Human readable:</a:t>
            </a:r>
            <a:endParaRPr/>
          </a:p>
          <a:p>
            <a:pPr indent="0" lvl="0" marL="0" rtl="0" algn="l">
              <a:spcBef>
                <a:spcPts val="520"/>
              </a:spcBef>
              <a:spcAft>
                <a:spcPts val="0"/>
              </a:spcAft>
              <a:buSzPts val="2470"/>
              <a:buNone/>
            </a:pPr>
            <a:r>
              <a:rPr lang="en-US"/>
              <a:t>	Suitable for communicating with computer user</a:t>
            </a:r>
            <a:endParaRPr/>
          </a:p>
          <a:p>
            <a:pPr indent="0" lvl="0" marL="0" rtl="0" algn="l">
              <a:spcBef>
                <a:spcPts val="520"/>
              </a:spcBef>
              <a:spcAft>
                <a:spcPts val="0"/>
              </a:spcAft>
              <a:buSzPts val="2470"/>
              <a:buNone/>
            </a:pPr>
            <a:r>
              <a:rPr lang="en-US"/>
              <a:t>		ex:Mouse ,keyboard, printers, display</a:t>
            </a:r>
            <a:endParaRPr/>
          </a:p>
          <a:p>
            <a:pPr indent="0" lvl="0" marL="0" rtl="0" algn="l">
              <a:spcBef>
                <a:spcPts val="520"/>
              </a:spcBef>
              <a:spcAft>
                <a:spcPts val="0"/>
              </a:spcAft>
              <a:buSzPts val="2470"/>
              <a:buNone/>
            </a:pPr>
            <a:r>
              <a:rPr lang="en-US"/>
              <a:t>	2) Machine readable:</a:t>
            </a:r>
            <a:endParaRPr/>
          </a:p>
          <a:p>
            <a:pPr indent="0" lvl="0" marL="0" rtl="0" algn="l">
              <a:spcBef>
                <a:spcPts val="520"/>
              </a:spcBef>
              <a:spcAft>
                <a:spcPts val="0"/>
              </a:spcAft>
              <a:buSzPts val="2470"/>
              <a:buNone/>
            </a:pPr>
            <a:r>
              <a:rPr lang="en-US"/>
              <a:t>	Suitable for communicating with electronic equipment </a:t>
            </a:r>
            <a:endParaRPr/>
          </a:p>
          <a:p>
            <a:pPr indent="0" lvl="0" marL="0" rtl="0" algn="l">
              <a:spcBef>
                <a:spcPts val="520"/>
              </a:spcBef>
              <a:spcAft>
                <a:spcPts val="0"/>
              </a:spcAft>
              <a:buSzPts val="2470"/>
              <a:buNone/>
            </a:pPr>
            <a:r>
              <a:rPr lang="en-US"/>
              <a:t>		ex:Disk drives,USB keys,Sensors,</a:t>
            </a:r>
            <a:r>
              <a:rPr lang="en-US"/>
              <a:t>Controllers</a:t>
            </a:r>
            <a:endParaRPr/>
          </a:p>
          <a:p>
            <a:pPr indent="0" lvl="0" marL="0" rtl="0" algn="l">
              <a:spcBef>
                <a:spcPts val="520"/>
              </a:spcBef>
              <a:spcAft>
                <a:spcPts val="0"/>
              </a:spcAft>
              <a:buSzPts val="2470"/>
              <a:buNone/>
            </a:pPr>
            <a:r>
              <a:rPr lang="en-US"/>
              <a:t>	3) Communication:</a:t>
            </a:r>
            <a:endParaRPr/>
          </a:p>
          <a:p>
            <a:pPr indent="0" lvl="0" marL="0" rtl="0" algn="l">
              <a:spcBef>
                <a:spcPts val="520"/>
              </a:spcBef>
              <a:spcAft>
                <a:spcPts val="0"/>
              </a:spcAft>
              <a:buSzPts val="2470"/>
              <a:buNone/>
            </a:pPr>
            <a:r>
              <a:rPr lang="en-US"/>
              <a:t>	Suitable for communicating with remote devices</a:t>
            </a:r>
            <a:endParaRPr/>
          </a:p>
          <a:p>
            <a:pPr indent="0" lvl="0" marL="0" rtl="0" algn="l">
              <a:spcBef>
                <a:spcPts val="520"/>
              </a:spcBef>
              <a:spcAft>
                <a:spcPts val="0"/>
              </a:spcAft>
              <a:buSzPts val="2470"/>
              <a:buNone/>
            </a:pPr>
            <a:r>
              <a:rPr lang="en-US"/>
              <a:t>		ex:digital line drivers and modems</a:t>
            </a:r>
            <a:endParaRPr/>
          </a:p>
          <a:p>
            <a:pPr indent="0" lvl="0" marL="0" rtl="0" algn="l">
              <a:spcBef>
                <a:spcPts val="520"/>
              </a:spcBef>
              <a:spcAft>
                <a:spcPts val="0"/>
              </a:spcAft>
              <a:buSzPts val="2470"/>
              <a:buNone/>
            </a:pPr>
            <a:r>
              <a:rPr lang="en-US"/>
              <a:t>		</a:t>
            </a:r>
            <a:endParaRPr/>
          </a:p>
          <a:p>
            <a:pPr indent="-116204" lvl="0" marL="273050" rtl="0" algn="l">
              <a:spcBef>
                <a:spcPts val="520"/>
              </a:spcBef>
              <a:spcAft>
                <a:spcPts val="0"/>
              </a:spcAft>
              <a:buSzPts val="2470"/>
              <a:buNone/>
            </a:pPr>
            <a:r>
              <a:t/>
            </a:r>
            <a:endParaRPr/>
          </a:p>
        </p:txBody>
      </p:sp>
      <p:sp>
        <p:nvSpPr>
          <p:cNvPr id="122" name="Google Shape;122;p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lnSpc>
                <a:spcPct val="100000"/>
              </a:lnSpc>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0"/>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Disk Performance Factors</a:t>
            </a:r>
            <a:endParaRPr/>
          </a:p>
        </p:txBody>
      </p:sp>
      <p:sp>
        <p:nvSpPr>
          <p:cNvPr id="250" name="Google Shape;250;p20"/>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2470"/>
              <a:buChar char="⚫"/>
            </a:pPr>
            <a:r>
              <a:rPr lang="en-US"/>
              <a:t>Seek time:</a:t>
            </a:r>
            <a:endParaRPr/>
          </a:p>
          <a:p>
            <a:pPr indent="-514350" lvl="0" marL="514350" rtl="0" algn="l">
              <a:spcBef>
                <a:spcPts val="520"/>
              </a:spcBef>
              <a:spcAft>
                <a:spcPts val="0"/>
              </a:spcAft>
              <a:buSzPts val="2470"/>
              <a:buFont typeface="Noto Sans Symbols"/>
              <a:buNone/>
            </a:pPr>
            <a:r>
              <a:rPr lang="en-US"/>
              <a:t>	It is time required to move the disk arm to the required track </a:t>
            </a:r>
            <a:endParaRPr/>
          </a:p>
          <a:p>
            <a:pPr indent="-514350" lvl="0" marL="514350" rtl="0" algn="l">
              <a:spcBef>
                <a:spcPts val="520"/>
              </a:spcBef>
              <a:spcAft>
                <a:spcPts val="0"/>
              </a:spcAft>
              <a:buSzPts val="2470"/>
              <a:buChar char="⚫"/>
            </a:pPr>
            <a:r>
              <a:rPr lang="en-US"/>
              <a:t>Rotational time or latency</a:t>
            </a:r>
            <a:endParaRPr/>
          </a:p>
          <a:p>
            <a:pPr indent="-514350" lvl="0" marL="514350" rtl="0" algn="l">
              <a:spcBef>
                <a:spcPts val="520"/>
              </a:spcBef>
              <a:spcAft>
                <a:spcPts val="0"/>
              </a:spcAft>
              <a:buSzPts val="2470"/>
              <a:buFont typeface="Noto Sans Symbols"/>
              <a:buNone/>
            </a:pPr>
            <a:r>
              <a:rPr lang="en-US"/>
              <a:t>	It is the time required for the addressed area of the disk to rotate into a position where it is accessible by the R/W head.</a:t>
            </a:r>
            <a:endParaRPr/>
          </a:p>
          <a:p>
            <a:pPr indent="-514350" lvl="0" marL="514350" rtl="0" algn="l">
              <a:spcBef>
                <a:spcPts val="520"/>
              </a:spcBef>
              <a:spcAft>
                <a:spcPts val="0"/>
              </a:spcAft>
              <a:buSzPts val="2470"/>
              <a:buChar char="⚫"/>
            </a:pPr>
            <a:r>
              <a:rPr lang="en-US"/>
              <a:t>Transmission  time:</a:t>
            </a:r>
            <a:endParaRPr/>
          </a:p>
          <a:p>
            <a:pPr indent="-514350" lvl="0" marL="514350" rtl="0" algn="l">
              <a:spcBef>
                <a:spcPts val="520"/>
              </a:spcBef>
              <a:spcAft>
                <a:spcPts val="0"/>
              </a:spcAft>
              <a:buSzPts val="2470"/>
              <a:buFont typeface="Noto Sans Symbols"/>
              <a:buNone/>
            </a:pPr>
            <a:r>
              <a:rPr lang="en-US"/>
              <a:t>	It is the transfer time required to or  from  the disk.  </a:t>
            </a:r>
            <a:endParaRPr/>
          </a:p>
          <a:p>
            <a:pPr indent="-357505" lvl="0" marL="514350" rtl="0" algn="l">
              <a:spcBef>
                <a:spcPts val="520"/>
              </a:spcBef>
              <a:spcAft>
                <a:spcPts val="0"/>
              </a:spcAft>
              <a:buSzPts val="2470"/>
              <a:buFont typeface="Calibri"/>
              <a:buNone/>
            </a:pPr>
            <a:r>
              <a:t/>
            </a:r>
            <a:endParaRPr/>
          </a:p>
        </p:txBody>
      </p:sp>
      <p:sp>
        <p:nvSpPr>
          <p:cNvPr id="251" name="Google Shape;251;p2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Effect filter="fade" transition="in">
                                      <p:cBhvr>
                                        <p:cTn dur="500"/>
                                        <p:tgtEl>
                                          <p:spTgt spid="2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animEffect filter="fade" transition="in">
                                      <p:cBhvr>
                                        <p:cTn dur="500"/>
                                        <p:tgtEl>
                                          <p:spTgt spid="2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animEffect filter="fade" transition="in">
                                      <p:cBhvr>
                                        <p:cTn dur="500"/>
                                        <p:tgtEl>
                                          <p:spTgt spid="2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3" st="3"/>
                                            </p:txEl>
                                          </p:spTgt>
                                        </p:tgtEl>
                                        <p:attrNameLst>
                                          <p:attrName>style.visibility</p:attrName>
                                        </p:attrNameLst>
                                      </p:cBhvr>
                                      <p:to>
                                        <p:strVal val="visible"/>
                                      </p:to>
                                    </p:set>
                                    <p:animEffect filter="fade" transition="in">
                                      <p:cBhvr>
                                        <p:cTn dur="500"/>
                                        <p:tgtEl>
                                          <p:spTgt spid="2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4" st="4"/>
                                            </p:txEl>
                                          </p:spTgt>
                                        </p:tgtEl>
                                        <p:attrNameLst>
                                          <p:attrName>style.visibility</p:attrName>
                                        </p:attrNameLst>
                                      </p:cBhvr>
                                      <p:to>
                                        <p:strVal val="visible"/>
                                      </p:to>
                                    </p:set>
                                    <p:animEffect filter="fade" transition="in">
                                      <p:cBhvr>
                                        <p:cTn dur="500"/>
                                        <p:tgtEl>
                                          <p:spTgt spid="2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5" st="5"/>
                                            </p:txEl>
                                          </p:spTgt>
                                        </p:tgtEl>
                                        <p:attrNameLst>
                                          <p:attrName>style.visibility</p:attrName>
                                        </p:attrNameLst>
                                      </p:cBhvr>
                                      <p:to>
                                        <p:strVal val="visible"/>
                                      </p:to>
                                    </p:set>
                                    <p:animEffect filter="fade" transition="in">
                                      <p:cBhvr>
                                        <p:cTn dur="500"/>
                                        <p:tgtEl>
                                          <p:spTgt spid="2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6" st="6"/>
                                            </p:txEl>
                                          </p:spTgt>
                                        </p:tgtEl>
                                        <p:attrNameLst>
                                          <p:attrName>style.visibility</p:attrName>
                                        </p:attrNameLst>
                                      </p:cBhvr>
                                      <p:to>
                                        <p:strVal val="visible"/>
                                      </p:to>
                                    </p:set>
                                    <p:animEffect filter="fade" transition="in">
                                      <p:cBhvr>
                                        <p:cTn dur="500"/>
                                        <p:tgtEl>
                                          <p:spTgt spid="25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1"/>
          <p:cNvSpPr txBox="1"/>
          <p:nvPr>
            <p:ph type="title"/>
          </p:nvPr>
        </p:nvSpPr>
        <p:spPr>
          <a:xfrm>
            <a:off x="0" y="30480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Disk Performance Factors </a:t>
            </a:r>
            <a:endParaRPr/>
          </a:p>
        </p:txBody>
      </p:sp>
      <p:sp>
        <p:nvSpPr>
          <p:cNvPr id="257" name="Google Shape;257;p21"/>
          <p:cNvSpPr txBox="1"/>
          <p:nvPr>
            <p:ph idx="1" type="body"/>
          </p:nvPr>
        </p:nvSpPr>
        <p:spPr>
          <a:xfrm>
            <a:off x="457200" y="1371600"/>
            <a:ext cx="8686800" cy="49530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2470"/>
              <a:buFont typeface="Noto Sans Symbols"/>
              <a:buNone/>
            </a:pPr>
            <a:r>
              <a:rPr lang="en-US"/>
              <a:t>Ex:</a:t>
            </a:r>
            <a:endParaRPr/>
          </a:p>
          <a:p>
            <a:pPr indent="-514350" lvl="0" marL="514350" rtl="0" algn="l">
              <a:spcBef>
                <a:spcPts val="520"/>
              </a:spcBef>
              <a:spcAft>
                <a:spcPts val="0"/>
              </a:spcAft>
              <a:buSzPts val="2470"/>
              <a:buFont typeface="Noto Sans Symbols"/>
              <a:buNone/>
            </a:pPr>
            <a:r>
              <a:rPr lang="en-US"/>
              <a:t> File system asks device driver to read a block from </a:t>
            </a:r>
            <a:endParaRPr/>
          </a:p>
          <a:p>
            <a:pPr indent="-514350" lvl="0" marL="514350" rtl="0" algn="l">
              <a:spcBef>
                <a:spcPts val="520"/>
              </a:spcBef>
              <a:spcAft>
                <a:spcPts val="0"/>
              </a:spcAft>
              <a:buSzPts val="2470"/>
              <a:buFont typeface="Noto Sans Symbols"/>
              <a:buNone/>
            </a:pPr>
            <a:r>
              <a:rPr lang="en-US"/>
              <a:t>Surface 1.track 10,sector 5)</a:t>
            </a:r>
            <a:endParaRPr/>
          </a:p>
          <a:p>
            <a:pPr indent="-514350" lvl="0" marL="514350" rtl="0" algn="l">
              <a:spcBef>
                <a:spcPts val="520"/>
              </a:spcBef>
              <a:spcAft>
                <a:spcPts val="0"/>
              </a:spcAft>
              <a:buSzPts val="2470"/>
              <a:buFont typeface="Noto Sans Symbols"/>
              <a:buNone/>
            </a:pPr>
            <a:r>
              <a:rPr lang="en-US"/>
              <a:t>Current disk address=Surface 0,track 7,sector 4.</a:t>
            </a:r>
            <a:endParaRPr/>
          </a:p>
          <a:p>
            <a:pPr indent="-514350" lvl="0" marL="514350" rtl="0" algn="l">
              <a:spcBef>
                <a:spcPts val="520"/>
              </a:spcBef>
              <a:spcAft>
                <a:spcPts val="0"/>
              </a:spcAft>
              <a:buSzPts val="2470"/>
              <a:buFont typeface="Noto Sans Symbols"/>
              <a:buNone/>
            </a:pPr>
            <a:r>
              <a:rPr lang="en-US"/>
              <a:t>Target disk address=Surface 1,track 10,sector 5.</a:t>
            </a:r>
            <a:endParaRPr/>
          </a:p>
          <a:p>
            <a:pPr indent="-514350" lvl="0" marL="514350" rtl="0" algn="l">
              <a:spcBef>
                <a:spcPts val="520"/>
              </a:spcBef>
              <a:spcAft>
                <a:spcPts val="0"/>
              </a:spcAft>
              <a:buSzPts val="2470"/>
              <a:buFont typeface="Noto Sans Symbols"/>
              <a:buNone/>
            </a:pPr>
            <a:r>
              <a:t/>
            </a:r>
            <a:endParaRPr/>
          </a:p>
          <a:p>
            <a:pPr indent="-514350" lvl="0" marL="514350" rtl="0" algn="l">
              <a:spcBef>
                <a:spcPts val="520"/>
              </a:spcBef>
              <a:spcAft>
                <a:spcPts val="0"/>
              </a:spcAft>
              <a:buSzPts val="2470"/>
              <a:buFont typeface="Noto Sans Symbols"/>
              <a:buNone/>
            </a:pPr>
            <a:r>
              <a:t/>
            </a:r>
            <a:endParaRPr/>
          </a:p>
          <a:p>
            <a:pPr indent="-514350" lvl="0" marL="514350" rtl="0" algn="l">
              <a:spcBef>
                <a:spcPts val="520"/>
              </a:spcBef>
              <a:spcAft>
                <a:spcPts val="0"/>
              </a:spcAft>
              <a:buSzPts val="2470"/>
              <a:buFont typeface="Noto Sans Symbols"/>
              <a:buNone/>
            </a:pPr>
            <a:r>
              <a:t/>
            </a:r>
            <a:endParaRPr/>
          </a:p>
        </p:txBody>
      </p:sp>
      <p:sp>
        <p:nvSpPr>
          <p:cNvPr id="258" name="Google Shape;258;p2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sp>
        <p:nvSpPr>
          <p:cNvPr id="259" name="Google Shape;259;p21"/>
          <p:cNvSpPr txBox="1"/>
          <p:nvPr/>
        </p:nvSpPr>
        <p:spPr>
          <a:xfrm>
            <a:off x="2971800" y="3962400"/>
            <a:ext cx="3048000" cy="1878013"/>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None/>
            </a:pPr>
            <a:r>
              <a:rPr b="1" i="0" lang="en-US" sz="1800" u="none" cap="none" strike="noStrike">
                <a:solidFill>
                  <a:schemeClr val="dk1"/>
                </a:solidFill>
                <a:latin typeface="Arial"/>
                <a:ea typeface="Arial"/>
                <a:cs typeface="Arial"/>
                <a:sym typeface="Arial"/>
              </a:rPr>
              <a:t>Rotational delay</a:t>
            </a:r>
            <a:endParaRPr/>
          </a:p>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Time required until desired sector 5 comes under R/W head as disk rotates </a:t>
            </a:r>
            <a:r>
              <a:rPr b="1" i="0" lang="en-US" sz="1800" u="none" cap="none" strike="noStrike">
                <a:solidFill>
                  <a:schemeClr val="dk1"/>
                </a:solidFill>
                <a:latin typeface="Arial"/>
                <a:ea typeface="Arial"/>
                <a:cs typeface="Arial"/>
                <a:sym typeface="Arial"/>
              </a:rPr>
              <a:t>.</a:t>
            </a:r>
            <a:endParaRPr/>
          </a:p>
          <a:p>
            <a:pPr indent="-514350" lvl="0" marL="51435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260" name="Google Shape;260;p21"/>
          <p:cNvSpPr txBox="1"/>
          <p:nvPr/>
        </p:nvSpPr>
        <p:spPr>
          <a:xfrm>
            <a:off x="0" y="3886200"/>
            <a:ext cx="3048000" cy="1600200"/>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None/>
            </a:pPr>
            <a:r>
              <a:rPr b="1" i="0" lang="en-US" sz="2000" u="none" cap="none" strike="noStrike">
                <a:solidFill>
                  <a:schemeClr val="dk1"/>
                </a:solidFill>
                <a:latin typeface="Arial"/>
                <a:ea typeface="Arial"/>
                <a:cs typeface="Arial"/>
                <a:sym typeface="Arial"/>
              </a:rPr>
              <a:t>Seek time</a:t>
            </a:r>
            <a:endParaRPr/>
          </a:p>
          <a:p>
            <a:pPr indent="-514350" lvl="0" marL="514350" marR="0" rtl="0" algn="l">
              <a:spcBef>
                <a:spcPts val="0"/>
              </a:spcBef>
              <a:spcAft>
                <a:spcPts val="0"/>
              </a:spcAft>
              <a:buNone/>
            </a:pPr>
            <a:r>
              <a:rPr b="1" i="0" lang="en-US" sz="2000" u="none" cap="none" strike="noStrike">
                <a:solidFill>
                  <a:schemeClr val="dk1"/>
                </a:solidFill>
                <a:latin typeface="Arial"/>
                <a:ea typeface="Arial"/>
                <a:cs typeface="Arial"/>
                <a:sym typeface="Arial"/>
              </a:rPr>
              <a:t>Move arm for position </a:t>
            </a:r>
            <a:endParaRPr/>
          </a:p>
          <a:p>
            <a:pPr indent="-514350" lvl="0" marL="514350" marR="0" rtl="0" algn="l">
              <a:spcBef>
                <a:spcPts val="0"/>
              </a:spcBef>
              <a:spcAft>
                <a:spcPts val="0"/>
              </a:spcAft>
              <a:buNone/>
            </a:pPr>
            <a:r>
              <a:rPr b="1" i="0" lang="en-US" sz="2000" u="none" cap="none" strike="noStrike">
                <a:solidFill>
                  <a:schemeClr val="dk1"/>
                </a:solidFill>
                <a:latin typeface="Arial"/>
                <a:ea typeface="Arial"/>
                <a:cs typeface="Arial"/>
                <a:sym typeface="Arial"/>
              </a:rPr>
              <a:t>R/W head inwards from </a:t>
            </a:r>
            <a:endParaRPr/>
          </a:p>
          <a:p>
            <a:pPr indent="-514350" lvl="0" marL="514350" marR="0" rtl="0" algn="l">
              <a:spcBef>
                <a:spcPts val="0"/>
              </a:spcBef>
              <a:spcAft>
                <a:spcPts val="0"/>
              </a:spcAft>
              <a:buNone/>
            </a:pPr>
            <a:r>
              <a:rPr b="1" i="0" lang="en-US" sz="2000" u="none" cap="none" strike="noStrike">
                <a:solidFill>
                  <a:schemeClr val="dk1"/>
                </a:solidFill>
                <a:latin typeface="Arial"/>
                <a:ea typeface="Arial"/>
                <a:cs typeface="Arial"/>
                <a:sym typeface="Arial"/>
              </a:rPr>
              <a:t>track 7 to track 10.</a:t>
            </a:r>
            <a:endParaRPr/>
          </a:p>
          <a:p>
            <a:pPr indent="-514350" lvl="0" marL="51435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261" name="Google Shape;261;p21"/>
          <p:cNvSpPr txBox="1"/>
          <p:nvPr/>
        </p:nvSpPr>
        <p:spPr>
          <a:xfrm>
            <a:off x="6019800" y="4038600"/>
            <a:ext cx="3124200" cy="1570038"/>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None/>
            </a:pPr>
            <a:r>
              <a:rPr b="1" i="0" lang="en-US" sz="1800" u="none" cap="none" strike="noStrike">
                <a:solidFill>
                  <a:schemeClr val="dk1"/>
                </a:solidFill>
                <a:latin typeface="Arial"/>
                <a:ea typeface="Arial"/>
                <a:cs typeface="Arial"/>
                <a:sym typeface="Arial"/>
              </a:rPr>
              <a:t>Transmission time</a:t>
            </a:r>
            <a:endParaRPr/>
          </a:p>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Activate R/W  head for appropriate surface 1 and read the data</a:t>
            </a:r>
            <a:endParaRPr/>
          </a:p>
          <a:p>
            <a:pPr indent="-514350" lvl="0" marL="51435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62" name="Google Shape;262;p21"/>
          <p:cNvSpPr txBox="1"/>
          <p:nvPr/>
        </p:nvSpPr>
        <p:spPr>
          <a:xfrm>
            <a:off x="0" y="5791200"/>
            <a:ext cx="10972800" cy="830263"/>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None/>
            </a:pPr>
            <a:r>
              <a:rPr b="1" i="0" lang="en-US" sz="2400" u="none" cap="none" strike="noStrike">
                <a:solidFill>
                  <a:schemeClr val="dk1"/>
                </a:solidFill>
                <a:latin typeface="Arial"/>
                <a:ea typeface="Arial"/>
                <a:cs typeface="Arial"/>
                <a:sym typeface="Arial"/>
              </a:rPr>
              <a:t>Total time to read=Seek time +Rotational time + Transmission </a:t>
            </a:r>
            <a:endParaRPr/>
          </a:p>
          <a:p>
            <a:pPr indent="-514350" lvl="0" marL="514350" marR="0" rtl="0" algn="l">
              <a:spcBef>
                <a:spcPts val="0"/>
              </a:spcBef>
              <a:spcAft>
                <a:spcPts val="0"/>
              </a:spcAft>
              <a:buNone/>
            </a:pPr>
            <a:r>
              <a:rPr b="1" i="0" lang="en-US" sz="2400" u="none" cap="none" strike="noStrike">
                <a:solidFill>
                  <a:schemeClr val="dk1"/>
                </a:solidFill>
                <a:latin typeface="Arial"/>
                <a:ea typeface="Arial"/>
                <a:cs typeface="Arial"/>
                <a:sym typeface="Arial"/>
              </a:rPr>
              <a:t>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Disk Scheduling Techniques</a:t>
            </a:r>
            <a:endParaRPr/>
          </a:p>
        </p:txBody>
      </p:sp>
      <p:sp>
        <p:nvSpPr>
          <p:cNvPr id="268" name="Google Shape;268;p22"/>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3800"/>
              <a:buChar char="⚫"/>
            </a:pPr>
            <a:r>
              <a:rPr lang="en-US" sz="4000"/>
              <a:t>FCFS(First Come First Serve)</a:t>
            </a:r>
            <a:endParaRPr/>
          </a:p>
          <a:p>
            <a:pPr indent="-273050" lvl="0" marL="273050" rtl="0" algn="l">
              <a:spcBef>
                <a:spcPts val="800"/>
              </a:spcBef>
              <a:spcAft>
                <a:spcPts val="0"/>
              </a:spcAft>
              <a:buSzPts val="3800"/>
              <a:buChar char="⚫"/>
            </a:pPr>
            <a:r>
              <a:rPr lang="en-US" sz="4000"/>
              <a:t>SSTF(Shortest Seek Time First)</a:t>
            </a:r>
            <a:endParaRPr/>
          </a:p>
          <a:p>
            <a:pPr indent="-273050" lvl="0" marL="273050" rtl="0" algn="l">
              <a:spcBef>
                <a:spcPts val="800"/>
              </a:spcBef>
              <a:spcAft>
                <a:spcPts val="0"/>
              </a:spcAft>
              <a:buSzPts val="3800"/>
              <a:buChar char="⚫"/>
            </a:pPr>
            <a:r>
              <a:rPr lang="en-US" sz="4000"/>
              <a:t>SCAN</a:t>
            </a:r>
            <a:endParaRPr/>
          </a:p>
          <a:p>
            <a:pPr indent="-273050" lvl="0" marL="273050" rtl="0" algn="l">
              <a:spcBef>
                <a:spcPts val="800"/>
              </a:spcBef>
              <a:spcAft>
                <a:spcPts val="0"/>
              </a:spcAft>
              <a:buSzPts val="3800"/>
              <a:buChar char="⚫"/>
            </a:pPr>
            <a:r>
              <a:rPr lang="en-US" sz="4000"/>
              <a:t>C-SCAN(Circular scan)</a:t>
            </a:r>
            <a:endParaRPr/>
          </a:p>
          <a:p>
            <a:pPr indent="-273050" lvl="0" marL="273050" rtl="0" algn="l">
              <a:spcBef>
                <a:spcPts val="800"/>
              </a:spcBef>
              <a:spcAft>
                <a:spcPts val="0"/>
              </a:spcAft>
              <a:buSzPts val="3800"/>
              <a:buChar char="⚫"/>
            </a:pPr>
            <a:r>
              <a:rPr lang="en-US" sz="4000"/>
              <a:t> LOOK</a:t>
            </a:r>
            <a:endParaRPr/>
          </a:p>
          <a:p>
            <a:pPr indent="-273050" lvl="0" marL="273050" rtl="0" algn="l">
              <a:spcBef>
                <a:spcPts val="800"/>
              </a:spcBef>
              <a:spcAft>
                <a:spcPts val="0"/>
              </a:spcAft>
              <a:buSzPts val="3800"/>
              <a:buChar char="⚫"/>
            </a:pPr>
            <a:r>
              <a:rPr lang="en-US" sz="4000"/>
              <a:t>C-LOOK</a:t>
            </a:r>
            <a:endParaRPr/>
          </a:p>
          <a:p>
            <a:pPr indent="-31750" lvl="0" marL="273050" rtl="0" algn="l">
              <a:spcBef>
                <a:spcPts val="800"/>
              </a:spcBef>
              <a:spcAft>
                <a:spcPts val="0"/>
              </a:spcAft>
              <a:buSzPts val="3800"/>
              <a:buNone/>
            </a:pPr>
            <a:r>
              <a:t/>
            </a:r>
            <a:endParaRPr sz="4000"/>
          </a:p>
        </p:txBody>
      </p:sp>
      <p:sp>
        <p:nvSpPr>
          <p:cNvPr id="269" name="Google Shape;269;p2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B5A788"/>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Effect filter="fade" transition="in">
                                      <p:cBhvr>
                                        <p:cTn dur="500"/>
                                        <p:tgtEl>
                                          <p:spTgt spid="2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Effect filter="fade" transition="in">
                                      <p:cBhvr>
                                        <p:cTn dur="500"/>
                                        <p:tgtEl>
                                          <p:spTgt spid="2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animEffect filter="fade" transition="in">
                                      <p:cBhvr>
                                        <p:cTn dur="500"/>
                                        <p:tgtEl>
                                          <p:spTgt spid="2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animEffect filter="fade" transition="in">
                                      <p:cBhvr>
                                        <p:cTn dur="500"/>
                                        <p:tgtEl>
                                          <p:spTgt spid="2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4" st="4"/>
                                            </p:txEl>
                                          </p:spTgt>
                                        </p:tgtEl>
                                        <p:attrNameLst>
                                          <p:attrName>style.visibility</p:attrName>
                                        </p:attrNameLst>
                                      </p:cBhvr>
                                      <p:to>
                                        <p:strVal val="visible"/>
                                      </p:to>
                                    </p:set>
                                    <p:animEffect filter="fade" transition="in">
                                      <p:cBhvr>
                                        <p:cTn dur="500"/>
                                        <p:tgtEl>
                                          <p:spTgt spid="2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5" st="5"/>
                                            </p:txEl>
                                          </p:spTgt>
                                        </p:tgtEl>
                                        <p:attrNameLst>
                                          <p:attrName>style.visibility</p:attrName>
                                        </p:attrNameLst>
                                      </p:cBhvr>
                                      <p:to>
                                        <p:strVal val="visible"/>
                                      </p:to>
                                    </p:set>
                                    <p:animEffect filter="fade" transition="in">
                                      <p:cBhvr>
                                        <p:cTn dur="500"/>
                                        <p:tgtEl>
                                          <p:spTgt spid="2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6" st="6"/>
                                            </p:txEl>
                                          </p:spTgt>
                                        </p:tgtEl>
                                        <p:attrNameLst>
                                          <p:attrName>style.visibility</p:attrName>
                                        </p:attrNameLst>
                                      </p:cBhvr>
                                      <p:to>
                                        <p:strVal val="visible"/>
                                      </p:to>
                                    </p:set>
                                    <p:animEffect filter="fade" transition="in">
                                      <p:cBhvr>
                                        <p:cTn dur="500"/>
                                        <p:tgtEl>
                                          <p:spTgt spid="26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Disk Scheduling</a:t>
            </a:r>
            <a:endParaRPr/>
          </a:p>
        </p:txBody>
      </p:sp>
      <p:sp>
        <p:nvSpPr>
          <p:cNvPr id="275" name="Google Shape;275;p23"/>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Note :</a:t>
            </a:r>
            <a:endParaRPr/>
          </a:p>
          <a:p>
            <a:pPr indent="-273050" lvl="0" marL="273050" rtl="0" algn="l">
              <a:spcBef>
                <a:spcPts val="520"/>
              </a:spcBef>
              <a:spcAft>
                <a:spcPts val="0"/>
              </a:spcAft>
              <a:buSzPts val="2470"/>
              <a:buFont typeface="Noto Sans Symbols"/>
              <a:buNone/>
            </a:pPr>
            <a:r>
              <a:rPr lang="en-US"/>
              <a:t>	Scheduling of I/O gives importance to the disk arm movement i.e. basically seek time should be small.</a:t>
            </a:r>
            <a:endParaRPr/>
          </a:p>
          <a:p>
            <a:pPr indent="-273050" lvl="0" marL="273050" rtl="0" algn="l">
              <a:spcBef>
                <a:spcPts val="520"/>
              </a:spcBef>
              <a:spcAft>
                <a:spcPts val="0"/>
              </a:spcAft>
              <a:buSzPts val="2470"/>
              <a:buChar char="⚫"/>
            </a:pPr>
            <a:r>
              <a:rPr lang="en-US"/>
              <a:t>Ex illustrating them with a request queue (0-199)</a:t>
            </a:r>
            <a:endParaRPr/>
          </a:p>
          <a:p>
            <a:pPr indent="-273050" lvl="0" marL="273050" rtl="0" algn="l">
              <a:spcBef>
                <a:spcPts val="520"/>
              </a:spcBef>
              <a:spcAft>
                <a:spcPts val="0"/>
              </a:spcAft>
              <a:buSzPts val="2470"/>
              <a:buFont typeface="Noto Sans Symbols"/>
              <a:buNone/>
            </a:pPr>
            <a:r>
              <a:t/>
            </a:r>
            <a:endParaRPr/>
          </a:p>
          <a:p>
            <a:pPr indent="-273050" lvl="0" marL="273050" rtl="0" algn="l">
              <a:spcBef>
                <a:spcPts val="520"/>
              </a:spcBef>
              <a:spcAft>
                <a:spcPts val="0"/>
              </a:spcAft>
              <a:buSzPts val="2470"/>
              <a:buFont typeface="Noto Sans Symbols"/>
              <a:buNone/>
            </a:pPr>
            <a:r>
              <a:rPr lang="en-US"/>
              <a:t>		</a:t>
            </a:r>
            <a:br>
              <a:rPr lang="en-US"/>
            </a:br>
            <a:r>
              <a:rPr lang="en-US"/>
              <a:t>	98, 183, 37, 122, 14, 124, 65, 67</a:t>
            </a:r>
            <a:endParaRPr/>
          </a:p>
          <a:p>
            <a:pPr indent="-273050" lvl="0" marL="273050" rtl="0" algn="l">
              <a:spcBef>
                <a:spcPts val="520"/>
              </a:spcBef>
              <a:spcAft>
                <a:spcPts val="0"/>
              </a:spcAft>
              <a:buSzPts val="2470"/>
              <a:buFont typeface="Noto Sans Symbols"/>
              <a:buNone/>
            </a:pPr>
            <a:r>
              <a:t/>
            </a:r>
            <a:endParaRPr/>
          </a:p>
          <a:p>
            <a:pPr indent="-273050" lvl="0" marL="273050" rtl="0" algn="l">
              <a:spcBef>
                <a:spcPts val="520"/>
              </a:spcBef>
              <a:spcAft>
                <a:spcPts val="0"/>
              </a:spcAft>
              <a:buSzPts val="2470"/>
              <a:buFont typeface="Noto Sans Symbols"/>
              <a:buNone/>
            </a:pPr>
            <a:r>
              <a:rPr lang="en-US"/>
              <a:t>	Head pointer 53</a:t>
            </a:r>
            <a:endParaRPr/>
          </a:p>
        </p:txBody>
      </p:sp>
      <p:sp>
        <p:nvSpPr>
          <p:cNvPr id="276" name="Google Shape;276;p2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B5A788"/>
              </a:solidFill>
              <a:latin typeface="Constantia"/>
              <a:ea typeface="Constantia"/>
              <a:cs typeface="Constantia"/>
              <a:sym typeface="Constant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4"/>
          <p:cNvSpPr txBox="1"/>
          <p:nvPr>
            <p:ph type="title"/>
          </p:nvPr>
        </p:nvSpPr>
        <p:spPr>
          <a:xfrm>
            <a:off x="1150938" y="214313"/>
            <a:ext cx="7080250" cy="1462087"/>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FCFS</a:t>
            </a:r>
            <a:endParaRPr/>
          </a:p>
        </p:txBody>
      </p:sp>
      <p:sp>
        <p:nvSpPr>
          <p:cNvPr id="282" name="Google Shape;282;p2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Clr>
                <a:srgbClr val="045C75"/>
              </a:buClr>
              <a:buSzPts val="1200"/>
              <a:buFont typeface="Gill Sans"/>
              <a:buNone/>
            </a:pPr>
            <a:fld id="{00000000-1234-1234-1234-123412341234}" type="slidenum">
              <a:rPr b="0" i="0" lang="en-US" sz="1200" u="none" cap="none" strike="noStrike">
                <a:solidFill>
                  <a:srgbClr val="045C75"/>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pic>
        <p:nvPicPr>
          <p:cNvPr id="283" name="Google Shape;283;p24"/>
          <p:cNvPicPr preferRelativeResize="0"/>
          <p:nvPr/>
        </p:nvPicPr>
        <p:blipFill rotWithShape="1">
          <a:blip r:embed="rId3">
            <a:alphaModFix/>
          </a:blip>
          <a:srcRect b="9469" l="1001" r="513" t="9740"/>
          <a:stretch/>
        </p:blipFill>
        <p:spPr>
          <a:xfrm>
            <a:off x="1682750" y="1785938"/>
            <a:ext cx="6043613" cy="3965575"/>
          </a:xfrm>
          <a:prstGeom prst="rect">
            <a:avLst/>
          </a:prstGeom>
          <a:noFill/>
          <a:ln cap="flat" cmpd="thickThin" w="57150">
            <a:solidFill>
              <a:schemeClr val="dk1"/>
            </a:solidFill>
            <a:prstDash val="solid"/>
            <a:miter lim="800000"/>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5"/>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SSTF</a:t>
            </a:r>
            <a:endParaRPr/>
          </a:p>
        </p:txBody>
      </p:sp>
      <p:sp>
        <p:nvSpPr>
          <p:cNvPr id="289" name="Google Shape;289;p25"/>
          <p:cNvSpPr txBox="1"/>
          <p:nvPr>
            <p:ph idx="1" type="body"/>
          </p:nvPr>
        </p:nvSpPr>
        <p:spPr>
          <a:xfrm>
            <a:off x="457200" y="1935163"/>
            <a:ext cx="8686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Selects the request with the minimum seek time from the current head position.</a:t>
            </a:r>
            <a:endParaRPr/>
          </a:p>
          <a:p>
            <a:pPr indent="-273050" lvl="0" marL="273050" rtl="0" algn="l">
              <a:spcBef>
                <a:spcPts val="520"/>
              </a:spcBef>
              <a:spcAft>
                <a:spcPts val="0"/>
              </a:spcAft>
              <a:buSzPts val="2470"/>
              <a:buChar char="⚫"/>
            </a:pPr>
            <a:r>
              <a:rPr lang="en-US"/>
              <a:t>Ex illustrating them with a request queue (0-199)</a:t>
            </a:r>
            <a:endParaRPr/>
          </a:p>
          <a:p>
            <a:pPr indent="-273050" lvl="0" marL="273050" rtl="0" algn="l">
              <a:spcBef>
                <a:spcPts val="520"/>
              </a:spcBef>
              <a:spcAft>
                <a:spcPts val="0"/>
              </a:spcAft>
              <a:buSzPts val="2470"/>
              <a:buFont typeface="Noto Sans Symbols"/>
              <a:buNone/>
            </a:pPr>
            <a:r>
              <a:rPr lang="en-US"/>
              <a:t>		98, 183, 37, 122, 14, 124, 65, 67</a:t>
            </a:r>
            <a:endParaRPr/>
          </a:p>
          <a:p>
            <a:pPr indent="-273050" lvl="0" marL="273050" rtl="0" algn="l">
              <a:spcBef>
                <a:spcPts val="520"/>
              </a:spcBef>
              <a:spcAft>
                <a:spcPts val="0"/>
              </a:spcAft>
              <a:buSzPts val="2470"/>
              <a:buFont typeface="Noto Sans Symbols"/>
              <a:buNone/>
            </a:pPr>
            <a:r>
              <a:rPr lang="en-US"/>
              <a:t>	Head pointer 53</a:t>
            </a:r>
            <a:endParaRPr/>
          </a:p>
          <a:p>
            <a:pPr indent="-273050" lvl="0" marL="273050" rtl="0" algn="l">
              <a:spcBef>
                <a:spcPts val="520"/>
              </a:spcBef>
              <a:spcAft>
                <a:spcPts val="0"/>
              </a:spcAft>
              <a:buSzPts val="2470"/>
              <a:buChar char="⚫"/>
            </a:pPr>
            <a:r>
              <a:rPr lang="en-US"/>
              <a:t>Seek time=abs(track no requested-current track position)</a:t>
            </a:r>
            <a:endParaRPr/>
          </a:p>
        </p:txBody>
      </p:sp>
      <p:sp>
        <p:nvSpPr>
          <p:cNvPr id="290" name="Google Shape;290;p2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B5A788"/>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500"/>
                                        <p:tgtEl>
                                          <p:spTgt spid="2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animEffect filter="fade" transition="in">
                                      <p:cBhvr>
                                        <p:cTn dur="500"/>
                                        <p:tgtEl>
                                          <p:spTgt spid="2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animEffect filter="fade" transition="in">
                                      <p:cBhvr>
                                        <p:cTn dur="500"/>
                                        <p:tgtEl>
                                          <p:spTgt spid="2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3" st="3"/>
                                            </p:txEl>
                                          </p:spTgt>
                                        </p:tgtEl>
                                        <p:attrNameLst>
                                          <p:attrName>style.visibility</p:attrName>
                                        </p:attrNameLst>
                                      </p:cBhvr>
                                      <p:to>
                                        <p:strVal val="visible"/>
                                      </p:to>
                                    </p:set>
                                    <p:animEffect filter="fade" transition="in">
                                      <p:cBhvr>
                                        <p:cTn dur="500"/>
                                        <p:tgtEl>
                                          <p:spTgt spid="2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4" st="4"/>
                                            </p:txEl>
                                          </p:spTgt>
                                        </p:tgtEl>
                                        <p:attrNameLst>
                                          <p:attrName>style.visibility</p:attrName>
                                        </p:attrNameLst>
                                      </p:cBhvr>
                                      <p:to>
                                        <p:strVal val="visible"/>
                                      </p:to>
                                    </p:set>
                                    <p:animEffect filter="fade" transition="in">
                                      <p:cBhvr>
                                        <p:cTn dur="500"/>
                                        <p:tgtEl>
                                          <p:spTgt spid="28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6"/>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SSTF (Cont.)</a:t>
            </a:r>
            <a:endParaRPr/>
          </a:p>
        </p:txBody>
      </p:sp>
      <p:sp>
        <p:nvSpPr>
          <p:cNvPr id="296" name="Google Shape;296;p2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Clr>
                <a:srgbClr val="045C75"/>
              </a:buClr>
              <a:buSzPts val="1200"/>
              <a:buFont typeface="Gill Sans"/>
              <a:buNone/>
            </a:pPr>
            <a:fld id="{00000000-1234-1234-1234-123412341234}" type="slidenum">
              <a:rPr b="0" i="0" lang="en-US" sz="1200" u="none" cap="none" strike="noStrike">
                <a:solidFill>
                  <a:srgbClr val="045C75"/>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pic>
        <p:nvPicPr>
          <p:cNvPr id="297" name="Google Shape;297;p26"/>
          <p:cNvPicPr preferRelativeResize="0"/>
          <p:nvPr/>
        </p:nvPicPr>
        <p:blipFill rotWithShape="1">
          <a:blip r:embed="rId3">
            <a:alphaModFix/>
          </a:blip>
          <a:srcRect b="9366" l="681" r="657" t="9894"/>
          <a:stretch/>
        </p:blipFill>
        <p:spPr>
          <a:xfrm>
            <a:off x="0" y="2133600"/>
            <a:ext cx="9144000" cy="4213225"/>
          </a:xfrm>
          <a:prstGeom prst="rect">
            <a:avLst/>
          </a:prstGeom>
          <a:noFill/>
          <a:ln cap="flat" cmpd="thickThin" w="57150">
            <a:solidFill>
              <a:schemeClr val="dk1"/>
            </a:solidFill>
            <a:prstDash val="solid"/>
            <a:miter lim="800000"/>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7"/>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SCAN</a:t>
            </a:r>
            <a:endParaRPr/>
          </a:p>
        </p:txBody>
      </p:sp>
      <p:sp>
        <p:nvSpPr>
          <p:cNvPr id="303" name="Google Shape;303;p27"/>
          <p:cNvSpPr txBox="1"/>
          <p:nvPr>
            <p:ph idx="1" type="body"/>
          </p:nvPr>
        </p:nvSpPr>
        <p:spPr>
          <a:xfrm>
            <a:off x="381000" y="1905000"/>
            <a:ext cx="8229600" cy="4389438"/>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850"/>
              <a:buChar char="⚫"/>
            </a:pPr>
            <a:r>
              <a:rPr lang="en-US" sz="3000"/>
              <a:t>The arm is required to move in one direction only satisfying all outstanding request en route until it reaches the last track in that direction or until there are no more request in that direction. </a:t>
            </a:r>
            <a:endParaRPr/>
          </a:p>
          <a:p>
            <a:pPr indent="-273050" lvl="0" marL="273050" rtl="0" algn="l">
              <a:spcBef>
                <a:spcPts val="600"/>
              </a:spcBef>
              <a:spcAft>
                <a:spcPts val="0"/>
              </a:spcAft>
              <a:buSzPts val="2850"/>
              <a:buChar char="⚫"/>
            </a:pPr>
            <a:r>
              <a:rPr lang="en-US" sz="3000"/>
              <a:t>Sometimes called the </a:t>
            </a:r>
            <a:r>
              <a:rPr i="1" lang="en-US" sz="3000"/>
              <a:t>elevator algorithm</a:t>
            </a:r>
            <a:r>
              <a:rPr lang="en-US" sz="3000"/>
              <a:t>.</a:t>
            </a:r>
            <a:endParaRPr/>
          </a:p>
        </p:txBody>
      </p:sp>
      <p:sp>
        <p:nvSpPr>
          <p:cNvPr id="304" name="Google Shape;304;p2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B5A788"/>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animEffect filter="fade" transition="in">
                                      <p:cBhvr>
                                        <p:cTn dur="500"/>
                                        <p:tgtEl>
                                          <p:spTgt spid="3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1" st="1"/>
                                            </p:txEl>
                                          </p:spTgt>
                                        </p:tgtEl>
                                        <p:attrNameLst>
                                          <p:attrName>style.visibility</p:attrName>
                                        </p:attrNameLst>
                                      </p:cBhvr>
                                      <p:to>
                                        <p:strVal val="visible"/>
                                      </p:to>
                                    </p:set>
                                    <p:animEffect filter="fade" transition="in">
                                      <p:cBhvr>
                                        <p:cTn dur="500"/>
                                        <p:tgtEl>
                                          <p:spTgt spid="30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SCAN (Cont.)</a:t>
            </a:r>
            <a:endParaRPr/>
          </a:p>
        </p:txBody>
      </p:sp>
      <p:sp>
        <p:nvSpPr>
          <p:cNvPr id="310" name="Google Shape;310;p2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Clr>
                <a:srgbClr val="045C75"/>
              </a:buClr>
              <a:buSzPts val="1200"/>
              <a:buFont typeface="Gill Sans"/>
              <a:buNone/>
            </a:pPr>
            <a:fld id="{00000000-1234-1234-1234-123412341234}" type="slidenum">
              <a:rPr b="0" i="0" lang="en-US" sz="1200" u="none" cap="none" strike="noStrike">
                <a:solidFill>
                  <a:srgbClr val="045C75"/>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pic>
        <p:nvPicPr>
          <p:cNvPr id="311" name="Google Shape;311;p28"/>
          <p:cNvPicPr preferRelativeResize="0"/>
          <p:nvPr/>
        </p:nvPicPr>
        <p:blipFill rotWithShape="1">
          <a:blip r:embed="rId3">
            <a:alphaModFix/>
          </a:blip>
          <a:srcRect b="8104" l="645" r="437" t="7816"/>
          <a:stretch/>
        </p:blipFill>
        <p:spPr>
          <a:xfrm>
            <a:off x="1600200" y="1828800"/>
            <a:ext cx="6134100" cy="4171950"/>
          </a:xfrm>
          <a:prstGeom prst="rect">
            <a:avLst/>
          </a:prstGeom>
          <a:noFill/>
          <a:ln cap="flat" cmpd="thickThin" w="57150">
            <a:solidFill>
              <a:schemeClr val="dk1"/>
            </a:solidFill>
            <a:prstDash val="solid"/>
            <a:miter lim="800000"/>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9"/>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C-SCAN</a:t>
            </a:r>
            <a:endParaRPr/>
          </a:p>
        </p:txBody>
      </p:sp>
      <p:sp>
        <p:nvSpPr>
          <p:cNvPr id="317" name="Google Shape;317;p29"/>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Provides a more uniform wait time than SCAN.</a:t>
            </a:r>
            <a:endParaRPr/>
          </a:p>
          <a:p>
            <a:pPr indent="-273050" lvl="0" marL="273050" rtl="0" algn="l">
              <a:spcBef>
                <a:spcPts val="520"/>
              </a:spcBef>
              <a:spcAft>
                <a:spcPts val="0"/>
              </a:spcAft>
              <a:buSzPts val="2470"/>
              <a:buChar char="⚫"/>
            </a:pPr>
            <a:r>
              <a:rPr lang="en-US"/>
              <a:t>The head moves from one end of the disk to the other. servicing requests as it goes. </a:t>
            </a:r>
            <a:endParaRPr/>
          </a:p>
          <a:p>
            <a:pPr indent="-273050" lvl="0" marL="273050" rtl="0" algn="l">
              <a:spcBef>
                <a:spcPts val="520"/>
              </a:spcBef>
              <a:spcAft>
                <a:spcPts val="0"/>
              </a:spcAft>
              <a:buSzPts val="2470"/>
              <a:buChar char="⚫"/>
            </a:pPr>
            <a:r>
              <a:rPr lang="en-US"/>
              <a:t> When it reaches the other end, however, it immediately returns to the beginning of the disk, without servicing any requests on the return trip.</a:t>
            </a:r>
            <a:endParaRPr/>
          </a:p>
          <a:p>
            <a:pPr indent="-273050" lvl="0" marL="273050" rtl="0" algn="l">
              <a:spcBef>
                <a:spcPts val="520"/>
              </a:spcBef>
              <a:spcAft>
                <a:spcPts val="0"/>
              </a:spcAft>
              <a:buSzPts val="2470"/>
              <a:buChar char="⚫"/>
            </a:pPr>
            <a:r>
              <a:rPr lang="en-US"/>
              <a:t>Treats the cylinders as a circular list that wraps around from the last cylinder to the first one.</a:t>
            </a:r>
            <a:endParaRPr/>
          </a:p>
        </p:txBody>
      </p:sp>
      <p:sp>
        <p:nvSpPr>
          <p:cNvPr id="318" name="Google Shape;318;p2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B5A788"/>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Effect filter="fade" transition="in">
                                      <p:cBhvr>
                                        <p:cTn dur="500"/>
                                        <p:tgtEl>
                                          <p:spTgt spid="3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Effect filter="fade" transition="in">
                                      <p:cBhvr>
                                        <p:cTn dur="500"/>
                                        <p:tgtEl>
                                          <p:spTgt spid="3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2" st="2"/>
                                            </p:txEl>
                                          </p:spTgt>
                                        </p:tgtEl>
                                        <p:attrNameLst>
                                          <p:attrName>style.visibility</p:attrName>
                                        </p:attrNameLst>
                                      </p:cBhvr>
                                      <p:to>
                                        <p:strVal val="visible"/>
                                      </p:to>
                                    </p:set>
                                    <p:animEffect filter="fade" transition="in">
                                      <p:cBhvr>
                                        <p:cTn dur="500"/>
                                        <p:tgtEl>
                                          <p:spTgt spid="3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3" st="3"/>
                                            </p:txEl>
                                          </p:spTgt>
                                        </p:tgtEl>
                                        <p:attrNameLst>
                                          <p:attrName>style.visibility</p:attrName>
                                        </p:attrNameLst>
                                      </p:cBhvr>
                                      <p:to>
                                        <p:strVal val="visible"/>
                                      </p:to>
                                    </p:set>
                                    <p:animEffect filter="fade" transition="in">
                                      <p:cBhvr>
                                        <p:cTn dur="500"/>
                                        <p:tgtEl>
                                          <p:spTgt spid="31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type="title"/>
          </p:nvPr>
        </p:nvSpPr>
        <p:spPr>
          <a:xfrm>
            <a:off x="0" y="136525"/>
            <a:ext cx="8229600" cy="5715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I/O Devices</a:t>
            </a:r>
            <a:endParaRPr/>
          </a:p>
        </p:txBody>
      </p:sp>
      <p:sp>
        <p:nvSpPr>
          <p:cNvPr id="128" name="Google Shape;128;p3"/>
          <p:cNvSpPr txBox="1"/>
          <p:nvPr>
            <p:ph idx="1" type="body"/>
          </p:nvPr>
        </p:nvSpPr>
        <p:spPr>
          <a:xfrm>
            <a:off x="152400" y="708025"/>
            <a:ext cx="8991600" cy="561657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Key differences across categories of I/O devices</a:t>
            </a:r>
            <a:endParaRPr/>
          </a:p>
          <a:p>
            <a:pPr indent="0" lvl="0" marL="0" rtl="0" algn="l">
              <a:spcBef>
                <a:spcPts val="520"/>
              </a:spcBef>
              <a:spcAft>
                <a:spcPts val="0"/>
              </a:spcAft>
              <a:buSzPts val="2470"/>
              <a:buNone/>
            </a:pPr>
            <a:r>
              <a:rPr lang="en-US"/>
              <a:t>	1) Data rate</a:t>
            </a:r>
            <a:endParaRPr/>
          </a:p>
          <a:p>
            <a:pPr indent="0" lvl="0" marL="0" rtl="0" algn="l">
              <a:spcBef>
                <a:spcPts val="520"/>
              </a:spcBef>
              <a:spcAft>
                <a:spcPts val="0"/>
              </a:spcAft>
              <a:buSzPts val="2470"/>
              <a:buNone/>
            </a:pPr>
            <a:r>
              <a:rPr lang="en-US"/>
              <a:t>	2) Application</a:t>
            </a:r>
            <a:endParaRPr/>
          </a:p>
          <a:p>
            <a:pPr indent="0" lvl="0" marL="0" rtl="0" algn="l">
              <a:spcBef>
                <a:spcPts val="520"/>
              </a:spcBef>
              <a:spcAft>
                <a:spcPts val="0"/>
              </a:spcAft>
              <a:buSzPts val="2470"/>
              <a:buNone/>
            </a:pPr>
            <a:r>
              <a:rPr lang="en-US"/>
              <a:t>	3)Complexity of control</a:t>
            </a:r>
            <a:endParaRPr/>
          </a:p>
          <a:p>
            <a:pPr indent="0" lvl="0" marL="0" rtl="0" algn="l">
              <a:spcBef>
                <a:spcPts val="520"/>
              </a:spcBef>
              <a:spcAft>
                <a:spcPts val="0"/>
              </a:spcAft>
              <a:buSzPts val="2470"/>
              <a:buNone/>
            </a:pPr>
            <a:r>
              <a:rPr lang="en-US"/>
              <a:t>	4) Unit of transfer</a:t>
            </a:r>
            <a:endParaRPr/>
          </a:p>
          <a:p>
            <a:pPr indent="0" lvl="0" marL="0" rtl="0" algn="l">
              <a:spcBef>
                <a:spcPts val="520"/>
              </a:spcBef>
              <a:spcAft>
                <a:spcPts val="0"/>
              </a:spcAft>
              <a:buSzPts val="2470"/>
              <a:buNone/>
            </a:pPr>
            <a:r>
              <a:rPr lang="en-US"/>
              <a:t>	5) Data representation </a:t>
            </a:r>
            <a:endParaRPr/>
          </a:p>
          <a:p>
            <a:pPr indent="0" lvl="0" marL="0" rtl="0" algn="l">
              <a:spcBef>
                <a:spcPts val="520"/>
              </a:spcBef>
              <a:spcAft>
                <a:spcPts val="0"/>
              </a:spcAft>
              <a:buSzPts val="2470"/>
              <a:buNone/>
            </a:pPr>
            <a:r>
              <a:rPr lang="en-US"/>
              <a:t>	6) Error Conditions</a:t>
            </a:r>
            <a:endParaRPr/>
          </a:p>
        </p:txBody>
      </p:sp>
      <p:sp>
        <p:nvSpPr>
          <p:cNvPr id="129" name="Google Shape;129;p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lnSpc>
                <a:spcPct val="100000"/>
              </a:lnSpc>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0"/>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C-SCAN (Cont.)</a:t>
            </a:r>
            <a:endParaRPr/>
          </a:p>
        </p:txBody>
      </p:sp>
      <p:sp>
        <p:nvSpPr>
          <p:cNvPr id="324" name="Google Shape;324;p3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Clr>
                <a:srgbClr val="045C75"/>
              </a:buClr>
              <a:buSzPts val="1200"/>
              <a:buFont typeface="Gill Sans"/>
              <a:buNone/>
            </a:pPr>
            <a:fld id="{00000000-1234-1234-1234-123412341234}" type="slidenum">
              <a:rPr b="0" i="0" lang="en-US" sz="1200" u="none" cap="none" strike="noStrike">
                <a:solidFill>
                  <a:srgbClr val="045C75"/>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pic>
        <p:nvPicPr>
          <p:cNvPr id="325" name="Google Shape;325;p30"/>
          <p:cNvPicPr preferRelativeResize="0"/>
          <p:nvPr/>
        </p:nvPicPr>
        <p:blipFill rotWithShape="1">
          <a:blip r:embed="rId3">
            <a:alphaModFix/>
          </a:blip>
          <a:srcRect b="7481" l="690" r="713" t="7787"/>
          <a:stretch/>
        </p:blipFill>
        <p:spPr>
          <a:xfrm>
            <a:off x="1676400" y="1905000"/>
            <a:ext cx="6086475" cy="4183063"/>
          </a:xfrm>
          <a:prstGeom prst="rect">
            <a:avLst/>
          </a:prstGeom>
          <a:noFill/>
          <a:ln cap="flat" cmpd="thickThin" w="57150">
            <a:solidFill>
              <a:schemeClr val="dk1"/>
            </a:solidFill>
            <a:prstDash val="solid"/>
            <a:miter lim="800000"/>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txBox="1"/>
          <p:nvPr>
            <p:ph type="title"/>
          </p:nvPr>
        </p:nvSpPr>
        <p:spPr>
          <a:xfrm>
            <a:off x="457200" y="2047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LOOK</a:t>
            </a:r>
            <a:endParaRPr/>
          </a:p>
        </p:txBody>
      </p:sp>
      <p:sp>
        <p:nvSpPr>
          <p:cNvPr id="331" name="Google Shape;331;p31"/>
          <p:cNvSpPr txBox="1"/>
          <p:nvPr>
            <p:ph idx="1" type="body"/>
          </p:nvPr>
        </p:nvSpPr>
        <p:spPr>
          <a:xfrm>
            <a:off x="114300" y="1369559"/>
            <a:ext cx="9029700" cy="5488441"/>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LOOK is the advanced version of SCAN (elevator) disk scheduling algorithm which gives slightly better seek time than any other algorithm in the hierarchy.</a:t>
            </a:r>
            <a:endParaRPr/>
          </a:p>
          <a:p>
            <a:pPr indent="-273050" lvl="0" marL="273050" rtl="0" algn="l">
              <a:spcBef>
                <a:spcPts val="520"/>
              </a:spcBef>
              <a:spcAft>
                <a:spcPts val="0"/>
              </a:spcAft>
              <a:buSzPts val="2470"/>
              <a:buChar char="⚫"/>
            </a:pPr>
            <a:r>
              <a:rPr b="0" i="1" lang="en-US">
                <a:solidFill>
                  <a:srgbClr val="40424E"/>
                </a:solidFill>
                <a:latin typeface="Arial"/>
                <a:ea typeface="Arial"/>
                <a:cs typeface="Arial"/>
                <a:sym typeface="Arial"/>
              </a:rPr>
              <a:t>(FCFS-&gt;SRTF-&gt;SCAN-&gt;C-SCAN-&gt;LOOK)</a:t>
            </a:r>
            <a:endParaRPr/>
          </a:p>
          <a:p>
            <a:pPr indent="-273050" lvl="0" marL="273050" rtl="0" algn="l">
              <a:spcBef>
                <a:spcPts val="520"/>
              </a:spcBef>
              <a:spcAft>
                <a:spcPts val="0"/>
              </a:spcAft>
              <a:buSzPts val="2470"/>
              <a:buChar char="⚫"/>
            </a:pPr>
            <a:r>
              <a:rPr lang="en-US"/>
              <a:t> The LOOK algorithm services request similarly as SCAN algorithm meanwhile it also “looks” ahead as if there are more tracks that are needed to be serviced in the same direction.</a:t>
            </a:r>
            <a:endParaRPr/>
          </a:p>
          <a:p>
            <a:pPr indent="-273050" lvl="0" marL="273050" rtl="0" algn="l">
              <a:spcBef>
                <a:spcPts val="520"/>
              </a:spcBef>
              <a:spcAft>
                <a:spcPts val="0"/>
              </a:spcAft>
              <a:buSzPts val="2470"/>
              <a:buChar char="⚫"/>
            </a:pPr>
            <a:r>
              <a:rPr lang="en-US"/>
              <a:t>If there are no pending requests in the moving direction the head reverses the direction and start servicing requests in the opposite direction.</a:t>
            </a:r>
            <a:br>
              <a:rPr lang="en-US"/>
            </a:br>
            <a:endParaRPr/>
          </a:p>
        </p:txBody>
      </p:sp>
      <p:sp>
        <p:nvSpPr>
          <p:cNvPr id="332" name="Google Shape;332;p3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rtl="0" algn="ctr">
              <a:spcBef>
                <a:spcPts val="0"/>
              </a:spcBef>
              <a:spcAft>
                <a:spcPts val="0"/>
              </a:spcAft>
              <a:buClr>
                <a:srgbClr val="B5A788"/>
              </a:buClr>
              <a:buSzPts val="1200"/>
              <a:buChar char="●"/>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2"/>
          <p:cNvSpPr txBox="1"/>
          <p:nvPr>
            <p:ph type="title"/>
          </p:nvPr>
        </p:nvSpPr>
        <p:spPr>
          <a:xfrm>
            <a:off x="457200" y="2047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LOOK</a:t>
            </a:r>
            <a:endParaRPr/>
          </a:p>
        </p:txBody>
      </p:sp>
      <p:sp>
        <p:nvSpPr>
          <p:cNvPr id="338" name="Google Shape;338;p3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rtl="0" algn="ctr">
              <a:spcBef>
                <a:spcPts val="0"/>
              </a:spcBef>
              <a:spcAft>
                <a:spcPts val="0"/>
              </a:spcAft>
              <a:buClr>
                <a:srgbClr val="B5A788"/>
              </a:buClr>
              <a:buSzPts val="1200"/>
              <a:buChar char="●"/>
            </a:pPr>
            <a:fld id="{00000000-1234-1234-1234-123412341234}" type="slidenum">
              <a:rPr lang="en-US"/>
              <a:t>‹#›</a:t>
            </a:fld>
            <a:endParaRPr/>
          </a:p>
        </p:txBody>
      </p:sp>
      <p:sp>
        <p:nvSpPr>
          <p:cNvPr id="339" name="Google Shape;339;p32"/>
          <p:cNvSpPr txBox="1"/>
          <p:nvPr>
            <p:ph idx="1" type="body"/>
          </p:nvPr>
        </p:nvSpPr>
        <p:spPr>
          <a:xfrm>
            <a:off x="457200" y="1455964"/>
            <a:ext cx="8229600" cy="191860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Request sequence = {98,183,37,122,14,124,65,67}</a:t>
            </a:r>
            <a:endParaRPr/>
          </a:p>
          <a:p>
            <a:pPr indent="-273050" lvl="0" marL="273050" rtl="0" algn="l">
              <a:spcBef>
                <a:spcPts val="520"/>
              </a:spcBef>
              <a:spcAft>
                <a:spcPts val="0"/>
              </a:spcAft>
              <a:buSzPts val="2470"/>
              <a:buChar char="⚫"/>
            </a:pPr>
            <a:r>
              <a:rPr lang="en-US"/>
              <a:t>Initial head position = 53</a:t>
            </a:r>
            <a:endParaRPr/>
          </a:p>
          <a:p>
            <a:pPr indent="-273050" lvl="0" marL="273050" rtl="0" algn="l">
              <a:spcBef>
                <a:spcPts val="520"/>
              </a:spcBef>
              <a:spcAft>
                <a:spcPts val="0"/>
              </a:spcAft>
              <a:buSzPts val="2470"/>
              <a:buChar char="⚫"/>
            </a:pPr>
            <a:r>
              <a:rPr lang="en-US"/>
              <a:t>Direction = right (We are moving from left to right)</a:t>
            </a:r>
            <a:endParaRPr/>
          </a:p>
          <a:p>
            <a:pPr indent="-273050" lvl="0" marL="273050" rtl="0" algn="l">
              <a:spcBef>
                <a:spcPts val="520"/>
              </a:spcBef>
              <a:spcAft>
                <a:spcPts val="0"/>
              </a:spcAft>
              <a:buSzPts val="2470"/>
              <a:buChar char="⚫"/>
            </a:pPr>
            <a:r>
              <a:rPr lang="en-US"/>
              <a:t>Seek sequence will be :65,67,98,122,124,183,37,14</a:t>
            </a:r>
            <a:endParaRPr/>
          </a:p>
        </p:txBody>
      </p:sp>
      <p:pic>
        <p:nvPicPr>
          <p:cNvPr id="340" name="Google Shape;340;p32"/>
          <p:cNvPicPr preferRelativeResize="0"/>
          <p:nvPr/>
        </p:nvPicPr>
        <p:blipFill rotWithShape="1">
          <a:blip r:embed="rId3">
            <a:alphaModFix/>
          </a:blip>
          <a:srcRect b="0" l="0" r="0" t="0"/>
          <a:stretch/>
        </p:blipFill>
        <p:spPr>
          <a:xfrm>
            <a:off x="489857" y="3482747"/>
            <a:ext cx="8334375" cy="3286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3"/>
          <p:cNvSpPr txBox="1"/>
          <p:nvPr>
            <p:ph type="title"/>
          </p:nvPr>
        </p:nvSpPr>
        <p:spPr>
          <a:xfrm>
            <a:off x="457200" y="2047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LOOK</a:t>
            </a:r>
            <a:endParaRPr/>
          </a:p>
        </p:txBody>
      </p:sp>
      <p:sp>
        <p:nvSpPr>
          <p:cNvPr id="346" name="Google Shape;346;p3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rtl="0" algn="ctr">
              <a:spcBef>
                <a:spcPts val="0"/>
              </a:spcBef>
              <a:spcAft>
                <a:spcPts val="0"/>
              </a:spcAft>
              <a:buClr>
                <a:srgbClr val="B5A788"/>
              </a:buClr>
              <a:buSzPts val="1200"/>
              <a:buChar char="●"/>
            </a:pPr>
            <a:fld id="{00000000-1234-1234-1234-123412341234}" type="slidenum">
              <a:rPr lang="en-US"/>
              <a:t>‹#›</a:t>
            </a:fld>
            <a:endParaRPr/>
          </a:p>
        </p:txBody>
      </p:sp>
      <p:sp>
        <p:nvSpPr>
          <p:cNvPr id="347" name="Google Shape;347;p33"/>
          <p:cNvSpPr txBox="1"/>
          <p:nvPr>
            <p:ph idx="1" type="body"/>
          </p:nvPr>
        </p:nvSpPr>
        <p:spPr>
          <a:xfrm>
            <a:off x="457200" y="1455964"/>
            <a:ext cx="8229600" cy="191860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Request sequence = {98,183,37,122,14,124,65,67}</a:t>
            </a:r>
            <a:endParaRPr/>
          </a:p>
          <a:p>
            <a:pPr indent="-273050" lvl="0" marL="273050" rtl="0" algn="l">
              <a:spcBef>
                <a:spcPts val="520"/>
              </a:spcBef>
              <a:spcAft>
                <a:spcPts val="0"/>
              </a:spcAft>
              <a:buSzPts val="2470"/>
              <a:buChar char="⚫"/>
            </a:pPr>
            <a:r>
              <a:rPr lang="en-US"/>
              <a:t>Initial head position = 53</a:t>
            </a:r>
            <a:endParaRPr/>
          </a:p>
          <a:p>
            <a:pPr indent="-273050" lvl="0" marL="273050" rtl="0" algn="l">
              <a:spcBef>
                <a:spcPts val="520"/>
              </a:spcBef>
              <a:spcAft>
                <a:spcPts val="0"/>
              </a:spcAft>
              <a:buSzPts val="2470"/>
              <a:buChar char="⚫"/>
            </a:pPr>
            <a:r>
              <a:rPr lang="en-US"/>
              <a:t>Direction = left (We are moving from right to left)</a:t>
            </a:r>
            <a:endParaRPr/>
          </a:p>
          <a:p>
            <a:pPr indent="-273050" lvl="0" marL="273050" rtl="0" algn="l">
              <a:spcBef>
                <a:spcPts val="520"/>
              </a:spcBef>
              <a:spcAft>
                <a:spcPts val="0"/>
              </a:spcAft>
              <a:buSzPts val="2470"/>
              <a:buChar char="⚫"/>
            </a:pPr>
            <a:r>
              <a:rPr lang="en-US"/>
              <a:t>Seek sequence will be :37,14,65,67,98,122,124,183</a:t>
            </a:r>
            <a:endParaRPr/>
          </a:p>
        </p:txBody>
      </p:sp>
      <p:pic>
        <p:nvPicPr>
          <p:cNvPr id="348" name="Google Shape;348;p33"/>
          <p:cNvPicPr preferRelativeResize="0"/>
          <p:nvPr/>
        </p:nvPicPr>
        <p:blipFill rotWithShape="1">
          <a:blip r:embed="rId3">
            <a:alphaModFix/>
          </a:blip>
          <a:srcRect b="0" l="0" r="0" t="0"/>
          <a:stretch/>
        </p:blipFill>
        <p:spPr>
          <a:xfrm>
            <a:off x="766064" y="4137931"/>
            <a:ext cx="7920736" cy="191860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4"/>
          <p:cNvSpPr txBox="1"/>
          <p:nvPr>
            <p:ph type="title"/>
          </p:nvPr>
        </p:nvSpPr>
        <p:spPr>
          <a:xfrm>
            <a:off x="457200" y="2047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LOOK</a:t>
            </a:r>
            <a:endParaRPr/>
          </a:p>
        </p:txBody>
      </p:sp>
      <p:sp>
        <p:nvSpPr>
          <p:cNvPr id="354" name="Google Shape;354;p3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rtl="0" algn="ctr">
              <a:spcBef>
                <a:spcPts val="0"/>
              </a:spcBef>
              <a:spcAft>
                <a:spcPts val="0"/>
              </a:spcAft>
              <a:buClr>
                <a:srgbClr val="B5A788"/>
              </a:buClr>
              <a:buSzPts val="1200"/>
              <a:buChar char="●"/>
            </a:pPr>
            <a:fld id="{00000000-1234-1234-1234-123412341234}" type="slidenum">
              <a:rPr lang="en-US"/>
              <a:t>‹#›</a:t>
            </a:fld>
            <a:endParaRPr/>
          </a:p>
        </p:txBody>
      </p:sp>
      <p:sp>
        <p:nvSpPr>
          <p:cNvPr id="355" name="Google Shape;355;p34"/>
          <p:cNvSpPr txBox="1"/>
          <p:nvPr>
            <p:ph idx="1" type="body"/>
          </p:nvPr>
        </p:nvSpPr>
        <p:spPr>
          <a:xfrm>
            <a:off x="457200" y="1455964"/>
            <a:ext cx="8229600" cy="191860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Request sequence = {176, 79, 34, 60, 92, 11, 41, 114}</a:t>
            </a:r>
            <a:endParaRPr/>
          </a:p>
          <a:p>
            <a:pPr indent="-273050" lvl="0" marL="273050" rtl="0" algn="l">
              <a:spcBef>
                <a:spcPts val="520"/>
              </a:spcBef>
              <a:spcAft>
                <a:spcPts val="0"/>
              </a:spcAft>
              <a:buSzPts val="2470"/>
              <a:buChar char="⚫"/>
            </a:pPr>
            <a:r>
              <a:rPr lang="en-US"/>
              <a:t>Initial head position = 50</a:t>
            </a:r>
            <a:endParaRPr/>
          </a:p>
          <a:p>
            <a:pPr indent="-273050" lvl="0" marL="273050" rtl="0" algn="l">
              <a:spcBef>
                <a:spcPts val="520"/>
              </a:spcBef>
              <a:spcAft>
                <a:spcPts val="0"/>
              </a:spcAft>
              <a:buSzPts val="2470"/>
              <a:buChar char="⚫"/>
            </a:pPr>
            <a:r>
              <a:rPr lang="en-US"/>
              <a:t>Direction = right (We are moving from left to right)</a:t>
            </a:r>
            <a:endParaRPr/>
          </a:p>
          <a:p>
            <a:pPr indent="-273050" lvl="0" marL="273050" rtl="0" algn="l">
              <a:spcBef>
                <a:spcPts val="520"/>
              </a:spcBef>
              <a:spcAft>
                <a:spcPts val="0"/>
              </a:spcAft>
              <a:buSzPts val="2470"/>
              <a:buChar char="⚫"/>
            </a:pPr>
            <a:r>
              <a:rPr lang="en-US"/>
              <a:t>Seek sequence will be : 60,79,92,114,176,41,34,11</a:t>
            </a:r>
            <a:endParaRPr/>
          </a:p>
        </p:txBody>
      </p:sp>
      <p:pic>
        <p:nvPicPr>
          <p:cNvPr id="356" name="Google Shape;356;p34"/>
          <p:cNvPicPr preferRelativeResize="0"/>
          <p:nvPr/>
        </p:nvPicPr>
        <p:blipFill rotWithShape="1">
          <a:blip r:embed="rId3">
            <a:alphaModFix/>
          </a:blip>
          <a:srcRect b="0" l="0" r="0" t="0"/>
          <a:stretch/>
        </p:blipFill>
        <p:spPr>
          <a:xfrm>
            <a:off x="1142999" y="3488190"/>
            <a:ext cx="6934825" cy="31650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5"/>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C-LOOK</a:t>
            </a:r>
            <a:endParaRPr/>
          </a:p>
        </p:txBody>
      </p:sp>
      <p:sp>
        <p:nvSpPr>
          <p:cNvPr id="362" name="Google Shape;362;p35"/>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Arm only goes as far as the last request in each direction, then reverses direction immediately, without first going all the way to the end of the disk</a:t>
            </a:r>
            <a:endParaRPr/>
          </a:p>
          <a:p>
            <a:pPr indent="-273050" lvl="0" marL="273050" rtl="0" algn="l">
              <a:spcBef>
                <a:spcPts val="520"/>
              </a:spcBef>
              <a:spcAft>
                <a:spcPts val="0"/>
              </a:spcAft>
              <a:buSzPts val="2470"/>
              <a:buChar char="⚫"/>
            </a:pPr>
            <a:r>
              <a:rPr lang="en-US"/>
              <a:t>C-LOOK it is called because they look for a request before continuing to move in a given direction. </a:t>
            </a:r>
            <a:endParaRPr/>
          </a:p>
        </p:txBody>
      </p:sp>
      <p:sp>
        <p:nvSpPr>
          <p:cNvPr id="363" name="Google Shape;363;p3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B5A788"/>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500"/>
                                        <p:tgtEl>
                                          <p:spTgt spid="3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Effect filter="fade" transition="in">
                                      <p:cBhvr>
                                        <p:cTn dur="500"/>
                                        <p:tgtEl>
                                          <p:spTgt spid="36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6"/>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C-LOOK (Cont.)</a:t>
            </a:r>
            <a:endParaRPr/>
          </a:p>
        </p:txBody>
      </p:sp>
      <p:sp>
        <p:nvSpPr>
          <p:cNvPr id="369" name="Google Shape;369;p3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Clr>
                <a:srgbClr val="045C75"/>
              </a:buClr>
              <a:buSzPts val="1200"/>
              <a:buFont typeface="Gill Sans"/>
              <a:buNone/>
            </a:pPr>
            <a:fld id="{00000000-1234-1234-1234-123412341234}" type="slidenum">
              <a:rPr b="0" i="0" lang="en-US" sz="1200" u="none" cap="none" strike="noStrike">
                <a:solidFill>
                  <a:srgbClr val="045C75"/>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pic>
        <p:nvPicPr>
          <p:cNvPr id="370" name="Google Shape;370;p36"/>
          <p:cNvPicPr preferRelativeResize="0"/>
          <p:nvPr/>
        </p:nvPicPr>
        <p:blipFill rotWithShape="1">
          <a:blip r:embed="rId3">
            <a:alphaModFix/>
          </a:blip>
          <a:srcRect b="7677" l="894" r="458" t="7644"/>
          <a:stretch/>
        </p:blipFill>
        <p:spPr>
          <a:xfrm>
            <a:off x="1524000" y="1828800"/>
            <a:ext cx="6143625" cy="4219575"/>
          </a:xfrm>
          <a:prstGeom prst="rect">
            <a:avLst/>
          </a:prstGeom>
          <a:noFill/>
          <a:ln cap="flat" cmpd="thickThin" w="57150">
            <a:solidFill>
              <a:schemeClr val="dk1"/>
            </a:solidFill>
            <a:prstDash val="solid"/>
            <a:miter lim="800000"/>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txBox="1"/>
          <p:nvPr>
            <p:ph type="title"/>
          </p:nvPr>
        </p:nvSpPr>
        <p:spPr>
          <a:xfrm>
            <a:off x="171450" y="1973262"/>
            <a:ext cx="8801100" cy="2911475"/>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6000"/>
              <a:buFont typeface="Calibri"/>
              <a:buNone/>
            </a:pPr>
            <a:r>
              <a:rPr lang="en-US" sz="6000"/>
              <a:t>Difference between</a:t>
            </a:r>
            <a:br>
              <a:rPr lang="en-US" sz="6000"/>
            </a:br>
            <a:r>
              <a:rPr lang="en-US" sz="6000"/>
              <a:t> SCAN and C-SCAN ,</a:t>
            </a:r>
            <a:br>
              <a:rPr lang="en-US" sz="6000"/>
            </a:br>
            <a:r>
              <a:rPr lang="en-US" sz="6000"/>
              <a:t>LOOK and C-LOOK</a:t>
            </a:r>
            <a:endParaRPr/>
          </a:p>
        </p:txBody>
      </p:sp>
      <p:sp>
        <p:nvSpPr>
          <p:cNvPr id="376" name="Google Shape;376;p3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45C75"/>
              </a:buClr>
              <a:buSzPts val="1200"/>
              <a:buFont typeface="Constantia"/>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38"/>
          <p:cNvPicPr preferRelativeResize="0"/>
          <p:nvPr/>
        </p:nvPicPr>
        <p:blipFill rotWithShape="1">
          <a:blip r:embed="rId3">
            <a:alphaModFix/>
          </a:blip>
          <a:srcRect b="0" l="0" r="0" t="0"/>
          <a:stretch/>
        </p:blipFill>
        <p:spPr>
          <a:xfrm>
            <a:off x="48985" y="3124200"/>
            <a:ext cx="4588329" cy="3029712"/>
          </a:xfrm>
          <a:prstGeom prst="rect">
            <a:avLst/>
          </a:prstGeom>
          <a:noFill/>
          <a:ln>
            <a:noFill/>
          </a:ln>
        </p:spPr>
      </p:pic>
      <p:sp>
        <p:nvSpPr>
          <p:cNvPr id="382" name="Google Shape;382;p38"/>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SCAN</a:t>
            </a:r>
            <a:endParaRPr/>
          </a:p>
        </p:txBody>
      </p:sp>
      <p:sp>
        <p:nvSpPr>
          <p:cNvPr id="383" name="Google Shape;383;p38"/>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C-SCAN</a:t>
            </a:r>
            <a:endParaRPr/>
          </a:p>
        </p:txBody>
      </p:sp>
      <p:sp>
        <p:nvSpPr>
          <p:cNvPr id="384" name="Google Shape;384;p3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rtl="0" algn="ctr">
              <a:spcBef>
                <a:spcPts val="0"/>
              </a:spcBef>
              <a:spcAft>
                <a:spcPts val="0"/>
              </a:spcAft>
              <a:buClr>
                <a:srgbClr val="B5A788"/>
              </a:buClr>
              <a:buSzPts val="1200"/>
              <a:buChar char="●"/>
            </a:pPr>
            <a:fld id="{00000000-1234-1234-1234-123412341234}" type="slidenum">
              <a:rPr lang="en-US"/>
              <a:t>‹#›</a:t>
            </a:fld>
            <a:endParaRPr/>
          </a:p>
        </p:txBody>
      </p:sp>
      <p:pic>
        <p:nvPicPr>
          <p:cNvPr id="385" name="Google Shape;385;p38"/>
          <p:cNvPicPr preferRelativeResize="0"/>
          <p:nvPr/>
        </p:nvPicPr>
        <p:blipFill rotWithShape="1">
          <a:blip r:embed="rId4">
            <a:alphaModFix/>
          </a:blip>
          <a:srcRect b="0" l="0" r="0" t="0"/>
          <a:stretch/>
        </p:blipFill>
        <p:spPr>
          <a:xfrm>
            <a:off x="4648200" y="3124199"/>
            <a:ext cx="4446815" cy="308394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9"/>
          <p:cNvSpPr txBox="1"/>
          <p:nvPr>
            <p:ph idx="1" type="body"/>
          </p:nvPr>
        </p:nvSpPr>
        <p:spPr>
          <a:xfrm>
            <a:off x="10886" y="0"/>
            <a:ext cx="4038600" cy="443484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LOOK(Right Direction)</a:t>
            </a:r>
            <a:endParaRPr/>
          </a:p>
          <a:p>
            <a:pPr indent="-116204" lvl="0" marL="273050" rtl="0" algn="l">
              <a:spcBef>
                <a:spcPts val="520"/>
              </a:spcBef>
              <a:spcAft>
                <a:spcPts val="0"/>
              </a:spcAft>
              <a:buSzPts val="2470"/>
              <a:buNone/>
            </a:pPr>
            <a:r>
              <a:t/>
            </a:r>
            <a:endParaRPr/>
          </a:p>
          <a:p>
            <a:pPr indent="-116204" lvl="0" marL="273050" rtl="0" algn="l">
              <a:spcBef>
                <a:spcPts val="520"/>
              </a:spcBef>
              <a:spcAft>
                <a:spcPts val="0"/>
              </a:spcAft>
              <a:buSzPts val="2470"/>
              <a:buNone/>
            </a:pPr>
            <a:r>
              <a:t/>
            </a:r>
            <a:endParaRPr/>
          </a:p>
          <a:p>
            <a:pPr indent="-116204" lvl="0" marL="273050" rtl="0" algn="l">
              <a:spcBef>
                <a:spcPts val="520"/>
              </a:spcBef>
              <a:spcAft>
                <a:spcPts val="0"/>
              </a:spcAft>
              <a:buSzPts val="2470"/>
              <a:buNone/>
            </a:pPr>
            <a:r>
              <a:t/>
            </a:r>
            <a:endParaRPr/>
          </a:p>
          <a:p>
            <a:pPr indent="-116204" lvl="0" marL="273050" rtl="0" algn="l">
              <a:spcBef>
                <a:spcPts val="520"/>
              </a:spcBef>
              <a:spcAft>
                <a:spcPts val="0"/>
              </a:spcAft>
              <a:buSzPts val="2470"/>
              <a:buNone/>
            </a:pPr>
            <a:r>
              <a:t/>
            </a:r>
            <a:endParaRPr/>
          </a:p>
          <a:p>
            <a:pPr indent="-116204" lvl="0" marL="273050" rtl="0" algn="l">
              <a:spcBef>
                <a:spcPts val="520"/>
              </a:spcBef>
              <a:spcAft>
                <a:spcPts val="0"/>
              </a:spcAft>
              <a:buSzPts val="2470"/>
              <a:buNone/>
            </a:pPr>
            <a:r>
              <a:t/>
            </a:r>
            <a:endParaRPr/>
          </a:p>
          <a:p>
            <a:pPr indent="-116204" lvl="0" marL="273050" rtl="0" algn="l">
              <a:spcBef>
                <a:spcPts val="520"/>
              </a:spcBef>
              <a:spcAft>
                <a:spcPts val="0"/>
              </a:spcAft>
              <a:buSzPts val="2470"/>
              <a:buNone/>
            </a:pPr>
            <a:r>
              <a:t/>
            </a:r>
            <a:endParaRPr/>
          </a:p>
          <a:p>
            <a:pPr indent="-273050" lvl="0" marL="273050" rtl="0" algn="l">
              <a:spcBef>
                <a:spcPts val="520"/>
              </a:spcBef>
              <a:spcAft>
                <a:spcPts val="0"/>
              </a:spcAft>
              <a:buSzPts val="2470"/>
              <a:buChar char="⚫"/>
            </a:pPr>
            <a:r>
              <a:rPr lang="en-US"/>
              <a:t>C-Look</a:t>
            </a:r>
            <a:endParaRPr/>
          </a:p>
        </p:txBody>
      </p:sp>
      <p:sp>
        <p:nvSpPr>
          <p:cNvPr id="391" name="Google Shape;391;p39"/>
          <p:cNvSpPr txBox="1"/>
          <p:nvPr>
            <p:ph idx="2" type="body"/>
          </p:nvPr>
        </p:nvSpPr>
        <p:spPr>
          <a:xfrm>
            <a:off x="5029200" y="1122423"/>
            <a:ext cx="4038600" cy="443484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LOOK(Left direction)</a:t>
            </a:r>
            <a:endParaRPr/>
          </a:p>
        </p:txBody>
      </p:sp>
      <p:sp>
        <p:nvSpPr>
          <p:cNvPr id="392" name="Google Shape;392;p3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rtl="0" algn="ctr">
              <a:spcBef>
                <a:spcPts val="0"/>
              </a:spcBef>
              <a:spcAft>
                <a:spcPts val="0"/>
              </a:spcAft>
              <a:buClr>
                <a:srgbClr val="B5A788"/>
              </a:buClr>
              <a:buSzPts val="1200"/>
              <a:buChar char="●"/>
            </a:pPr>
            <a:fld id="{00000000-1234-1234-1234-123412341234}" type="slidenum">
              <a:rPr lang="en-US"/>
              <a:t>‹#›</a:t>
            </a:fld>
            <a:endParaRPr>
              <a:solidFill>
                <a:srgbClr val="045C75"/>
              </a:solidFill>
            </a:endParaRPr>
          </a:p>
        </p:txBody>
      </p:sp>
      <p:pic>
        <p:nvPicPr>
          <p:cNvPr id="393" name="Google Shape;393;p39"/>
          <p:cNvPicPr preferRelativeResize="0"/>
          <p:nvPr/>
        </p:nvPicPr>
        <p:blipFill rotWithShape="1">
          <a:blip r:embed="rId3">
            <a:alphaModFix/>
          </a:blip>
          <a:srcRect b="0" l="0" r="0" t="0"/>
          <a:stretch/>
        </p:blipFill>
        <p:spPr>
          <a:xfrm>
            <a:off x="38100" y="585160"/>
            <a:ext cx="4800599" cy="2667000"/>
          </a:xfrm>
          <a:prstGeom prst="rect">
            <a:avLst/>
          </a:prstGeom>
          <a:noFill/>
          <a:ln>
            <a:noFill/>
          </a:ln>
        </p:spPr>
      </p:pic>
      <p:pic>
        <p:nvPicPr>
          <p:cNvPr id="394" name="Google Shape;394;p39"/>
          <p:cNvPicPr preferRelativeResize="0"/>
          <p:nvPr/>
        </p:nvPicPr>
        <p:blipFill rotWithShape="1">
          <a:blip r:embed="rId4">
            <a:alphaModFix/>
          </a:blip>
          <a:srcRect b="0" l="0" r="0" t="0"/>
          <a:stretch/>
        </p:blipFill>
        <p:spPr>
          <a:xfrm>
            <a:off x="4865913" y="1670957"/>
            <a:ext cx="4239987" cy="1752600"/>
          </a:xfrm>
          <a:prstGeom prst="rect">
            <a:avLst/>
          </a:prstGeom>
          <a:noFill/>
          <a:ln>
            <a:noFill/>
          </a:ln>
        </p:spPr>
      </p:pic>
      <p:pic>
        <p:nvPicPr>
          <p:cNvPr id="395" name="Google Shape;395;p39"/>
          <p:cNvPicPr preferRelativeResize="0"/>
          <p:nvPr/>
        </p:nvPicPr>
        <p:blipFill rotWithShape="1">
          <a:blip r:embed="rId5">
            <a:alphaModFix/>
          </a:blip>
          <a:srcRect b="0" l="0" r="0" t="0"/>
          <a:stretch/>
        </p:blipFill>
        <p:spPr>
          <a:xfrm>
            <a:off x="1768607" y="3562052"/>
            <a:ext cx="4692388" cy="32499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nvSpPr>
        <p:spPr>
          <a:xfrm>
            <a:off x="1143000" y="0"/>
            <a:ext cx="7791450" cy="685800"/>
          </a:xfrm>
          <a:prstGeom prst="rect">
            <a:avLst/>
          </a:prstGeom>
          <a:noFill/>
          <a:ln>
            <a:noFill/>
          </a:ln>
        </p:spPr>
        <p:txBody>
          <a:bodyPr anchorCtr="0" anchor="ctr" bIns="46800" lIns="90000" spcFirstLastPara="1" rIns="90000" wrap="square" tIns="46800">
            <a:noAutofit/>
          </a:bodyPr>
          <a:lstStyle/>
          <a:p>
            <a:pPr indent="0" lvl="0" marL="0" marR="0" rtl="0" algn="l">
              <a:spcBef>
                <a:spcPts val="0"/>
              </a:spcBef>
              <a:spcAft>
                <a:spcPts val="0"/>
              </a:spcAft>
              <a:buNone/>
            </a:pPr>
            <a:br>
              <a:rPr b="0" i="0" lang="en-US" sz="3900" u="none" cap="none" strike="noStrike">
                <a:solidFill>
                  <a:schemeClr val="dk1"/>
                </a:solidFill>
                <a:latin typeface="Constantia"/>
                <a:ea typeface="Constantia"/>
                <a:cs typeface="Constantia"/>
                <a:sym typeface="Constantia"/>
              </a:rPr>
            </a:br>
            <a:r>
              <a:rPr b="0" i="0" lang="en-US" sz="3900" u="none" cap="none" strike="noStrike">
                <a:solidFill>
                  <a:schemeClr val="dk1"/>
                </a:solidFill>
                <a:latin typeface="Constantia"/>
                <a:ea typeface="Constantia"/>
                <a:cs typeface="Constantia"/>
                <a:sym typeface="Constantia"/>
              </a:rPr>
              <a:t>Basics of I/O</a:t>
            </a:r>
            <a:endParaRPr b="0" i="0" sz="1800" u="none" cap="none" strike="noStrike">
              <a:solidFill>
                <a:schemeClr val="dk1"/>
              </a:solidFill>
              <a:latin typeface="Constantia"/>
              <a:ea typeface="Constantia"/>
              <a:cs typeface="Constantia"/>
              <a:sym typeface="Constantia"/>
            </a:endParaRPr>
          </a:p>
        </p:txBody>
      </p:sp>
      <p:sp>
        <p:nvSpPr>
          <p:cNvPr id="135" name="Google Shape;135;p4"/>
          <p:cNvSpPr txBox="1"/>
          <p:nvPr/>
        </p:nvSpPr>
        <p:spPr>
          <a:xfrm>
            <a:off x="0" y="990600"/>
            <a:ext cx="9296400" cy="5486400"/>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0"/>
              </a:spcBef>
              <a:spcAft>
                <a:spcPts val="0"/>
              </a:spcAft>
              <a:buNone/>
            </a:pPr>
            <a:r>
              <a:rPr b="0" i="0" lang="en-US" sz="3000" u="none" cap="none" strike="noStrike">
                <a:solidFill>
                  <a:schemeClr val="dk1"/>
                </a:solidFill>
                <a:latin typeface="Constantia"/>
                <a:ea typeface="Constantia"/>
                <a:cs typeface="Constantia"/>
                <a:sym typeface="Constantia"/>
              </a:rPr>
              <a:t>I/O Devices:</a:t>
            </a:r>
            <a:endParaRPr b="0" i="0" sz="1800" u="none" cap="none" strike="noStrike">
              <a:solidFill>
                <a:schemeClr val="dk1"/>
              </a:solidFill>
              <a:latin typeface="Constantia"/>
              <a:ea typeface="Constantia"/>
              <a:cs typeface="Constantia"/>
              <a:sym typeface="Constantia"/>
            </a:endParaRPr>
          </a:p>
          <a:p>
            <a:pPr indent="0" lvl="0" marL="0" marR="0" rtl="0" algn="l">
              <a:lnSpc>
                <a:spcPct val="90000"/>
              </a:lnSpc>
              <a:spcBef>
                <a:spcPts val="0"/>
              </a:spcBef>
              <a:spcAft>
                <a:spcPts val="0"/>
              </a:spcAft>
              <a:buNone/>
            </a:pPr>
            <a:r>
              <a:rPr b="0" i="0" lang="en-US" sz="3000" u="none" cap="none" strike="noStrike">
                <a:solidFill>
                  <a:schemeClr val="dk1"/>
                </a:solidFill>
                <a:latin typeface="Constantia"/>
                <a:ea typeface="Constantia"/>
                <a:cs typeface="Constantia"/>
                <a:sym typeface="Constantia"/>
              </a:rPr>
              <a:t>There are 3 categories of I/O devices:</a:t>
            </a:r>
            <a:endParaRPr b="0" i="0" sz="1800" u="none" cap="none" strike="noStrike">
              <a:solidFill>
                <a:schemeClr val="dk1"/>
              </a:solidFill>
              <a:latin typeface="Constantia"/>
              <a:ea typeface="Constantia"/>
              <a:cs typeface="Constantia"/>
              <a:sym typeface="Constantia"/>
            </a:endParaRPr>
          </a:p>
          <a:p>
            <a:pPr indent="0" lvl="0" marL="0" marR="0" rtl="0" algn="l">
              <a:lnSpc>
                <a:spcPct val="90000"/>
              </a:lnSpc>
              <a:spcBef>
                <a:spcPts val="0"/>
              </a:spcBef>
              <a:spcAft>
                <a:spcPts val="0"/>
              </a:spcAft>
              <a:buNone/>
            </a:pPr>
            <a:r>
              <a:rPr b="0" i="0" lang="en-US" sz="3000" u="none" cap="none" strike="noStrike">
                <a:solidFill>
                  <a:schemeClr val="dk1"/>
                </a:solidFill>
                <a:latin typeface="Constantia"/>
                <a:ea typeface="Constantia"/>
                <a:cs typeface="Constantia"/>
                <a:sym typeface="Constantia"/>
              </a:rPr>
              <a:t>1) Human Readable:</a:t>
            </a:r>
            <a:endParaRPr b="0" i="0" sz="1800" u="none" cap="none" strike="noStrike">
              <a:solidFill>
                <a:schemeClr val="dk1"/>
              </a:solidFill>
              <a:latin typeface="Constantia"/>
              <a:ea typeface="Constantia"/>
              <a:cs typeface="Constantia"/>
              <a:sym typeface="Constantia"/>
            </a:endParaRPr>
          </a:p>
          <a:p>
            <a:pPr indent="0" lvl="0" marL="0" marR="0" rtl="0" algn="l">
              <a:lnSpc>
                <a:spcPct val="90000"/>
              </a:lnSpc>
              <a:spcBef>
                <a:spcPts val="0"/>
              </a:spcBef>
              <a:spcAft>
                <a:spcPts val="0"/>
              </a:spcAft>
              <a:buNone/>
            </a:pPr>
            <a:r>
              <a:rPr b="0" i="0" lang="en-US" sz="3000" u="none" cap="none" strike="noStrike">
                <a:solidFill>
                  <a:schemeClr val="dk1"/>
                </a:solidFill>
                <a:latin typeface="Constantia"/>
                <a:ea typeface="Constantia"/>
                <a:cs typeface="Constantia"/>
                <a:sym typeface="Constantia"/>
              </a:rPr>
              <a:t>2) Machine Readable</a:t>
            </a:r>
            <a:endParaRPr b="0" i="0" sz="1800" u="none" cap="none" strike="noStrike">
              <a:solidFill>
                <a:schemeClr val="dk1"/>
              </a:solidFill>
              <a:latin typeface="Constantia"/>
              <a:ea typeface="Constantia"/>
              <a:cs typeface="Constantia"/>
              <a:sym typeface="Constantia"/>
            </a:endParaRPr>
          </a:p>
          <a:p>
            <a:pPr indent="0" lvl="0" marL="0" marR="0" rtl="0" algn="l">
              <a:lnSpc>
                <a:spcPct val="90000"/>
              </a:lnSpc>
              <a:spcBef>
                <a:spcPts val="0"/>
              </a:spcBef>
              <a:spcAft>
                <a:spcPts val="0"/>
              </a:spcAft>
              <a:buNone/>
            </a:pPr>
            <a:r>
              <a:rPr b="0" i="0" lang="en-US" sz="3000" u="none" cap="none" strike="noStrike">
                <a:solidFill>
                  <a:schemeClr val="dk1"/>
                </a:solidFill>
                <a:latin typeface="Constantia"/>
                <a:ea typeface="Constantia"/>
                <a:cs typeface="Constantia"/>
                <a:sym typeface="Constantia"/>
              </a:rPr>
              <a:t>3) Communication</a:t>
            </a:r>
            <a:endParaRPr b="0" i="0" sz="1800" u="none" cap="none" strike="noStrike">
              <a:solidFill>
                <a:schemeClr val="dk1"/>
              </a:solidFill>
              <a:latin typeface="Constantia"/>
              <a:ea typeface="Constantia"/>
              <a:cs typeface="Constantia"/>
              <a:sym typeface="Constantia"/>
            </a:endParaRPr>
          </a:p>
          <a:p>
            <a:pPr indent="0" lvl="0" marL="0" marR="0" rtl="0" algn="l">
              <a:lnSpc>
                <a:spcPct val="90000"/>
              </a:lnSpc>
              <a:spcBef>
                <a:spcPts val="0"/>
              </a:spcBef>
              <a:spcAft>
                <a:spcPts val="0"/>
              </a:spcAft>
              <a:buNone/>
            </a:pPr>
            <a:r>
              <a:rPr b="1" i="0" lang="en-US" sz="3000" u="none" cap="none" strike="noStrike">
                <a:solidFill>
                  <a:schemeClr val="dk1"/>
                </a:solidFill>
                <a:latin typeface="Constantia"/>
                <a:ea typeface="Constantia"/>
                <a:cs typeface="Constantia"/>
                <a:sym typeface="Constantia"/>
              </a:rPr>
              <a:t>Cable-</a:t>
            </a:r>
            <a:r>
              <a:rPr b="0" i="0" lang="en-US" sz="3000" u="none" cap="none" strike="noStrike">
                <a:solidFill>
                  <a:schemeClr val="dk1"/>
                </a:solidFill>
                <a:latin typeface="Constantia"/>
                <a:ea typeface="Constantia"/>
                <a:cs typeface="Constantia"/>
                <a:sym typeface="Constantia"/>
              </a:rPr>
              <a:t>   </a:t>
            </a:r>
            <a:endParaRPr b="0" i="0" sz="1800" u="none" cap="none" strike="noStrike">
              <a:solidFill>
                <a:schemeClr val="dk1"/>
              </a:solidFill>
              <a:latin typeface="Constantia"/>
              <a:ea typeface="Constantia"/>
              <a:cs typeface="Constantia"/>
              <a:sym typeface="Constantia"/>
            </a:endParaRPr>
          </a:p>
          <a:p>
            <a:pPr indent="0" lvl="0" marL="0" marR="0" rtl="0" algn="l">
              <a:lnSpc>
                <a:spcPct val="90000"/>
              </a:lnSpc>
              <a:spcBef>
                <a:spcPts val="0"/>
              </a:spcBef>
              <a:spcAft>
                <a:spcPts val="0"/>
              </a:spcAft>
              <a:buNone/>
            </a:pPr>
            <a:r>
              <a:rPr b="0" i="0" lang="en-US" sz="3000" u="none" cap="none" strike="noStrike">
                <a:solidFill>
                  <a:schemeClr val="dk1"/>
                </a:solidFill>
                <a:latin typeface="Constantia"/>
                <a:ea typeface="Constantia"/>
                <a:cs typeface="Constantia"/>
                <a:sym typeface="Constantia"/>
              </a:rPr>
              <a:t>  A Device communicates with computer system by sending signal over</a:t>
            </a:r>
            <a:r>
              <a:rPr b="1" i="0" lang="en-US" sz="3000" u="none" cap="none" strike="noStrike">
                <a:solidFill>
                  <a:schemeClr val="dk1"/>
                </a:solidFill>
                <a:latin typeface="Constantia"/>
                <a:ea typeface="Constantia"/>
                <a:cs typeface="Constantia"/>
                <a:sym typeface="Constantia"/>
              </a:rPr>
              <a:t> wire or cable(channel)</a:t>
            </a:r>
            <a:endParaRPr b="0" i="0" sz="1800" u="none" cap="none" strike="noStrike">
              <a:solidFill>
                <a:schemeClr val="dk1"/>
              </a:solidFill>
              <a:latin typeface="Constantia"/>
              <a:ea typeface="Constantia"/>
              <a:cs typeface="Constantia"/>
              <a:sym typeface="Constantia"/>
            </a:endParaRPr>
          </a:p>
          <a:p>
            <a:pPr indent="0" lvl="0" marL="0" marR="0" rtl="0" algn="l">
              <a:lnSpc>
                <a:spcPct val="90000"/>
              </a:lnSpc>
              <a:spcBef>
                <a:spcPts val="0"/>
              </a:spcBef>
              <a:spcAft>
                <a:spcPts val="0"/>
              </a:spcAft>
              <a:buNone/>
            </a:pPr>
            <a:r>
              <a:rPr b="1" i="0" lang="en-US" sz="3000" u="none" cap="none" strike="noStrike">
                <a:solidFill>
                  <a:schemeClr val="dk1"/>
                </a:solidFill>
                <a:latin typeface="Constantia"/>
                <a:ea typeface="Constantia"/>
                <a:cs typeface="Constantia"/>
                <a:sym typeface="Constantia"/>
              </a:rPr>
              <a:t>Port-	</a:t>
            </a:r>
            <a:endParaRPr b="0" i="0" sz="1800" u="none" cap="none" strike="noStrike">
              <a:solidFill>
                <a:schemeClr val="dk1"/>
              </a:solidFill>
              <a:latin typeface="Constantia"/>
              <a:ea typeface="Constantia"/>
              <a:cs typeface="Constantia"/>
              <a:sym typeface="Constantia"/>
            </a:endParaRPr>
          </a:p>
          <a:p>
            <a:pPr indent="0" lvl="0" marL="0" marR="0" rtl="0" algn="l">
              <a:lnSpc>
                <a:spcPct val="90000"/>
              </a:lnSpc>
              <a:spcBef>
                <a:spcPts val="0"/>
              </a:spcBef>
              <a:spcAft>
                <a:spcPts val="0"/>
              </a:spcAft>
              <a:buNone/>
            </a:pPr>
            <a:r>
              <a:rPr b="0" i="0" lang="en-US" sz="3000" u="none" cap="none" strike="noStrike">
                <a:solidFill>
                  <a:schemeClr val="dk1"/>
                </a:solidFill>
                <a:latin typeface="Constantia"/>
                <a:ea typeface="Constantia"/>
                <a:cs typeface="Constantia"/>
                <a:sym typeface="Constantia"/>
              </a:rPr>
              <a:t>The devices communicates with machine via connection point or port(I/O port)</a:t>
            </a:r>
            <a:endParaRPr b="0" i="0" sz="1800" u="none" cap="none" strike="noStrike">
              <a:solidFill>
                <a:schemeClr val="dk1"/>
              </a:solidFill>
              <a:latin typeface="Constantia"/>
              <a:ea typeface="Constantia"/>
              <a:cs typeface="Constantia"/>
              <a:sym typeface="Constantia"/>
            </a:endParaRPr>
          </a:p>
          <a:p>
            <a:pPr indent="0" lvl="0" marL="0" marR="0" rtl="0" algn="l">
              <a:lnSpc>
                <a:spcPct val="90000"/>
              </a:lnSpc>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136" name="Google Shape;136;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nvSpPr>
        <p:spPr>
          <a:xfrm>
            <a:off x="152400" y="0"/>
            <a:ext cx="8991600" cy="2209800"/>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b="0" i="0" lang="en-US" sz="2800" u="none" cap="none" strike="noStrike">
                <a:solidFill>
                  <a:schemeClr val="dk1"/>
                </a:solidFill>
                <a:latin typeface="Constantia"/>
                <a:ea typeface="Constantia"/>
                <a:cs typeface="Constantia"/>
                <a:sym typeface="Constantia"/>
              </a:rPr>
              <a:t>Device Controller</a:t>
            </a:r>
            <a:r>
              <a:rPr b="0" i="0" lang="en-US" sz="1800" u="none" cap="none" strike="noStrike">
                <a:solidFill>
                  <a:schemeClr val="dk1"/>
                </a:solidFill>
                <a:latin typeface="Constantia"/>
                <a:ea typeface="Constantia"/>
                <a:cs typeface="Constantia"/>
                <a:sym typeface="Constantia"/>
              </a:rPr>
              <a:t>:</a:t>
            </a:r>
            <a:endParaRPr/>
          </a:p>
          <a:p>
            <a:pPr indent="0" lvl="0" marL="0" marR="0" rtl="0" algn="l">
              <a:spcBef>
                <a:spcPts val="0"/>
              </a:spcBef>
              <a:spcAft>
                <a:spcPts val="0"/>
              </a:spcAft>
              <a:buNone/>
            </a:pPr>
            <a:r>
              <a:rPr b="0" i="0" lang="en-US" sz="3200" u="none" cap="none" strike="noStrike">
                <a:solidFill>
                  <a:schemeClr val="dk1"/>
                </a:solidFill>
                <a:latin typeface="Constantia"/>
                <a:ea typeface="Constantia"/>
                <a:cs typeface="Constantia"/>
                <a:sym typeface="Constantia"/>
              </a:rPr>
              <a:t>It is a collection of electronics on a single chip that controls on the wires of a port. </a:t>
            </a:r>
            <a:endParaRPr/>
          </a:p>
        </p:txBody>
      </p:sp>
      <p:pic>
        <p:nvPicPr>
          <p:cNvPr id="142" name="Google Shape;142;p5"/>
          <p:cNvPicPr preferRelativeResize="0"/>
          <p:nvPr/>
        </p:nvPicPr>
        <p:blipFill rotWithShape="1">
          <a:blip r:embed="rId3">
            <a:alphaModFix/>
          </a:blip>
          <a:srcRect b="1212" l="2698" r="2512" t="966"/>
          <a:stretch/>
        </p:blipFill>
        <p:spPr>
          <a:xfrm>
            <a:off x="0" y="1600200"/>
            <a:ext cx="9144000" cy="5257800"/>
          </a:xfrm>
          <a:prstGeom prst="rect">
            <a:avLst/>
          </a:prstGeom>
          <a:noFill/>
          <a:ln cap="flat" cmpd="sng" w="57225">
            <a:solidFill>
              <a:srgbClr val="000000"/>
            </a:solidFill>
            <a:prstDash val="solid"/>
            <a:miter lim="800000"/>
            <a:headEnd len="sm" w="sm" type="none"/>
            <a:tailEnd len="sm" w="sm" type="none"/>
          </a:ln>
        </p:spPr>
      </p:pic>
      <p:sp>
        <p:nvSpPr>
          <p:cNvPr id="143" name="Google Shape;143;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nvSpPr>
        <p:spPr>
          <a:xfrm>
            <a:off x="990600" y="228600"/>
            <a:ext cx="7924800" cy="6629400"/>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b="0" i="0" lang="en-US" sz="2800" u="none" cap="none" strike="noStrike">
                <a:solidFill>
                  <a:schemeClr val="dk1"/>
                </a:solidFill>
                <a:latin typeface="Constantia"/>
                <a:ea typeface="Constantia"/>
                <a:cs typeface="Constantia"/>
                <a:sym typeface="Constantia"/>
              </a:rPr>
              <a:t>Disk Controller consists of two units:</a:t>
            </a:r>
            <a:endParaRPr b="0" i="0" sz="28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0" i="0" lang="en-US" sz="2800" u="none" cap="none" strike="noStrike">
                <a:solidFill>
                  <a:schemeClr val="dk1"/>
                </a:solidFill>
                <a:latin typeface="Constantia"/>
                <a:ea typeface="Constantia"/>
                <a:cs typeface="Constantia"/>
                <a:sym typeface="Constantia"/>
              </a:rPr>
              <a:t>1) Channel(wire/bus)</a:t>
            </a:r>
            <a:endParaRPr b="0" i="0" sz="28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0" i="0" lang="en-US" sz="2800" u="none" cap="none" strike="noStrike">
                <a:solidFill>
                  <a:schemeClr val="dk1"/>
                </a:solidFill>
                <a:latin typeface="Constantia"/>
                <a:ea typeface="Constantia"/>
                <a:cs typeface="Constantia"/>
                <a:sym typeface="Constantia"/>
              </a:rPr>
              <a:t>2) Control Unit(CU)</a:t>
            </a:r>
            <a:endParaRPr b="0" i="0" sz="28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0" i="0" lang="en-US" sz="2800" u="none" cap="none" strike="noStrike">
                <a:solidFill>
                  <a:schemeClr val="dk1"/>
                </a:solidFill>
                <a:latin typeface="Constantia"/>
                <a:ea typeface="Constantia"/>
                <a:cs typeface="Constantia"/>
                <a:sym typeface="Constantia"/>
              </a:rPr>
              <a:t>All devices needs the</a:t>
            </a:r>
            <a:r>
              <a:rPr b="1" i="0" lang="en-US" sz="2800" u="none" cap="none" strike="noStrike">
                <a:solidFill>
                  <a:schemeClr val="dk1"/>
                </a:solidFill>
                <a:latin typeface="Constantia"/>
                <a:ea typeface="Constantia"/>
                <a:cs typeface="Constantia"/>
                <a:sym typeface="Constantia"/>
              </a:rPr>
              <a:t> device driver </a:t>
            </a:r>
            <a:r>
              <a:rPr b="0" i="0" lang="en-US" sz="2800" u="none" cap="none" strike="noStrike">
                <a:solidFill>
                  <a:schemeClr val="dk1"/>
                </a:solidFill>
                <a:latin typeface="Constantia"/>
                <a:ea typeface="Constantia"/>
                <a:cs typeface="Constantia"/>
                <a:sym typeface="Constantia"/>
              </a:rPr>
              <a:t>to be installed </a:t>
            </a:r>
            <a:endParaRPr/>
          </a:p>
          <a:p>
            <a:pPr indent="0" lvl="0" marL="0" marR="0" rtl="0" algn="l">
              <a:spcBef>
                <a:spcPts val="0"/>
              </a:spcBef>
              <a:spcAft>
                <a:spcPts val="0"/>
              </a:spcAft>
              <a:buNone/>
            </a:pPr>
            <a:r>
              <a:rPr b="0" i="0" lang="en-US" sz="2800" u="none" cap="none" strike="noStrike">
                <a:solidFill>
                  <a:schemeClr val="dk1"/>
                </a:solidFill>
                <a:latin typeface="Constantia"/>
                <a:ea typeface="Constantia"/>
                <a:cs typeface="Constantia"/>
                <a:sym typeface="Constantia"/>
              </a:rPr>
              <a:t>on the system</a:t>
            </a:r>
            <a:endParaRPr/>
          </a:p>
          <a:p>
            <a:pPr indent="0" lvl="0" marL="0" marR="0" rtl="0" algn="l">
              <a:spcBef>
                <a:spcPts val="0"/>
              </a:spcBef>
              <a:spcAft>
                <a:spcPts val="0"/>
              </a:spcAft>
              <a:buNone/>
            </a:pPr>
            <a:r>
              <a:rPr b="0" i="0" lang="en-US" sz="3200" u="none" cap="none" strike="noStrike">
                <a:solidFill>
                  <a:schemeClr val="dk1"/>
                </a:solidFill>
                <a:latin typeface="Constantia"/>
                <a:ea typeface="Constantia"/>
                <a:cs typeface="Constantia"/>
                <a:sym typeface="Constantia"/>
              </a:rPr>
              <a:t>Device Drivers(DD) conceptually consists of </a:t>
            </a:r>
            <a:endParaRPr/>
          </a:p>
          <a:p>
            <a:pPr indent="0" lvl="0" marL="0" marR="0" rtl="0" algn="l">
              <a:spcBef>
                <a:spcPts val="0"/>
              </a:spcBef>
              <a:spcAft>
                <a:spcPts val="0"/>
              </a:spcAft>
              <a:buNone/>
            </a:pPr>
            <a:r>
              <a:rPr b="0" i="0" lang="en-US" sz="3200" u="none" cap="none" strike="noStrike">
                <a:solidFill>
                  <a:schemeClr val="dk1"/>
                </a:solidFill>
                <a:latin typeface="Constantia"/>
                <a:ea typeface="Constantia"/>
                <a:cs typeface="Constantia"/>
                <a:sym typeface="Constantia"/>
              </a:rPr>
              <a:t>four sub modules:</a:t>
            </a:r>
            <a:endParaRPr b="0" i="0" sz="32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b="0" i="0" sz="28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0" i="0" lang="en-US" sz="2800" u="none" cap="none" strike="noStrike">
                <a:solidFill>
                  <a:schemeClr val="dk1"/>
                </a:solidFill>
                <a:latin typeface="Constantia"/>
                <a:ea typeface="Constantia"/>
                <a:cs typeface="Constantia"/>
                <a:sym typeface="Constantia"/>
              </a:rPr>
              <a:t>1) I/O procedure</a:t>
            </a:r>
            <a:endParaRPr b="0" i="0" sz="28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b="0" i="0" sz="28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0" i="0" lang="en-US" sz="2800" u="none" cap="none" strike="noStrike">
                <a:solidFill>
                  <a:schemeClr val="dk1"/>
                </a:solidFill>
                <a:latin typeface="Constantia"/>
                <a:ea typeface="Constantia"/>
                <a:cs typeface="Constantia"/>
                <a:sym typeface="Constantia"/>
              </a:rPr>
              <a:t>2) I/O Scheduler</a:t>
            </a:r>
            <a:endParaRPr b="0" i="0" sz="28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b="0" i="0" sz="28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0" i="0" lang="en-US" sz="2800" u="none" cap="none" strike="noStrike">
                <a:solidFill>
                  <a:schemeClr val="dk1"/>
                </a:solidFill>
                <a:latin typeface="Constantia"/>
                <a:ea typeface="Constantia"/>
                <a:cs typeface="Constantia"/>
                <a:sym typeface="Constantia"/>
              </a:rPr>
              <a:t>3)Device handler </a:t>
            </a:r>
            <a:endParaRPr b="0" i="0" sz="28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b="0" i="0" sz="28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0" i="0" lang="en-US" sz="2800" u="none" cap="none" strike="noStrike">
                <a:solidFill>
                  <a:schemeClr val="dk1"/>
                </a:solidFill>
                <a:latin typeface="Constantia"/>
                <a:ea typeface="Constantia"/>
                <a:cs typeface="Constantia"/>
                <a:sym typeface="Constantia"/>
              </a:rPr>
              <a:t>4)Interrupt Service Routine(ISR)</a:t>
            </a:r>
            <a:endParaRPr b="0" i="0" sz="28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b="0" i="0" sz="28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b="0" i="0" sz="28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br>
              <a:rPr b="0" i="0" lang="en-US" sz="2800" u="none" cap="none" strike="noStrike">
                <a:solidFill>
                  <a:schemeClr val="dk1"/>
                </a:solidFill>
                <a:latin typeface="Constantia"/>
                <a:ea typeface="Constantia"/>
                <a:cs typeface="Constantia"/>
                <a:sym typeface="Constantia"/>
              </a:rPr>
            </a:br>
            <a:endParaRPr b="0" i="0" sz="2800" u="none" cap="none" strike="noStrike">
              <a:solidFill>
                <a:schemeClr val="dk1"/>
              </a:solidFill>
              <a:latin typeface="Constantia"/>
              <a:ea typeface="Constantia"/>
              <a:cs typeface="Constantia"/>
              <a:sym typeface="Constantia"/>
            </a:endParaRPr>
          </a:p>
        </p:txBody>
      </p:sp>
      <p:sp>
        <p:nvSpPr>
          <p:cNvPr id="149" name="Google Shape;149;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5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5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5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500"/>
                                        <p:tgtEl>
                                          <p:spTgt spid="1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Effect filter="fade" transition="in">
                                      <p:cBhvr>
                                        <p:cTn dur="500"/>
                                        <p:tgtEl>
                                          <p:spTgt spid="1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animEffect filter="fade" transition="in">
                                      <p:cBhvr>
                                        <p:cTn dur="500"/>
                                        <p:tgtEl>
                                          <p:spTgt spid="1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animEffect filter="fade" transition="in">
                                      <p:cBhvr>
                                        <p:cTn dur="500"/>
                                        <p:tgtEl>
                                          <p:spTgt spid="14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7" st="7"/>
                                            </p:txEl>
                                          </p:spTgt>
                                        </p:tgtEl>
                                        <p:attrNameLst>
                                          <p:attrName>style.visibility</p:attrName>
                                        </p:attrNameLst>
                                      </p:cBhvr>
                                      <p:to>
                                        <p:strVal val="visible"/>
                                      </p:to>
                                    </p:set>
                                    <p:animEffect filter="fade" transition="in">
                                      <p:cBhvr>
                                        <p:cTn dur="500"/>
                                        <p:tgtEl>
                                          <p:spTgt spid="14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8" st="8"/>
                                            </p:txEl>
                                          </p:spTgt>
                                        </p:tgtEl>
                                        <p:attrNameLst>
                                          <p:attrName>style.visibility</p:attrName>
                                        </p:attrNameLst>
                                      </p:cBhvr>
                                      <p:to>
                                        <p:strVal val="visible"/>
                                      </p:to>
                                    </p:set>
                                    <p:animEffect filter="fade" transition="in">
                                      <p:cBhvr>
                                        <p:cTn dur="500"/>
                                        <p:tgtEl>
                                          <p:spTgt spid="14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9" st="9"/>
                                            </p:txEl>
                                          </p:spTgt>
                                        </p:tgtEl>
                                        <p:attrNameLst>
                                          <p:attrName>style.visibility</p:attrName>
                                        </p:attrNameLst>
                                      </p:cBhvr>
                                      <p:to>
                                        <p:strVal val="visible"/>
                                      </p:to>
                                    </p:set>
                                    <p:animEffect filter="fade" transition="in">
                                      <p:cBhvr>
                                        <p:cTn dur="500"/>
                                        <p:tgtEl>
                                          <p:spTgt spid="14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0" st="10"/>
                                            </p:txEl>
                                          </p:spTgt>
                                        </p:tgtEl>
                                        <p:attrNameLst>
                                          <p:attrName>style.visibility</p:attrName>
                                        </p:attrNameLst>
                                      </p:cBhvr>
                                      <p:to>
                                        <p:strVal val="visible"/>
                                      </p:to>
                                    </p:set>
                                    <p:animEffect filter="fade" transition="in">
                                      <p:cBhvr>
                                        <p:cTn dur="500"/>
                                        <p:tgtEl>
                                          <p:spTgt spid="14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1" st="11"/>
                                            </p:txEl>
                                          </p:spTgt>
                                        </p:tgtEl>
                                        <p:attrNameLst>
                                          <p:attrName>style.visibility</p:attrName>
                                        </p:attrNameLst>
                                      </p:cBhvr>
                                      <p:to>
                                        <p:strVal val="visible"/>
                                      </p:to>
                                    </p:set>
                                    <p:animEffect filter="fade" transition="in">
                                      <p:cBhvr>
                                        <p:cTn dur="500"/>
                                        <p:tgtEl>
                                          <p:spTgt spid="14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2" st="12"/>
                                            </p:txEl>
                                          </p:spTgt>
                                        </p:tgtEl>
                                        <p:attrNameLst>
                                          <p:attrName>style.visibility</p:attrName>
                                        </p:attrNameLst>
                                      </p:cBhvr>
                                      <p:to>
                                        <p:strVal val="visible"/>
                                      </p:to>
                                    </p:set>
                                    <p:animEffect filter="fade" transition="in">
                                      <p:cBhvr>
                                        <p:cTn dur="500"/>
                                        <p:tgtEl>
                                          <p:spTgt spid="14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3" st="13"/>
                                            </p:txEl>
                                          </p:spTgt>
                                        </p:tgtEl>
                                        <p:attrNameLst>
                                          <p:attrName>style.visibility</p:attrName>
                                        </p:attrNameLst>
                                      </p:cBhvr>
                                      <p:to>
                                        <p:strVal val="visible"/>
                                      </p:to>
                                    </p:set>
                                    <p:animEffect filter="fade" transition="in">
                                      <p:cBhvr>
                                        <p:cTn dur="500"/>
                                        <p:tgtEl>
                                          <p:spTgt spid="14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4" st="14"/>
                                            </p:txEl>
                                          </p:spTgt>
                                        </p:tgtEl>
                                        <p:attrNameLst>
                                          <p:attrName>style.visibility</p:attrName>
                                        </p:attrNameLst>
                                      </p:cBhvr>
                                      <p:to>
                                        <p:strVal val="visible"/>
                                      </p:to>
                                    </p:set>
                                    <p:animEffect filter="fade" transition="in">
                                      <p:cBhvr>
                                        <p:cTn dur="500"/>
                                        <p:tgtEl>
                                          <p:spTgt spid="14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5" st="15"/>
                                            </p:txEl>
                                          </p:spTgt>
                                        </p:tgtEl>
                                        <p:attrNameLst>
                                          <p:attrName>style.visibility</p:attrName>
                                        </p:attrNameLst>
                                      </p:cBhvr>
                                      <p:to>
                                        <p:strVal val="visible"/>
                                      </p:to>
                                    </p:set>
                                    <p:animEffect filter="fade" transition="in">
                                      <p:cBhvr>
                                        <p:cTn dur="500"/>
                                        <p:tgtEl>
                                          <p:spTgt spid="14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6" st="16"/>
                                            </p:txEl>
                                          </p:spTgt>
                                        </p:tgtEl>
                                        <p:attrNameLst>
                                          <p:attrName>style.visibility</p:attrName>
                                        </p:attrNameLst>
                                      </p:cBhvr>
                                      <p:to>
                                        <p:strVal val="visible"/>
                                      </p:to>
                                    </p:set>
                                    <p:animEffect filter="fade" transition="in">
                                      <p:cBhvr>
                                        <p:cTn dur="500"/>
                                        <p:tgtEl>
                                          <p:spTgt spid="14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7" st="17"/>
                                            </p:txEl>
                                          </p:spTgt>
                                        </p:tgtEl>
                                        <p:attrNameLst>
                                          <p:attrName>style.visibility</p:attrName>
                                        </p:attrNameLst>
                                      </p:cBhvr>
                                      <p:to>
                                        <p:strVal val="visible"/>
                                      </p:to>
                                    </p:set>
                                    <p:animEffect filter="fade" transition="in">
                                      <p:cBhvr>
                                        <p:cTn dur="500"/>
                                        <p:tgtEl>
                                          <p:spTgt spid="148">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80211" y="0"/>
            <a:ext cx="8229600" cy="533399"/>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600"/>
              <a:t>Device Driver – 4 modules </a:t>
            </a:r>
            <a:endParaRPr/>
          </a:p>
        </p:txBody>
      </p:sp>
      <p:sp>
        <p:nvSpPr>
          <p:cNvPr id="155" name="Google Shape;155;p7"/>
          <p:cNvSpPr txBox="1"/>
          <p:nvPr>
            <p:ph idx="1" type="body"/>
          </p:nvPr>
        </p:nvSpPr>
        <p:spPr>
          <a:xfrm>
            <a:off x="268705" y="258678"/>
            <a:ext cx="8606589" cy="56388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latin typeface="Constantia"/>
                <a:ea typeface="Constantia"/>
                <a:cs typeface="Constantia"/>
                <a:sym typeface="Constantia"/>
              </a:rPr>
              <a:t> I/O procedure:</a:t>
            </a:r>
            <a:endParaRPr/>
          </a:p>
          <a:p>
            <a:pPr indent="-288925" lvl="0" marL="288925" rtl="0" algn="l">
              <a:spcBef>
                <a:spcPts val="480"/>
              </a:spcBef>
              <a:spcAft>
                <a:spcPts val="0"/>
              </a:spcAft>
              <a:buSzPts val="600"/>
              <a:buNone/>
            </a:pPr>
            <a:r>
              <a:rPr lang="en-US" sz="2400">
                <a:latin typeface="Constantia"/>
                <a:ea typeface="Constantia"/>
                <a:cs typeface="Constantia"/>
                <a:sym typeface="Constantia"/>
              </a:rPr>
              <a:t>1) As list of processes waiting for device changes with time to time and is updated at run time.</a:t>
            </a:r>
            <a:endParaRPr sz="1600">
              <a:latin typeface="Constantia"/>
              <a:ea typeface="Constantia"/>
              <a:cs typeface="Constantia"/>
              <a:sym typeface="Constantia"/>
            </a:endParaRPr>
          </a:p>
          <a:p>
            <a:pPr indent="-336550" lvl="0" marL="336550" rtl="0" algn="l">
              <a:spcBef>
                <a:spcPts val="480"/>
              </a:spcBef>
              <a:spcAft>
                <a:spcPts val="0"/>
              </a:spcAft>
              <a:buSzPts val="600"/>
              <a:buNone/>
            </a:pPr>
            <a:r>
              <a:rPr lang="en-US" sz="2400">
                <a:latin typeface="Constantia"/>
                <a:ea typeface="Constantia"/>
                <a:cs typeface="Constantia"/>
                <a:sym typeface="Constantia"/>
              </a:rPr>
              <a:t>2) I/O procedure maintains this list using a data structure  called as IORB.(Other data structure maintained are CCB,CUCB,DCB)</a:t>
            </a:r>
            <a:endParaRPr/>
          </a:p>
          <a:p>
            <a:pPr indent="-273050" lvl="0" marL="273050" rtl="0" algn="l">
              <a:spcBef>
                <a:spcPts val="480"/>
              </a:spcBef>
              <a:spcAft>
                <a:spcPts val="0"/>
              </a:spcAft>
              <a:buSzPts val="2280"/>
              <a:buChar char="⚫"/>
            </a:pPr>
            <a:r>
              <a:rPr lang="en-US" sz="2400">
                <a:latin typeface="Constantia"/>
                <a:ea typeface="Constantia"/>
                <a:cs typeface="Constantia"/>
                <a:sym typeface="Constantia"/>
              </a:rPr>
              <a:t> I/O Scheduler:</a:t>
            </a:r>
            <a:endParaRPr sz="2400">
              <a:latin typeface="Constantia"/>
              <a:ea typeface="Constantia"/>
              <a:cs typeface="Constantia"/>
              <a:sym typeface="Constantia"/>
            </a:endParaRPr>
          </a:p>
          <a:p>
            <a:pPr indent="-336550" lvl="0" marL="336550" rtl="0" algn="l">
              <a:spcBef>
                <a:spcPts val="480"/>
              </a:spcBef>
              <a:spcAft>
                <a:spcPts val="0"/>
              </a:spcAft>
              <a:buSzPts val="2280"/>
              <a:buNone/>
            </a:pPr>
            <a:r>
              <a:rPr lang="en-US" sz="2400">
                <a:latin typeface="Constantia"/>
                <a:ea typeface="Constantia"/>
                <a:cs typeface="Constantia"/>
                <a:sym typeface="Constantia"/>
              </a:rPr>
              <a:t>     </a:t>
            </a:r>
            <a:r>
              <a:rPr lang="en-US" sz="2400"/>
              <a:t>I/O scheduler sequences IORB chained to a DCB according       to scheduling policy and picks IORB from chain when request is to be serviced.</a:t>
            </a:r>
            <a:endParaRPr sz="2400">
              <a:latin typeface="Constantia"/>
              <a:ea typeface="Constantia"/>
              <a:cs typeface="Constantia"/>
              <a:sym typeface="Constantia"/>
            </a:endParaRPr>
          </a:p>
          <a:p>
            <a:pPr indent="-273050" lvl="0" marL="273050" rtl="0" algn="l">
              <a:spcBef>
                <a:spcPts val="480"/>
              </a:spcBef>
              <a:spcAft>
                <a:spcPts val="0"/>
              </a:spcAft>
              <a:buSzPts val="2280"/>
              <a:buChar char="⚫"/>
            </a:pPr>
            <a:r>
              <a:rPr lang="en-US" sz="2400">
                <a:latin typeface="Constantia"/>
                <a:ea typeface="Constantia"/>
                <a:cs typeface="Constantia"/>
                <a:sym typeface="Constantia"/>
              </a:rPr>
              <a:t>Device handler :</a:t>
            </a:r>
            <a:endParaRPr/>
          </a:p>
          <a:p>
            <a:pPr indent="0" lvl="0" marL="0" rtl="0" algn="l">
              <a:spcBef>
                <a:spcPts val="480"/>
              </a:spcBef>
              <a:spcAft>
                <a:spcPts val="0"/>
              </a:spcAft>
              <a:buSzPts val="2280"/>
              <a:buNone/>
            </a:pPr>
            <a:r>
              <a:rPr lang="en-US" sz="2400"/>
              <a:t>It is piece if software which prepares an I/O program for the channel or controller.</a:t>
            </a:r>
            <a:endParaRPr sz="2400">
              <a:latin typeface="Constantia"/>
              <a:ea typeface="Constantia"/>
              <a:cs typeface="Constantia"/>
              <a:sym typeface="Constantia"/>
            </a:endParaRPr>
          </a:p>
          <a:p>
            <a:pPr indent="-273050" lvl="0" marL="273050" rtl="0" algn="l">
              <a:spcBef>
                <a:spcPts val="480"/>
              </a:spcBef>
              <a:spcAft>
                <a:spcPts val="0"/>
              </a:spcAft>
              <a:buSzPts val="2280"/>
              <a:buChar char="⚫"/>
            </a:pPr>
            <a:r>
              <a:rPr lang="en-US" sz="2400">
                <a:latin typeface="Constantia"/>
                <a:ea typeface="Constantia"/>
                <a:cs typeface="Constantia"/>
                <a:sym typeface="Constantia"/>
              </a:rPr>
              <a:t>Interrupt Service Routine(ISR):</a:t>
            </a:r>
            <a:endParaRPr sz="2400">
              <a:latin typeface="Constantia"/>
              <a:ea typeface="Constantia"/>
              <a:cs typeface="Constantia"/>
              <a:sym typeface="Constantia"/>
            </a:endParaRPr>
          </a:p>
          <a:p>
            <a:pPr indent="0" lvl="0" marL="0" rtl="0" algn="l">
              <a:spcBef>
                <a:spcPts val="480"/>
              </a:spcBef>
              <a:spcAft>
                <a:spcPts val="0"/>
              </a:spcAft>
              <a:buSzPts val="2280"/>
              <a:buNone/>
            </a:pPr>
            <a:r>
              <a:rPr lang="en-US" sz="2400"/>
              <a:t>An ISR (also called an interrupt handler) is a software process invoked by an interrupt request from a hardware device</a:t>
            </a:r>
            <a:endParaRPr/>
          </a:p>
        </p:txBody>
      </p:sp>
      <p:sp>
        <p:nvSpPr>
          <p:cNvPr id="156" name="Google Shape;156;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rtl="0" algn="ctr">
              <a:spcBef>
                <a:spcPts val="0"/>
              </a:spcBef>
              <a:spcAft>
                <a:spcPts val="0"/>
              </a:spcAft>
              <a:buClr>
                <a:srgbClr val="B5A788"/>
              </a:buClr>
              <a:buSzPts val="1200"/>
              <a:buChar char="●"/>
            </a:pPr>
            <a:fld id="{00000000-1234-1234-1234-123412341234}" type="slidenum">
              <a:rPr lang="en-US"/>
              <a:t>‹#›</a:t>
            </a:fld>
            <a:endParaRPr>
              <a:solidFill>
                <a:srgbClr val="045C7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1" name="Shape 161"/>
        <p:cNvGrpSpPr/>
        <p:nvPr/>
      </p:nvGrpSpPr>
      <p:grpSpPr>
        <a:xfrm>
          <a:off x="0" y="0"/>
          <a:ext cx="0" cy="0"/>
          <a:chOff x="0" y="0"/>
          <a:chExt cx="0" cy="0"/>
        </a:xfrm>
      </p:grpSpPr>
      <p:sp>
        <p:nvSpPr>
          <p:cNvPr id="162" name="Google Shape;162;p8"/>
          <p:cNvSpPr txBox="1"/>
          <p:nvPr/>
        </p:nvSpPr>
        <p:spPr>
          <a:xfrm>
            <a:off x="144463" y="9525"/>
            <a:ext cx="7499350" cy="447675"/>
          </a:xfrm>
          <a:prstGeom prst="rect">
            <a:avLst/>
          </a:prstGeom>
          <a:no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i="0" lang="en-US" sz="2600" u="none" cap="none" strike="noStrike">
                <a:solidFill>
                  <a:schemeClr val="dk1"/>
                </a:solidFill>
                <a:latin typeface="Constantia"/>
                <a:ea typeface="Constantia"/>
                <a:cs typeface="Constantia"/>
                <a:sym typeface="Constantia"/>
              </a:rPr>
              <a:t>Data structure maintained by I/O Procedure</a:t>
            </a:r>
            <a:endParaRPr b="0" i="0" sz="1800" u="none" cap="none" strike="noStrike">
              <a:solidFill>
                <a:schemeClr val="dk1"/>
              </a:solidFill>
              <a:latin typeface="Constantia"/>
              <a:ea typeface="Constantia"/>
              <a:cs typeface="Constantia"/>
              <a:sym typeface="Constantia"/>
            </a:endParaRPr>
          </a:p>
        </p:txBody>
      </p:sp>
      <p:sp>
        <p:nvSpPr>
          <p:cNvPr id="163" name="Google Shape;163;p8"/>
          <p:cNvSpPr txBox="1"/>
          <p:nvPr/>
        </p:nvSpPr>
        <p:spPr>
          <a:xfrm>
            <a:off x="65088" y="381000"/>
            <a:ext cx="8718550" cy="3506788"/>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Clr>
                <a:schemeClr val="dk1"/>
              </a:buClr>
              <a:buSzPts val="450"/>
              <a:buFont typeface="Noto Sans Symbols"/>
              <a:buNone/>
            </a:pPr>
            <a:r>
              <a:t/>
            </a:r>
            <a:endParaRPr b="0" i="0" sz="1800" u="none" cap="none" strike="noStrike">
              <a:solidFill>
                <a:schemeClr val="dk1"/>
              </a:solidFill>
              <a:latin typeface="Constantia"/>
              <a:ea typeface="Constantia"/>
              <a:cs typeface="Constantia"/>
              <a:sym typeface="Constantia"/>
            </a:endParaRPr>
          </a:p>
        </p:txBody>
      </p:sp>
      <p:sp>
        <p:nvSpPr>
          <p:cNvPr id="164" name="Google Shape;164;p8"/>
          <p:cNvSpPr txBox="1"/>
          <p:nvPr/>
        </p:nvSpPr>
        <p:spPr>
          <a:xfrm>
            <a:off x="0" y="304800"/>
            <a:ext cx="7767638" cy="28321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2800" u="none" cap="none" strike="noStrike">
                <a:solidFill>
                  <a:schemeClr val="dk1"/>
                </a:solidFill>
                <a:latin typeface="Constantia"/>
                <a:ea typeface="Constantia"/>
                <a:cs typeface="Constantia"/>
                <a:sym typeface="Constantia"/>
              </a:rPr>
              <a:t>		CCB</a:t>
            </a:r>
            <a:endParaRPr b="0" i="0" sz="28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0" i="0" lang="en-US" sz="2400" u="none" cap="none" strike="noStrike">
                <a:solidFill>
                  <a:schemeClr val="dk1"/>
                </a:solidFill>
                <a:latin typeface="Constantia"/>
                <a:ea typeface="Constantia"/>
                <a:cs typeface="Constantia"/>
                <a:sym typeface="Constantia"/>
              </a:rPr>
              <a:t>1.</a:t>
            </a:r>
            <a:r>
              <a:rPr b="1" i="0" lang="en-US" sz="2400" u="none" cap="none" strike="noStrike">
                <a:solidFill>
                  <a:schemeClr val="dk1"/>
                </a:solidFill>
                <a:latin typeface="Constantia"/>
                <a:ea typeface="Constantia"/>
                <a:cs typeface="Constantia"/>
                <a:sym typeface="Constantia"/>
              </a:rPr>
              <a:t>Channel Id</a:t>
            </a:r>
            <a:endParaRPr b="0" i="0" sz="24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2. Channels status</a:t>
            </a:r>
            <a:endParaRPr b="0" i="0" sz="24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3. List of Control Units connected to this channel</a:t>
            </a:r>
            <a:endParaRPr b="0" i="0" sz="24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4. List of processes waiting for this channel</a:t>
            </a:r>
            <a:endParaRPr b="0" i="0" sz="24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5. Current process using this channel</a:t>
            </a:r>
            <a:endParaRPr b="0" i="0" sz="24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6.Some other information</a:t>
            </a:r>
            <a:endParaRPr b="0" i="0" sz="2400" u="none" cap="none" strike="noStrike">
              <a:solidFill>
                <a:schemeClr val="dk1"/>
              </a:solidFill>
              <a:latin typeface="Constantia"/>
              <a:ea typeface="Constantia"/>
              <a:cs typeface="Constantia"/>
              <a:sym typeface="Constantia"/>
            </a:endParaRPr>
          </a:p>
        </p:txBody>
      </p:sp>
      <p:sp>
        <p:nvSpPr>
          <p:cNvPr id="165" name="Google Shape;165;p8"/>
          <p:cNvSpPr txBox="1"/>
          <p:nvPr/>
        </p:nvSpPr>
        <p:spPr>
          <a:xfrm>
            <a:off x="3505200" y="2590800"/>
            <a:ext cx="5383213" cy="3140075"/>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		CUCB</a:t>
            </a:r>
            <a:endParaRPr b="1" i="0" sz="20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1.Control Unit id</a:t>
            </a:r>
            <a:endParaRPr b="0" i="0" sz="20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2. Control unit status</a:t>
            </a:r>
            <a:endParaRPr b="0" i="0" sz="20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3. List of devices connected to this CU</a:t>
            </a:r>
            <a:endParaRPr b="0" i="0" sz="20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4. List of processes waiting for this CU</a:t>
            </a:r>
            <a:endParaRPr b="0" i="0" sz="20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5. Current process using this CU</a:t>
            </a:r>
            <a:endParaRPr b="0" i="0" sz="20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6.Some other information </a:t>
            </a:r>
            <a:endParaRPr b="0" i="0" sz="2000" u="none" cap="none" strike="noStrike">
              <a:solidFill>
                <a:schemeClr val="dk1"/>
              </a:solidFill>
              <a:latin typeface="Constantia"/>
              <a:ea typeface="Constantia"/>
              <a:cs typeface="Constantia"/>
              <a:sym typeface="Constantia"/>
            </a:endParaRPr>
          </a:p>
        </p:txBody>
      </p:sp>
      <p:sp>
        <p:nvSpPr>
          <p:cNvPr id="166" name="Google Shape;166;p8"/>
          <p:cNvSpPr txBox="1"/>
          <p:nvPr/>
        </p:nvSpPr>
        <p:spPr>
          <a:xfrm>
            <a:off x="0" y="3429000"/>
            <a:ext cx="4572000" cy="255905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		DCB</a:t>
            </a:r>
            <a:endParaRPr/>
          </a:p>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1.Device Id</a:t>
            </a:r>
            <a:endParaRPr b="0" i="0" sz="24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2. Device status</a:t>
            </a:r>
            <a:endParaRPr b="0" i="0" sz="24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3. Device characteristics</a:t>
            </a:r>
            <a:endParaRPr b="0" i="0" sz="24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4.Device descriptors</a:t>
            </a:r>
            <a:endParaRPr b="0" i="0" sz="24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5.List of CU s connected to this device</a:t>
            </a:r>
            <a:endParaRPr b="0" i="0" sz="24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5.List of processes waiting for this device</a:t>
            </a:r>
            <a:endParaRPr b="0" i="0" sz="24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6. Current process using this device</a:t>
            </a:r>
            <a:endParaRPr b="0" i="0" sz="2400" u="none" cap="none" strike="noStrike">
              <a:solidFill>
                <a:schemeClr val="dk1"/>
              </a:solidFill>
              <a:latin typeface="Constantia"/>
              <a:ea typeface="Constantia"/>
              <a:cs typeface="Constantia"/>
              <a:sym typeface="Constantia"/>
            </a:endParaRPr>
          </a:p>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7.Some other information</a:t>
            </a:r>
            <a:endParaRPr b="0" i="0" sz="2400" u="none" cap="none" strike="noStrike">
              <a:solidFill>
                <a:schemeClr val="dk1"/>
              </a:solidFill>
              <a:latin typeface="Constantia"/>
              <a:ea typeface="Constantia"/>
              <a:cs typeface="Constantia"/>
              <a:sym typeface="Constantia"/>
            </a:endParaRPr>
          </a:p>
        </p:txBody>
      </p:sp>
      <p:sp>
        <p:nvSpPr>
          <p:cNvPr id="167" name="Google Shape;167;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marR="0" rtl="0" algn="ctr">
              <a:spcBef>
                <a:spcPts val="0"/>
              </a:spcBef>
              <a:spcAft>
                <a:spcPts val="0"/>
              </a:spcAft>
              <a:buClr>
                <a:srgbClr val="B5A788"/>
              </a:buClr>
              <a:buSzPts val="1200"/>
              <a:buFont typeface="Gill Sans"/>
              <a:buChar char="•"/>
            </a:pPr>
            <a:fld id="{00000000-1234-1234-1234-123412341234}" type="slidenum">
              <a:rPr b="0" i="0" lang="en-US" sz="1200" u="none" cap="none" strike="noStrike">
                <a:solidFill>
                  <a:srgbClr val="B5A788"/>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ph type="title"/>
          </p:nvPr>
        </p:nvSpPr>
        <p:spPr>
          <a:xfrm>
            <a:off x="0" y="-38100"/>
            <a:ext cx="8229600" cy="8001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Organizations of I/O Functions</a:t>
            </a:r>
            <a:endParaRPr/>
          </a:p>
        </p:txBody>
      </p:sp>
      <p:sp>
        <p:nvSpPr>
          <p:cNvPr id="173" name="Google Shape;173;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76200" lvl="0" marL="0" rtl="0" algn="ctr">
              <a:spcBef>
                <a:spcPts val="0"/>
              </a:spcBef>
              <a:spcAft>
                <a:spcPts val="0"/>
              </a:spcAft>
              <a:buClr>
                <a:srgbClr val="B5A788"/>
              </a:buClr>
              <a:buSzPts val="1200"/>
              <a:buChar char="●"/>
            </a:pPr>
            <a:fld id="{00000000-1234-1234-1234-123412341234}" type="slidenum">
              <a:rPr lang="en-US"/>
              <a:t>‹#›</a:t>
            </a:fld>
            <a:endParaRPr>
              <a:solidFill>
                <a:srgbClr val="045C75"/>
              </a:solidFill>
            </a:endParaRPr>
          </a:p>
        </p:txBody>
      </p:sp>
      <p:sp>
        <p:nvSpPr>
          <p:cNvPr id="174" name="Google Shape;174;p9"/>
          <p:cNvSpPr txBox="1"/>
          <p:nvPr>
            <p:ph idx="1" type="body"/>
          </p:nvPr>
        </p:nvSpPr>
        <p:spPr>
          <a:xfrm>
            <a:off x="76200" y="762000"/>
            <a:ext cx="9067800" cy="22098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This includes 3 techniques for performing I/O:</a:t>
            </a:r>
            <a:endParaRPr/>
          </a:p>
          <a:p>
            <a:pPr indent="-457200" lvl="1" marL="850900" rtl="0" algn="l">
              <a:spcBef>
                <a:spcPts val="480"/>
              </a:spcBef>
              <a:spcAft>
                <a:spcPts val="0"/>
              </a:spcAft>
              <a:buSzPts val="2040"/>
              <a:buAutoNum type="arabicParenR"/>
            </a:pPr>
            <a:r>
              <a:rPr lang="en-US"/>
              <a:t>Programmed I/O</a:t>
            </a:r>
            <a:endParaRPr/>
          </a:p>
          <a:p>
            <a:pPr indent="-457200" lvl="1" marL="850900" rtl="0" algn="l">
              <a:spcBef>
                <a:spcPts val="480"/>
              </a:spcBef>
              <a:spcAft>
                <a:spcPts val="0"/>
              </a:spcAft>
              <a:buSzPts val="2040"/>
              <a:buAutoNum type="arabicParenR"/>
            </a:pPr>
            <a:r>
              <a:rPr lang="en-US"/>
              <a:t>Interrupt Driven I/O</a:t>
            </a:r>
            <a:endParaRPr/>
          </a:p>
          <a:p>
            <a:pPr indent="-457200" lvl="1" marL="850900" rtl="0" algn="l">
              <a:spcBef>
                <a:spcPts val="480"/>
              </a:spcBef>
              <a:spcAft>
                <a:spcPts val="0"/>
              </a:spcAft>
              <a:buSzPts val="2040"/>
              <a:buAutoNum type="arabicParenR"/>
            </a:pPr>
            <a:r>
              <a:rPr lang="en-US"/>
              <a:t>Direct Memory Access</a:t>
            </a:r>
            <a:endParaRPr/>
          </a:p>
          <a:p>
            <a:pPr indent="0" lvl="0" marL="0" rtl="0" algn="l">
              <a:spcBef>
                <a:spcPts val="520"/>
              </a:spcBef>
              <a:spcAft>
                <a:spcPts val="0"/>
              </a:spcAft>
              <a:buSzPts val="2470"/>
              <a:buNone/>
            </a:pPr>
            <a:r>
              <a:t/>
            </a:r>
            <a:endParaRPr/>
          </a:p>
        </p:txBody>
      </p:sp>
      <p:pic>
        <p:nvPicPr>
          <p:cNvPr descr="A screenshot of a social media post&#10;&#10;Description automatically generated" id="175" name="Google Shape;175;p9"/>
          <p:cNvPicPr preferRelativeResize="0"/>
          <p:nvPr/>
        </p:nvPicPr>
        <p:blipFill rotWithShape="1">
          <a:blip r:embed="rId3">
            <a:alphaModFix/>
          </a:blip>
          <a:srcRect b="0" l="0" r="0" t="0"/>
          <a:stretch/>
        </p:blipFill>
        <p:spPr>
          <a:xfrm>
            <a:off x="1524000" y="3039648"/>
            <a:ext cx="5943600" cy="35112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xmlns:r="http://schemas.openxmlformats.org/officeDocument/2006/relationship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