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0"/>
  </p:notesMasterIdLst>
  <p:sldIdLst>
    <p:sldId id="30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02" r:id="rId28"/>
    <p:sldId id="303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7CD11-26B8-41CD-A656-87F180EC5EF4}" v="158" dt="2021-04-09T05:37:30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hi Ganwani" userId="4e4deb724f1542be" providerId="LiveId" clId="{E8B7CD11-26B8-41CD-A656-87F180EC5EF4}"/>
    <pc:docChg chg="undo custSel addSld delSld modSld sldOrd delMainMaster">
      <pc:chgData name="Juhi Ganwani" userId="4e4deb724f1542be" providerId="LiveId" clId="{E8B7CD11-26B8-41CD-A656-87F180EC5EF4}" dt="2021-04-23T06:00:49.569" v="285" actId="1076"/>
      <pc:docMkLst>
        <pc:docMk/>
      </pc:docMkLst>
      <pc:sldChg chg="modSp mod modAnim">
        <pc:chgData name="Juhi Ganwani" userId="4e4deb724f1542be" providerId="LiveId" clId="{E8B7CD11-26B8-41CD-A656-87F180EC5EF4}" dt="2021-04-08T18:43:17.718" v="114"/>
        <pc:sldMkLst>
          <pc:docMk/>
          <pc:sldMk cId="0" sldId="258"/>
        </pc:sldMkLst>
        <pc:picChg chg="mod">
          <ac:chgData name="Juhi Ganwani" userId="4e4deb724f1542be" providerId="LiveId" clId="{E8B7CD11-26B8-41CD-A656-87F180EC5EF4}" dt="2021-04-08T11:21:54.499" v="3" actId="14100"/>
          <ac:picMkLst>
            <pc:docMk/>
            <pc:sldMk cId="0" sldId="258"/>
            <ac:picMk id="84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43:03.321" v="113"/>
        <pc:sldMkLst>
          <pc:docMk/>
          <pc:sldMk cId="0" sldId="259"/>
        </pc:sldMkLst>
        <pc:picChg chg="mod">
          <ac:chgData name="Juhi Ganwani" userId="4e4deb724f1542be" providerId="LiveId" clId="{E8B7CD11-26B8-41CD-A656-87F180EC5EF4}" dt="2021-04-08T11:35:56.451" v="13" actId="14100"/>
          <ac:picMkLst>
            <pc:docMk/>
            <pc:sldMk cId="0" sldId="259"/>
            <ac:picMk id="87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45:27.576" v="120"/>
        <pc:sldMkLst>
          <pc:docMk/>
          <pc:sldMk cId="0" sldId="260"/>
        </pc:sldMkLst>
        <pc:picChg chg="mod">
          <ac:chgData name="Juhi Ganwani" userId="4e4deb724f1542be" providerId="LiveId" clId="{E8B7CD11-26B8-41CD-A656-87F180EC5EF4}" dt="2021-04-08T11:36:26.644" v="19" actId="14100"/>
          <ac:picMkLst>
            <pc:docMk/>
            <pc:sldMk cId="0" sldId="260"/>
            <ac:picMk id="90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45:50.572" v="125" actId="1076"/>
        <pc:sldMkLst>
          <pc:docMk/>
          <pc:sldMk cId="0" sldId="261"/>
        </pc:sldMkLst>
        <pc:picChg chg="mod">
          <ac:chgData name="Juhi Ganwani" userId="4e4deb724f1542be" providerId="LiveId" clId="{E8B7CD11-26B8-41CD-A656-87F180EC5EF4}" dt="2021-04-08T18:45:50.572" v="125" actId="1076"/>
          <ac:picMkLst>
            <pc:docMk/>
            <pc:sldMk cId="0" sldId="261"/>
            <ac:picMk id="93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46:22.688" v="129"/>
        <pc:sldMkLst>
          <pc:docMk/>
          <pc:sldMk cId="0" sldId="262"/>
        </pc:sldMkLst>
        <pc:picChg chg="mod">
          <ac:chgData name="Juhi Ganwani" userId="4e4deb724f1542be" providerId="LiveId" clId="{E8B7CD11-26B8-41CD-A656-87F180EC5EF4}" dt="2021-04-08T14:05:48.314" v="30" actId="1076"/>
          <ac:picMkLst>
            <pc:docMk/>
            <pc:sldMk cId="0" sldId="262"/>
            <ac:picMk id="96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46:15.040" v="128"/>
        <pc:sldMkLst>
          <pc:docMk/>
          <pc:sldMk cId="0" sldId="263"/>
        </pc:sldMkLst>
        <pc:picChg chg="mod">
          <ac:chgData name="Juhi Ganwani" userId="4e4deb724f1542be" providerId="LiveId" clId="{E8B7CD11-26B8-41CD-A656-87F180EC5EF4}" dt="2021-04-08T11:37:35.565" v="22" actId="14100"/>
          <ac:picMkLst>
            <pc:docMk/>
            <pc:sldMk cId="0" sldId="263"/>
            <ac:picMk id="99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46:32.764" v="132"/>
        <pc:sldMkLst>
          <pc:docMk/>
          <pc:sldMk cId="0" sldId="264"/>
        </pc:sldMkLst>
      </pc:sldChg>
      <pc:sldChg chg="modSp mod modAnim">
        <pc:chgData name="Juhi Ganwani" userId="4e4deb724f1542be" providerId="LiveId" clId="{E8B7CD11-26B8-41CD-A656-87F180EC5EF4}" dt="2021-04-08T18:46:50.915" v="135"/>
        <pc:sldMkLst>
          <pc:docMk/>
          <pc:sldMk cId="0" sldId="265"/>
        </pc:sldMkLst>
        <pc:picChg chg="mod">
          <ac:chgData name="Juhi Ganwani" userId="4e4deb724f1542be" providerId="LiveId" clId="{E8B7CD11-26B8-41CD-A656-87F180EC5EF4}" dt="2021-04-08T11:37:41.748" v="23" actId="14100"/>
          <ac:picMkLst>
            <pc:docMk/>
            <pc:sldMk cId="0" sldId="265"/>
            <ac:picMk id="105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46:59.224" v="137"/>
        <pc:sldMkLst>
          <pc:docMk/>
          <pc:sldMk cId="0" sldId="266"/>
        </pc:sldMkLst>
      </pc:sldChg>
      <pc:sldChg chg="modSp mod modAnim">
        <pc:chgData name="Juhi Ganwani" userId="4e4deb724f1542be" providerId="LiveId" clId="{E8B7CD11-26B8-41CD-A656-87F180EC5EF4}" dt="2021-04-08T18:51:02.282" v="140"/>
        <pc:sldMkLst>
          <pc:docMk/>
          <pc:sldMk cId="0" sldId="267"/>
        </pc:sldMkLst>
        <pc:picChg chg="mod">
          <ac:chgData name="Juhi Ganwani" userId="4e4deb724f1542be" providerId="LiveId" clId="{E8B7CD11-26B8-41CD-A656-87F180EC5EF4}" dt="2021-04-08T11:37:49.474" v="24" actId="14100"/>
          <ac:picMkLst>
            <pc:docMk/>
            <pc:sldMk cId="0" sldId="267"/>
            <ac:picMk id="111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9T05:37:30.759" v="203" actId="20577"/>
        <pc:sldMkLst>
          <pc:docMk/>
          <pc:sldMk cId="0" sldId="268"/>
        </pc:sldMkLst>
        <pc:spChg chg="mod">
          <ac:chgData name="Juhi Ganwani" userId="4e4deb724f1542be" providerId="LiveId" clId="{E8B7CD11-26B8-41CD-A656-87F180EC5EF4}" dt="2021-04-09T05:37:30.759" v="203" actId="20577"/>
          <ac:spMkLst>
            <pc:docMk/>
            <pc:sldMk cId="0" sldId="268"/>
            <ac:spMk id="113" creationId="{00000000-0000-0000-0000-000000000000}"/>
          </ac:spMkLst>
        </pc:spChg>
        <pc:picChg chg="mod">
          <ac:chgData name="Juhi Ganwani" userId="4e4deb724f1542be" providerId="LiveId" clId="{E8B7CD11-26B8-41CD-A656-87F180EC5EF4}" dt="2021-04-08T11:37:56.842" v="25" actId="14100"/>
          <ac:picMkLst>
            <pc:docMk/>
            <pc:sldMk cId="0" sldId="268"/>
            <ac:picMk id="114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51:42.124" v="142"/>
        <pc:sldMkLst>
          <pc:docMk/>
          <pc:sldMk cId="0" sldId="269"/>
        </pc:sldMkLst>
        <pc:picChg chg="mod">
          <ac:chgData name="Juhi Ganwani" userId="4e4deb724f1542be" providerId="LiveId" clId="{E8B7CD11-26B8-41CD-A656-87F180EC5EF4}" dt="2021-04-08T11:38:00.984" v="26" actId="1076"/>
          <ac:picMkLst>
            <pc:docMk/>
            <pc:sldMk cId="0" sldId="269"/>
            <ac:picMk id="117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51:48.332" v="143"/>
        <pc:sldMkLst>
          <pc:docMk/>
          <pc:sldMk cId="0" sldId="270"/>
        </pc:sldMkLst>
      </pc:sldChg>
      <pc:sldChg chg="modAnim">
        <pc:chgData name="Juhi Ganwani" userId="4e4deb724f1542be" providerId="LiveId" clId="{E8B7CD11-26B8-41CD-A656-87F180EC5EF4}" dt="2021-04-08T18:51:56.604" v="144"/>
        <pc:sldMkLst>
          <pc:docMk/>
          <pc:sldMk cId="0" sldId="271"/>
        </pc:sldMkLst>
      </pc:sldChg>
      <pc:sldChg chg="modAnim">
        <pc:chgData name="Juhi Ganwani" userId="4e4deb724f1542be" providerId="LiveId" clId="{E8B7CD11-26B8-41CD-A656-87F180EC5EF4}" dt="2021-04-08T18:52:06.405" v="145"/>
        <pc:sldMkLst>
          <pc:docMk/>
          <pc:sldMk cId="0" sldId="272"/>
        </pc:sldMkLst>
      </pc:sldChg>
      <pc:sldChg chg="modSp modAnim">
        <pc:chgData name="Juhi Ganwani" userId="4e4deb724f1542be" providerId="LiveId" clId="{E8B7CD11-26B8-41CD-A656-87F180EC5EF4}" dt="2021-04-08T18:52:13.796" v="146"/>
        <pc:sldMkLst>
          <pc:docMk/>
          <pc:sldMk cId="0" sldId="273"/>
        </pc:sldMkLst>
        <pc:spChg chg="mod">
          <ac:chgData name="Juhi Ganwani" userId="4e4deb724f1542be" providerId="LiveId" clId="{E8B7CD11-26B8-41CD-A656-87F180EC5EF4}" dt="2021-04-08T14:53:09.819" v="35" actId="20577"/>
          <ac:spMkLst>
            <pc:docMk/>
            <pc:sldMk cId="0" sldId="273"/>
            <ac:spMk id="132" creationId="{00000000-0000-0000-0000-000000000000}"/>
          </ac:spMkLst>
        </pc:spChg>
      </pc:sldChg>
      <pc:sldChg chg="modAnim">
        <pc:chgData name="Juhi Ganwani" userId="4e4deb724f1542be" providerId="LiveId" clId="{E8B7CD11-26B8-41CD-A656-87F180EC5EF4}" dt="2021-04-08T18:52:23.109" v="147"/>
        <pc:sldMkLst>
          <pc:docMk/>
          <pc:sldMk cId="0" sldId="274"/>
        </pc:sldMkLst>
      </pc:sldChg>
      <pc:sldChg chg="modAnim">
        <pc:chgData name="Juhi Ganwani" userId="4e4deb724f1542be" providerId="LiveId" clId="{E8B7CD11-26B8-41CD-A656-87F180EC5EF4}" dt="2021-04-08T18:52:30.658" v="148"/>
        <pc:sldMkLst>
          <pc:docMk/>
          <pc:sldMk cId="0" sldId="275"/>
        </pc:sldMkLst>
      </pc:sldChg>
      <pc:sldChg chg="modSp mod modAnim">
        <pc:chgData name="Juhi Ganwani" userId="4e4deb724f1542be" providerId="LiveId" clId="{E8B7CD11-26B8-41CD-A656-87F180EC5EF4}" dt="2021-04-22T19:30:31.113" v="207" actId="14100"/>
        <pc:sldMkLst>
          <pc:docMk/>
          <pc:sldMk cId="0" sldId="276"/>
        </pc:sldMkLst>
        <pc:spChg chg="mod">
          <ac:chgData name="Juhi Ganwani" userId="4e4deb724f1542be" providerId="LiveId" clId="{E8B7CD11-26B8-41CD-A656-87F180EC5EF4}" dt="2021-04-22T17:18:39.267" v="206" actId="313"/>
          <ac:spMkLst>
            <pc:docMk/>
            <pc:sldMk cId="0" sldId="276"/>
            <ac:spMk id="144" creationId="{00000000-0000-0000-0000-000000000000}"/>
          </ac:spMkLst>
        </pc:spChg>
        <pc:picChg chg="mod">
          <ac:chgData name="Juhi Ganwani" userId="4e4deb724f1542be" providerId="LiveId" clId="{E8B7CD11-26B8-41CD-A656-87F180EC5EF4}" dt="2021-04-22T19:30:31.113" v="207" actId="14100"/>
          <ac:picMkLst>
            <pc:docMk/>
            <pc:sldMk cId="0" sldId="276"/>
            <ac:picMk id="146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52:47.181" v="150"/>
        <pc:sldMkLst>
          <pc:docMk/>
          <pc:sldMk cId="0" sldId="277"/>
        </pc:sldMkLst>
      </pc:sldChg>
      <pc:sldChg chg="modAnim">
        <pc:chgData name="Juhi Ganwani" userId="4e4deb724f1542be" providerId="LiveId" clId="{E8B7CD11-26B8-41CD-A656-87F180EC5EF4}" dt="2021-04-08T18:53:12.901" v="156"/>
        <pc:sldMkLst>
          <pc:docMk/>
          <pc:sldMk cId="0" sldId="278"/>
        </pc:sldMkLst>
      </pc:sldChg>
      <pc:sldChg chg="modSp mod modAnim">
        <pc:chgData name="Juhi Ganwani" userId="4e4deb724f1542be" providerId="LiveId" clId="{E8B7CD11-26B8-41CD-A656-87F180EC5EF4}" dt="2021-04-08T18:53:19.840" v="157"/>
        <pc:sldMkLst>
          <pc:docMk/>
          <pc:sldMk cId="0" sldId="279"/>
        </pc:sldMkLst>
        <pc:picChg chg="mod">
          <ac:chgData name="Juhi Ganwani" userId="4e4deb724f1542be" providerId="LiveId" clId="{E8B7CD11-26B8-41CD-A656-87F180EC5EF4}" dt="2021-04-08T11:38:20.213" v="27" actId="1076"/>
          <ac:picMkLst>
            <pc:docMk/>
            <pc:sldMk cId="0" sldId="279"/>
            <ac:picMk id="155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53:28.451" v="158"/>
        <pc:sldMkLst>
          <pc:docMk/>
          <pc:sldMk cId="0" sldId="280"/>
        </pc:sldMkLst>
      </pc:sldChg>
      <pc:sldChg chg="modSp mod modAnim">
        <pc:chgData name="Juhi Ganwani" userId="4e4deb724f1542be" providerId="LiveId" clId="{E8B7CD11-26B8-41CD-A656-87F180EC5EF4}" dt="2021-04-23T04:40:13.948" v="276" actId="20577"/>
        <pc:sldMkLst>
          <pc:docMk/>
          <pc:sldMk cId="0" sldId="281"/>
        </pc:sldMkLst>
        <pc:spChg chg="mod">
          <ac:chgData name="Juhi Ganwani" userId="4e4deb724f1542be" providerId="LiveId" clId="{E8B7CD11-26B8-41CD-A656-87F180EC5EF4}" dt="2021-04-23T04:40:13.948" v="276" actId="20577"/>
          <ac:spMkLst>
            <pc:docMk/>
            <pc:sldMk cId="0" sldId="281"/>
            <ac:spMk id="160" creationId="{00000000-0000-0000-0000-000000000000}"/>
          </ac:spMkLst>
        </pc:spChg>
      </pc:sldChg>
      <pc:sldChg chg="modAnim">
        <pc:chgData name="Juhi Ganwani" userId="4e4deb724f1542be" providerId="LiveId" clId="{E8B7CD11-26B8-41CD-A656-87F180EC5EF4}" dt="2021-04-08T18:53:52.007" v="165"/>
        <pc:sldMkLst>
          <pc:docMk/>
          <pc:sldMk cId="0" sldId="282"/>
        </pc:sldMkLst>
      </pc:sldChg>
      <pc:sldChg chg="modSp mod modAnim">
        <pc:chgData name="Juhi Ganwani" userId="4e4deb724f1542be" providerId="LiveId" clId="{E8B7CD11-26B8-41CD-A656-87F180EC5EF4}" dt="2021-04-23T05:17:55.240" v="284" actId="20577"/>
        <pc:sldMkLst>
          <pc:docMk/>
          <pc:sldMk cId="0" sldId="284"/>
        </pc:sldMkLst>
        <pc:spChg chg="mod">
          <ac:chgData name="Juhi Ganwani" userId="4e4deb724f1542be" providerId="LiveId" clId="{E8B7CD11-26B8-41CD-A656-87F180EC5EF4}" dt="2021-04-23T05:17:55.240" v="284" actId="20577"/>
          <ac:spMkLst>
            <pc:docMk/>
            <pc:sldMk cId="0" sldId="284"/>
            <ac:spMk id="168" creationId="{00000000-0000-0000-0000-000000000000}"/>
          </ac:spMkLst>
        </pc:spChg>
        <pc:picChg chg="mod">
          <ac:chgData name="Juhi Ganwani" userId="4e4deb724f1542be" providerId="LiveId" clId="{E8B7CD11-26B8-41CD-A656-87F180EC5EF4}" dt="2021-04-23T05:17:23.975" v="280" actId="1076"/>
          <ac:picMkLst>
            <pc:docMk/>
            <pc:sldMk cId="0" sldId="284"/>
            <ac:picMk id="169" creationId="{00000000-0000-0000-0000-000000000000}"/>
          </ac:picMkLst>
        </pc:picChg>
        <pc:picChg chg="mod">
          <ac:chgData name="Juhi Ganwani" userId="4e4deb724f1542be" providerId="LiveId" clId="{E8B7CD11-26B8-41CD-A656-87F180EC5EF4}" dt="2021-04-23T05:17:22.507" v="279" actId="1076"/>
          <ac:picMkLst>
            <pc:docMk/>
            <pc:sldMk cId="0" sldId="284"/>
            <ac:picMk id="170" creationId="{00000000-0000-0000-0000-000000000000}"/>
          </ac:picMkLst>
        </pc:picChg>
        <pc:picChg chg="mod">
          <ac:chgData name="Juhi Ganwani" userId="4e4deb724f1542be" providerId="LiveId" clId="{E8B7CD11-26B8-41CD-A656-87F180EC5EF4}" dt="2021-04-23T05:17:20.390" v="278" actId="1076"/>
          <ac:picMkLst>
            <pc:docMk/>
            <pc:sldMk cId="0" sldId="284"/>
            <ac:picMk id="171" creationId="{00000000-0000-0000-0000-000000000000}"/>
          </ac:picMkLst>
        </pc:picChg>
      </pc:sldChg>
      <pc:sldChg chg="modSp modAnim">
        <pc:chgData name="Juhi Ganwani" userId="4e4deb724f1542be" providerId="LiveId" clId="{E8B7CD11-26B8-41CD-A656-87F180EC5EF4}" dt="2021-04-08T18:54:37.545" v="167"/>
        <pc:sldMkLst>
          <pc:docMk/>
          <pc:sldMk cId="0" sldId="285"/>
        </pc:sldMkLst>
        <pc:spChg chg="mod">
          <ac:chgData name="Juhi Ganwani" userId="4e4deb724f1542be" providerId="LiveId" clId="{E8B7CD11-26B8-41CD-A656-87F180EC5EF4}" dt="2021-04-08T16:39:38.911" v="42" actId="255"/>
          <ac:spMkLst>
            <pc:docMk/>
            <pc:sldMk cId="0" sldId="285"/>
            <ac:spMk id="173" creationId="{00000000-0000-0000-0000-000000000000}"/>
          </ac:spMkLst>
        </pc:spChg>
      </pc:sldChg>
      <pc:sldChg chg="modSp mod modAnim">
        <pc:chgData name="Juhi Ganwani" userId="4e4deb724f1542be" providerId="LiveId" clId="{E8B7CD11-26B8-41CD-A656-87F180EC5EF4}" dt="2021-04-08T18:54:54.375" v="170"/>
        <pc:sldMkLst>
          <pc:docMk/>
          <pc:sldMk cId="0" sldId="286"/>
        </pc:sldMkLst>
        <pc:spChg chg="mod">
          <ac:chgData name="Juhi Ganwani" userId="4e4deb724f1542be" providerId="LiveId" clId="{E8B7CD11-26B8-41CD-A656-87F180EC5EF4}" dt="2021-04-08T16:49:02.284" v="46" actId="21"/>
          <ac:spMkLst>
            <pc:docMk/>
            <pc:sldMk cId="0" sldId="286"/>
            <ac:spMk id="176" creationId="{00000000-0000-0000-0000-000000000000}"/>
          </ac:spMkLst>
        </pc:spChg>
      </pc:sldChg>
      <pc:sldChg chg="modAnim">
        <pc:chgData name="Juhi Ganwani" userId="4e4deb724f1542be" providerId="LiveId" clId="{E8B7CD11-26B8-41CD-A656-87F180EC5EF4}" dt="2021-04-08T18:55:06.051" v="171"/>
        <pc:sldMkLst>
          <pc:docMk/>
          <pc:sldMk cId="0" sldId="287"/>
        </pc:sldMkLst>
      </pc:sldChg>
      <pc:sldChg chg="modSp mod modAnim">
        <pc:chgData name="Juhi Ganwani" userId="4e4deb724f1542be" providerId="LiveId" clId="{E8B7CD11-26B8-41CD-A656-87F180EC5EF4}" dt="2021-04-22T20:24:48.049" v="217" actId="313"/>
        <pc:sldMkLst>
          <pc:docMk/>
          <pc:sldMk cId="0" sldId="288"/>
        </pc:sldMkLst>
        <pc:spChg chg="mod">
          <ac:chgData name="Juhi Ganwani" userId="4e4deb724f1542be" providerId="LiveId" clId="{E8B7CD11-26B8-41CD-A656-87F180EC5EF4}" dt="2021-04-22T20:24:48.049" v="217" actId="313"/>
          <ac:spMkLst>
            <pc:docMk/>
            <pc:sldMk cId="0" sldId="288"/>
            <ac:spMk id="181" creationId="{00000000-0000-0000-0000-000000000000}"/>
          </ac:spMkLst>
        </pc:spChg>
      </pc:sldChg>
      <pc:sldChg chg="modSp mod modAnim">
        <pc:chgData name="Juhi Ganwani" userId="4e4deb724f1542be" providerId="LiveId" clId="{E8B7CD11-26B8-41CD-A656-87F180EC5EF4}" dt="2021-04-08T18:55:23.009" v="173"/>
        <pc:sldMkLst>
          <pc:docMk/>
          <pc:sldMk cId="0" sldId="289"/>
        </pc:sldMkLst>
        <pc:spChg chg="mod">
          <ac:chgData name="Juhi Ganwani" userId="4e4deb724f1542be" providerId="LiveId" clId="{E8B7CD11-26B8-41CD-A656-87F180EC5EF4}" dt="2021-04-08T16:54:23.021" v="49" actId="1036"/>
          <ac:spMkLst>
            <pc:docMk/>
            <pc:sldMk cId="0" sldId="289"/>
            <ac:spMk id="184" creationId="{00000000-0000-0000-0000-000000000000}"/>
          </ac:spMkLst>
        </pc:spChg>
        <pc:picChg chg="mod">
          <ac:chgData name="Juhi Ganwani" userId="4e4deb724f1542be" providerId="LiveId" clId="{E8B7CD11-26B8-41CD-A656-87F180EC5EF4}" dt="2021-04-08T16:53:20.157" v="48" actId="14100"/>
          <ac:picMkLst>
            <pc:docMk/>
            <pc:sldMk cId="0" sldId="289"/>
            <ac:picMk id="185" creationId="{00000000-0000-0000-0000-000000000000}"/>
          </ac:picMkLst>
        </pc:picChg>
      </pc:sldChg>
      <pc:sldChg chg="modAnim">
        <pc:chgData name="Juhi Ganwani" userId="4e4deb724f1542be" providerId="LiveId" clId="{E8B7CD11-26B8-41CD-A656-87F180EC5EF4}" dt="2021-04-08T18:55:31.674" v="174"/>
        <pc:sldMkLst>
          <pc:docMk/>
          <pc:sldMk cId="0" sldId="290"/>
        </pc:sldMkLst>
      </pc:sldChg>
      <pc:sldChg chg="modSp mod modAnim">
        <pc:chgData name="Juhi Ganwani" userId="4e4deb724f1542be" providerId="LiveId" clId="{E8B7CD11-26B8-41CD-A656-87F180EC5EF4}" dt="2021-04-22T20:43:19.907" v="233" actId="20577"/>
        <pc:sldMkLst>
          <pc:docMk/>
          <pc:sldMk cId="0" sldId="291"/>
        </pc:sldMkLst>
        <pc:spChg chg="mod">
          <ac:chgData name="Juhi Ganwani" userId="4e4deb724f1542be" providerId="LiveId" clId="{E8B7CD11-26B8-41CD-A656-87F180EC5EF4}" dt="2021-04-22T20:43:19.907" v="233" actId="20577"/>
          <ac:spMkLst>
            <pc:docMk/>
            <pc:sldMk cId="0" sldId="291"/>
            <ac:spMk id="189" creationId="{00000000-0000-0000-0000-000000000000}"/>
          </ac:spMkLst>
        </pc:spChg>
        <pc:picChg chg="mod">
          <ac:chgData name="Juhi Ganwani" userId="4e4deb724f1542be" providerId="LiveId" clId="{E8B7CD11-26B8-41CD-A656-87F180EC5EF4}" dt="2021-04-08T18:10:10.675" v="100" actId="1076"/>
          <ac:picMkLst>
            <pc:docMk/>
            <pc:sldMk cId="0" sldId="291"/>
            <ac:picMk id="190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22T20:43:51.871" v="234" actId="20577"/>
        <pc:sldMkLst>
          <pc:docMk/>
          <pc:sldMk cId="0" sldId="292"/>
        </pc:sldMkLst>
        <pc:spChg chg="mod">
          <ac:chgData name="Juhi Ganwani" userId="4e4deb724f1542be" providerId="LiveId" clId="{E8B7CD11-26B8-41CD-A656-87F180EC5EF4}" dt="2021-04-22T20:43:51.871" v="234" actId="20577"/>
          <ac:spMkLst>
            <pc:docMk/>
            <pc:sldMk cId="0" sldId="292"/>
            <ac:spMk id="192" creationId="{00000000-0000-0000-0000-000000000000}"/>
          </ac:spMkLst>
        </pc:spChg>
        <pc:picChg chg="mod">
          <ac:chgData name="Juhi Ganwani" userId="4e4deb724f1542be" providerId="LiveId" clId="{E8B7CD11-26B8-41CD-A656-87F180EC5EF4}" dt="2021-04-08T18:13:59.881" v="109" actId="14100"/>
          <ac:picMkLst>
            <pc:docMk/>
            <pc:sldMk cId="0" sldId="292"/>
            <ac:picMk id="193" creationId="{00000000-0000-0000-0000-000000000000}"/>
          </ac:picMkLst>
        </pc:picChg>
      </pc:sldChg>
      <pc:sldChg chg="modSp mod modAnim">
        <pc:chgData name="Juhi Ganwani" userId="4e4deb724f1542be" providerId="LiveId" clId="{E8B7CD11-26B8-41CD-A656-87F180EC5EF4}" dt="2021-04-08T18:56:02.391" v="177"/>
        <pc:sldMkLst>
          <pc:docMk/>
          <pc:sldMk cId="0" sldId="293"/>
        </pc:sldMkLst>
        <pc:picChg chg="mod">
          <ac:chgData name="Juhi Ganwani" userId="4e4deb724f1542be" providerId="LiveId" clId="{E8B7CD11-26B8-41CD-A656-87F180EC5EF4}" dt="2021-04-08T18:14:49.344" v="111" actId="1076"/>
          <ac:picMkLst>
            <pc:docMk/>
            <pc:sldMk cId="0" sldId="293"/>
            <ac:picMk id="196" creationId="{00000000-0000-0000-0000-000000000000}"/>
          </ac:picMkLst>
        </pc:picChg>
      </pc:sldChg>
      <pc:sldChg chg="add del modAnim">
        <pc:chgData name="Juhi Ganwani" userId="4e4deb724f1542be" providerId="LiveId" clId="{E8B7CD11-26B8-41CD-A656-87F180EC5EF4}" dt="2021-04-08T18:56:29.175" v="186"/>
        <pc:sldMkLst>
          <pc:docMk/>
          <pc:sldMk cId="0" sldId="294"/>
        </pc:sldMkLst>
      </pc:sldChg>
      <pc:sldChg chg="add del modAnim">
        <pc:chgData name="Juhi Ganwani" userId="4e4deb724f1542be" providerId="LiveId" clId="{E8B7CD11-26B8-41CD-A656-87F180EC5EF4}" dt="2021-04-08T18:56:38.760" v="187"/>
        <pc:sldMkLst>
          <pc:docMk/>
          <pc:sldMk cId="0" sldId="295"/>
        </pc:sldMkLst>
      </pc:sldChg>
      <pc:sldChg chg="modAnim">
        <pc:chgData name="Juhi Ganwani" userId="4e4deb724f1542be" providerId="LiveId" clId="{E8B7CD11-26B8-41CD-A656-87F180EC5EF4}" dt="2021-04-08T18:56:47.933" v="192"/>
        <pc:sldMkLst>
          <pc:docMk/>
          <pc:sldMk cId="0" sldId="296"/>
        </pc:sldMkLst>
      </pc:sldChg>
      <pc:sldChg chg="modAnim">
        <pc:chgData name="Juhi Ganwani" userId="4e4deb724f1542be" providerId="LiveId" clId="{E8B7CD11-26B8-41CD-A656-87F180EC5EF4}" dt="2021-04-08T18:56:55.631" v="193"/>
        <pc:sldMkLst>
          <pc:docMk/>
          <pc:sldMk cId="0" sldId="297"/>
        </pc:sldMkLst>
      </pc:sldChg>
      <pc:sldChg chg="modAnim">
        <pc:chgData name="Juhi Ganwani" userId="4e4deb724f1542be" providerId="LiveId" clId="{E8B7CD11-26B8-41CD-A656-87F180EC5EF4}" dt="2021-04-08T18:57:02.597" v="194"/>
        <pc:sldMkLst>
          <pc:docMk/>
          <pc:sldMk cId="0" sldId="298"/>
        </pc:sldMkLst>
      </pc:sldChg>
      <pc:sldChg chg="modSp modAnim">
        <pc:chgData name="Juhi Ganwani" userId="4e4deb724f1542be" providerId="LiveId" clId="{E8B7CD11-26B8-41CD-A656-87F180EC5EF4}" dt="2021-04-08T18:57:24.710" v="195"/>
        <pc:sldMkLst>
          <pc:docMk/>
          <pc:sldMk cId="0" sldId="299"/>
        </pc:sldMkLst>
        <pc:spChg chg="mod">
          <ac:chgData name="Juhi Ganwani" userId="4e4deb724f1542be" providerId="LiveId" clId="{E8B7CD11-26B8-41CD-A656-87F180EC5EF4}" dt="2021-04-08T18:17:22.847" v="112" actId="255"/>
          <ac:spMkLst>
            <pc:docMk/>
            <pc:sldMk cId="0" sldId="299"/>
            <ac:spMk id="210" creationId="{00000000-0000-0000-0000-000000000000}"/>
          </ac:spMkLst>
        </pc:spChg>
      </pc:sldChg>
      <pc:sldChg chg="modAnim">
        <pc:chgData name="Juhi Ganwani" userId="4e4deb724f1542be" providerId="LiveId" clId="{E8B7CD11-26B8-41CD-A656-87F180EC5EF4}" dt="2021-04-08T18:57:50.424" v="196"/>
        <pc:sldMkLst>
          <pc:docMk/>
          <pc:sldMk cId="0" sldId="300"/>
        </pc:sldMkLst>
      </pc:sldChg>
      <pc:sldChg chg="add ord">
        <pc:chgData name="Juhi Ganwani" userId="4e4deb724f1542be" providerId="LiveId" clId="{E8B7CD11-26B8-41CD-A656-87F180EC5EF4}" dt="2021-04-08T11:21:20.093" v="2"/>
        <pc:sldMkLst>
          <pc:docMk/>
          <pc:sldMk cId="1296752244" sldId="301"/>
        </pc:sldMkLst>
      </pc:sldChg>
      <pc:sldChg chg="modSp new mod">
        <pc:chgData name="Juhi Ganwani" userId="4e4deb724f1542be" providerId="LiveId" clId="{E8B7CD11-26B8-41CD-A656-87F180EC5EF4}" dt="2021-04-23T06:00:49.569" v="285" actId="1076"/>
        <pc:sldMkLst>
          <pc:docMk/>
          <pc:sldMk cId="2903670789" sldId="302"/>
        </pc:sldMkLst>
        <pc:spChg chg="mod">
          <ac:chgData name="Juhi Ganwani" userId="4e4deb724f1542be" providerId="LiveId" clId="{E8B7CD11-26B8-41CD-A656-87F180EC5EF4}" dt="2021-04-23T04:35:43.313" v="250" actId="20577"/>
          <ac:spMkLst>
            <pc:docMk/>
            <pc:sldMk cId="2903670789" sldId="302"/>
            <ac:spMk id="2" creationId="{04EDB14D-3A65-4839-A3B5-01ADF7199128}"/>
          </ac:spMkLst>
        </pc:spChg>
        <pc:spChg chg="mod">
          <ac:chgData name="Juhi Ganwani" userId="4e4deb724f1542be" providerId="LiveId" clId="{E8B7CD11-26B8-41CD-A656-87F180EC5EF4}" dt="2021-04-23T06:00:49.569" v="285" actId="1076"/>
          <ac:spMkLst>
            <pc:docMk/>
            <pc:sldMk cId="2903670789" sldId="302"/>
            <ac:spMk id="3" creationId="{44440E69-C30E-41D8-8893-A07F2179DAFB}"/>
          </ac:spMkLst>
        </pc:spChg>
      </pc:sldChg>
      <pc:sldChg chg="addSp delSp modSp new mod modClrScheme chgLayout">
        <pc:chgData name="Juhi Ganwani" userId="4e4deb724f1542be" providerId="LiveId" clId="{E8B7CD11-26B8-41CD-A656-87F180EC5EF4}" dt="2021-04-23T04:38:37.217" v="260" actId="1076"/>
        <pc:sldMkLst>
          <pc:docMk/>
          <pc:sldMk cId="4218078856" sldId="303"/>
        </pc:sldMkLst>
        <pc:spChg chg="del">
          <ac:chgData name="Juhi Ganwani" userId="4e4deb724f1542be" providerId="LiveId" clId="{E8B7CD11-26B8-41CD-A656-87F180EC5EF4}" dt="2021-04-23T04:36:52.131" v="255" actId="700"/>
          <ac:spMkLst>
            <pc:docMk/>
            <pc:sldMk cId="4218078856" sldId="303"/>
            <ac:spMk id="2" creationId="{E0B87E9B-89C5-49BB-95C1-A8CD8D672C96}"/>
          </ac:spMkLst>
        </pc:spChg>
        <pc:spChg chg="del">
          <ac:chgData name="Juhi Ganwani" userId="4e4deb724f1542be" providerId="LiveId" clId="{E8B7CD11-26B8-41CD-A656-87F180EC5EF4}" dt="2021-04-23T04:36:52.131" v="255" actId="700"/>
          <ac:spMkLst>
            <pc:docMk/>
            <pc:sldMk cId="4218078856" sldId="303"/>
            <ac:spMk id="3" creationId="{F55BD5EF-BF32-4BC6-A35F-7AB817298010}"/>
          </ac:spMkLst>
        </pc:spChg>
        <pc:picChg chg="add mod">
          <ac:chgData name="Juhi Ganwani" userId="4e4deb724f1542be" providerId="LiveId" clId="{E8B7CD11-26B8-41CD-A656-87F180EC5EF4}" dt="2021-04-23T04:36:54.894" v="256" actId="1076"/>
          <ac:picMkLst>
            <pc:docMk/>
            <pc:sldMk cId="4218078856" sldId="303"/>
            <ac:picMk id="5" creationId="{EA25CEB6-1C8D-47DF-9D50-406B898E739C}"/>
          </ac:picMkLst>
        </pc:picChg>
        <pc:picChg chg="add mod">
          <ac:chgData name="Juhi Ganwani" userId="4e4deb724f1542be" providerId="LiveId" clId="{E8B7CD11-26B8-41CD-A656-87F180EC5EF4}" dt="2021-04-23T04:37:31.954" v="258" actId="1076"/>
          <ac:picMkLst>
            <pc:docMk/>
            <pc:sldMk cId="4218078856" sldId="303"/>
            <ac:picMk id="7" creationId="{84B4EE6F-8631-45F5-85C2-8562AB71D803}"/>
          </ac:picMkLst>
        </pc:picChg>
        <pc:picChg chg="add mod">
          <ac:chgData name="Juhi Ganwani" userId="4e4deb724f1542be" providerId="LiveId" clId="{E8B7CD11-26B8-41CD-A656-87F180EC5EF4}" dt="2021-04-23T04:38:37.217" v="260" actId="1076"/>
          <ac:picMkLst>
            <pc:docMk/>
            <pc:sldMk cId="4218078856" sldId="303"/>
            <ac:picMk id="9" creationId="{E12827AE-575E-4E80-9325-76F06A792B03}"/>
          </ac:picMkLst>
        </pc:picChg>
      </pc:sldChg>
      <pc:sldMasterChg chg="del delSldLayout">
        <pc:chgData name="Juhi Ganwani" userId="4e4deb724f1542be" providerId="LiveId" clId="{E8B7CD11-26B8-41CD-A656-87F180EC5EF4}" dt="2021-04-23T04:36:52.131" v="255" actId="700"/>
        <pc:sldMasterMkLst>
          <pc:docMk/>
          <pc:sldMasterMk cId="0" sldId="2147483648"/>
        </pc:sldMasterMkLst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Juhi Ganwani" userId="4e4deb724f1542be" providerId="LiveId" clId="{E8B7CD11-26B8-41CD-A656-87F180EC5EF4}" dt="2021-04-23T04:36:52.131" v="255" actId="700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46BC-B2AC-4ACA-B0CB-ACA0D4ABCA77}" type="datetimeFigureOut">
              <a:rPr lang="en-IN" smtClean="0"/>
              <a:t>18-03-2024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FD8F-1436-460C-9158-F9063AEB5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41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975705-DD62-476B-8338-5E12B83DAF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3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00DC5-F1A7-4CFD-AF18-97E73A77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D3A51C-D0B2-4D1F-A7FE-77A1D98E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8C08165-3CE6-4B25-94A5-977995B9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AB3E-E6F4-405A-82F2-6CF9564A98CB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B3F42-0074-4256-A30F-80D07EDD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CSL504     : Web Design Lab                                                                                                                                                                              Darakhshan Khan            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9F4CB1-A51B-4C2F-9913-6C8D7A51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9BC7-128B-46DE-B1CE-258B7398F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8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7020000" cy="5787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/>
          <p:nvPr/>
        </p:nvPicPr>
        <p:blipFill>
          <a:blip r:embed="rId15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9462C96-782E-4373-8926-66AEC4D25898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198764"/>
            <a:ext cx="10080624" cy="414776"/>
          </a:xfr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IN" sz="1240" b="1" dirty="0">
                <a:solidFill>
                  <a:schemeClr val="bg1"/>
                </a:solidFill>
              </a:rPr>
              <a:t>CSL405 -  Skill Based Lab Course : Python Programming</a:t>
            </a:r>
            <a:r>
              <a:rPr lang="en-IN" sz="1240" dirty="0"/>
              <a:t>	</a:t>
            </a:r>
            <a:endParaRPr lang="en-US" sz="1240" b="1" dirty="0">
              <a:solidFill>
                <a:schemeClr val="bg1"/>
              </a:solidFill>
            </a:endParaRPr>
          </a:p>
        </p:txBody>
      </p:sp>
      <p:pic>
        <p:nvPicPr>
          <p:cNvPr id="1038" name="Picture 14" descr="I redesign the Python logo to make it more modern :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44662"/>
            <a:ext cx="10080625" cy="525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52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Pack (4)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 option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to place widget/container side by side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: LEFT, RIGHT, DOWN, TOP (default)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c1.pack(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 = LEFT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c2.pack(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 = RIGHT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2"/>
          <a:stretch/>
        </p:blipFill>
        <p:spPr>
          <a:xfrm>
            <a:off x="4846320" y="3291840"/>
            <a:ext cx="4915080" cy="4162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Grid (1)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grid()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arrange widgets/containers in 2-D table that contains rows and columns.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Position of component is determined by row and column number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 and column option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c2.grid(row = 0,column = 0)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c1.grid(row = 0, column = 1)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04"/>
          <p:cNvPicPr/>
          <p:nvPr/>
        </p:nvPicPr>
        <p:blipFill>
          <a:blip r:embed="rId2"/>
          <a:stretch/>
        </p:blipFill>
        <p:spPr>
          <a:xfrm>
            <a:off x="6151418" y="3927764"/>
            <a:ext cx="3815542" cy="3425596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Grid (2)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padx and pady option 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c2.grid(row = 0,column = 0, padx = 10, pady = 20)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c1.grid(row = 0, column = 1, padx = 20)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5029200" y="3749040"/>
            <a:ext cx="4933800" cy="374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Place (1)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place()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arrange widgets/containers as per x and y co-ordinate specified.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 and y option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c1.place(x = 25, y = 100)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c2.place(x = 300, y = 50)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5278582" y="4281054"/>
            <a:ext cx="4650218" cy="31255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area used for drawing pictures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Canvas(root)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= Canvas(root,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"light blue3",cursor = "hand1")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c1.pack(fill=</a:t>
            </a: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4686300" y="4062844"/>
            <a:ext cx="5012100" cy="338195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line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create_line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(10,10,100,100,150,100,150,200,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5,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"blue", 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activefill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="green")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16"/>
          <p:cNvPicPr/>
          <p:nvPr/>
        </p:nvPicPr>
        <p:blipFill>
          <a:blip r:embed="rId2"/>
          <a:stretch/>
        </p:blipFill>
        <p:spPr>
          <a:xfrm>
            <a:off x="308112" y="3016800"/>
            <a:ext cx="4732200" cy="4025880"/>
          </a:xfrm>
          <a:prstGeom prst="rect">
            <a:avLst/>
          </a:prstGeom>
          <a:ln>
            <a:noFill/>
          </a:ln>
        </p:spPr>
      </p:pic>
      <p:pic>
        <p:nvPicPr>
          <p:cNvPr id="118" name="Picture 117"/>
          <p:cNvPicPr/>
          <p:nvPr/>
        </p:nvPicPr>
        <p:blipFill>
          <a:blip r:embed="rId3"/>
          <a:stretch/>
        </p:blipFill>
        <p:spPr>
          <a:xfrm>
            <a:off x="5156640" y="2990880"/>
            <a:ext cx="4754880" cy="405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oval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create_oval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(100,100,400,300,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5,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"black",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activefill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"green3" 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"Red")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91440" y="2834640"/>
            <a:ext cx="4871160" cy="3474720"/>
          </a:xfrm>
          <a:prstGeom prst="rect">
            <a:avLst/>
          </a:prstGeom>
          <a:ln>
            <a:noFill/>
          </a:ln>
        </p:spPr>
      </p:pic>
      <p:pic>
        <p:nvPicPr>
          <p:cNvPr id="122" name="Picture 121"/>
          <p:cNvPicPr/>
          <p:nvPr/>
        </p:nvPicPr>
        <p:blipFill>
          <a:blip r:embed="rId3"/>
          <a:stretch/>
        </p:blipFill>
        <p:spPr>
          <a:xfrm>
            <a:off x="5049000" y="2834640"/>
            <a:ext cx="4956840" cy="347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polygon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create_polygon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(10,10,200,200,300,200, outline = 'black', fill = 'green3',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smooth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'1')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c1.create_polygon(10,10,200,200,300,200, outline = 'black', fill = 'green3',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smooth='0'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109800" y="3840480"/>
            <a:ext cx="4553640" cy="3566160"/>
          </a:xfrm>
          <a:prstGeom prst="rect">
            <a:avLst/>
          </a:prstGeom>
          <a:ln>
            <a:noFill/>
          </a:ln>
        </p:spPr>
      </p:pic>
      <p:pic>
        <p:nvPicPr>
          <p:cNvPr id="126" name="Picture 125"/>
          <p:cNvPicPr/>
          <p:nvPr/>
        </p:nvPicPr>
        <p:blipFill>
          <a:blip r:embed="rId3"/>
          <a:stretch/>
        </p:blipFill>
        <p:spPr>
          <a:xfrm>
            <a:off x="5394960" y="3906000"/>
            <a:ext cx="4480560" cy="3500640"/>
          </a:xfrm>
          <a:prstGeom prst="rect">
            <a:avLst/>
          </a:prstGeom>
          <a:ln>
            <a:noFill/>
          </a:ln>
        </p:spPr>
      </p:pic>
      <p:pic>
        <p:nvPicPr>
          <p:cNvPr id="127" name="Picture 126"/>
          <p:cNvPicPr/>
          <p:nvPr/>
        </p:nvPicPr>
        <p:blipFill>
          <a:blip r:embed="rId2"/>
          <a:stretch/>
        </p:blipFill>
        <p:spPr>
          <a:xfrm>
            <a:off x="110160" y="3840480"/>
            <a:ext cx="4553640" cy="3566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rectangle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create_rectangle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(10,10,200,200, outline = 'black', fill = 'green3')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1866240" y="3107160"/>
            <a:ext cx="5357520" cy="356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text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c1.create_text(200,100,text  = "Canvas", font = ("Times","30","bold italic underline overstrike"), fill = “blue")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828800" y="3108960"/>
            <a:ext cx="5107320" cy="3779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463040" y="277524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79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Graphical User Interface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arc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create_arc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(10,10,100,100,width=3,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=90,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extent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-140,fill = "blue",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style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arc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c1.create_arc(10,10,100,100,width=3, start =180, extent = 80,fill = "blue",style="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c1.create_arc(10,10,100,100,width=3, start =230, extent = -150,fill = "blue", style="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chord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182880" y="4796640"/>
            <a:ext cx="3313800" cy="2610000"/>
          </a:xfrm>
          <a:prstGeom prst="rect">
            <a:avLst/>
          </a:prstGeom>
          <a:ln>
            <a:noFill/>
          </a:ln>
        </p:spPr>
      </p:pic>
      <p:pic>
        <p:nvPicPr>
          <p:cNvPr id="137" name="Picture 136"/>
          <p:cNvPicPr/>
          <p:nvPr/>
        </p:nvPicPr>
        <p:blipFill>
          <a:blip r:embed="rId3"/>
          <a:stretch/>
        </p:blipFill>
        <p:spPr>
          <a:xfrm>
            <a:off x="3882240" y="4846320"/>
            <a:ext cx="2701440" cy="2577240"/>
          </a:xfrm>
          <a:prstGeom prst="rect">
            <a:avLst/>
          </a:prstGeom>
          <a:ln>
            <a:noFill/>
          </a:ln>
        </p:spPr>
      </p:pic>
      <p:pic>
        <p:nvPicPr>
          <p:cNvPr id="138" name="Picture 137"/>
          <p:cNvPicPr/>
          <p:nvPr/>
        </p:nvPicPr>
        <p:blipFill>
          <a:blip r:embed="rId4"/>
          <a:stretch/>
        </p:blipFill>
        <p:spPr>
          <a:xfrm>
            <a:off x="6934320" y="4896360"/>
            <a:ext cx="2758320" cy="2510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- Image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91440" y="169848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=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"java.gif")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f2 =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PhotoImage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(file = "python.gif")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 = c1.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create_image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(200,120,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anchor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NE,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image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f1, </a:t>
            </a:r>
            <a:r>
              <a:rPr lang="en-US" sz="26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activeimage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f2)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40"/>
          <p:cNvPicPr/>
          <p:nvPr/>
        </p:nvPicPr>
        <p:blipFill>
          <a:blip r:embed="rId2"/>
          <a:stretch/>
        </p:blipFill>
        <p:spPr>
          <a:xfrm>
            <a:off x="457200" y="3749040"/>
            <a:ext cx="2416320" cy="384876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3293640" y="3770280"/>
            <a:ext cx="2101320" cy="3789720"/>
          </a:xfrm>
          <a:prstGeom prst="rect">
            <a:avLst/>
          </a:prstGeom>
          <a:ln>
            <a:noFill/>
          </a:ln>
        </p:spPr>
      </p:pic>
      <p:pic>
        <p:nvPicPr>
          <p:cNvPr id="143" name="Picture 142"/>
          <p:cNvPicPr/>
          <p:nvPr/>
        </p:nvPicPr>
        <p:blipFill>
          <a:blip r:embed="rId4"/>
          <a:stretch/>
        </p:blipFill>
        <p:spPr>
          <a:xfrm>
            <a:off x="6117480" y="4014360"/>
            <a:ext cx="3300840" cy="330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Like canvas, rectangular area of window to display widgets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 =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height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400,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300, </a:t>
            </a:r>
            <a:r>
              <a:rPr lang="en-US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'cyan3',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cursor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'cross’)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f1.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pack()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5"/>
          <p:cNvPicPr/>
          <p:nvPr/>
        </p:nvPicPr>
        <p:blipFill>
          <a:blip r:embed="rId2"/>
          <a:stretch/>
        </p:blipFill>
        <p:spPr>
          <a:xfrm>
            <a:off x="6452754" y="3626426"/>
            <a:ext cx="2702765" cy="394797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– Creating 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274320" y="1742040"/>
            <a:ext cx="950976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</a:p>
          <a:p>
            <a:pPr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="Click...", 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width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-20,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height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-5,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'ivory',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fg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'OrangeRed3',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activebackground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'sky blue2',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activeforeground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violet',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font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("Times","15","bold italic underline "))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b.pack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/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48"/>
          <p:cNvPicPr/>
          <p:nvPr/>
        </p:nvPicPr>
        <p:blipFill>
          <a:blip r:embed="rId2"/>
          <a:stretch/>
        </p:blipFill>
        <p:spPr>
          <a:xfrm>
            <a:off x="1554480" y="4033080"/>
            <a:ext cx="3723840" cy="309924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/>
        </p:blipFill>
        <p:spPr>
          <a:xfrm>
            <a:off x="5669280" y="4023360"/>
            <a:ext cx="4109040" cy="2926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– Event handler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274320" y="183348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 back handler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Response to the event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are instance methods.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 </a:t>
            </a:r>
            <a:r>
              <a:rPr lang="en-US" sz="3039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bclick(self)</a:t>
            </a: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("Clicked …..")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– Binding(1)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Linking clicking event and event handler.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b.</a:t>
            </a:r>
            <a:r>
              <a:rPr lang="en-US" sz="3039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</a:t>
            </a: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</a:t>
            </a:r>
            <a:r>
              <a:rPr lang="en-US" sz="3039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&lt;Button-1&gt;</a:t>
            </a: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",bclick)</a:t>
            </a:r>
          </a:p>
        </p:txBody>
      </p:sp>
      <p:pic>
        <p:nvPicPr>
          <p:cNvPr id="155" name="Picture 154"/>
          <p:cNvPicPr/>
          <p:nvPr/>
        </p:nvPicPr>
        <p:blipFill>
          <a:blip r:embed="rId2"/>
          <a:stretch/>
        </p:blipFill>
        <p:spPr>
          <a:xfrm>
            <a:off x="1631373" y="4015980"/>
            <a:ext cx="6168240" cy="30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Button – Binding(2)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algn="just"/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Button(f1 , text="Click...",  width = -20, height = -5,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'ivory',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'OrangeRed3',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activebackground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'sky blue2',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activeforeground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violet',font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("Times","15","bold italic underline "),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bclick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1604160" y="3613680"/>
            <a:ext cx="6168240" cy="3061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DB14D-3A65-4839-A3B5-01ADF719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440E69-C30E-41D8-8893-A07F2179DA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40409" y="3571527"/>
            <a:ext cx="7020000" cy="1248120"/>
          </a:xfrm>
        </p:spPr>
        <p:txBody>
          <a:bodyPr/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*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bclick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print("You have clicked me")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root=Tk()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("My Frame")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#create a frame to root window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f=Frame(root, height=400,width=500)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#attach the frame to root window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f.pack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Button(f , text="Click...", width = -20, height = -5,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'ivory',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'OrangeRed3',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activebackground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'blue',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activeforeground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'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violet',font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("Times","15","bold italic underline "), command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bclick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#attach button to frame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b.pack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#let the root window wait for an events</a:t>
            </a:r>
          </a:p>
          <a:p>
            <a:pPr marL="0" indent="0"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367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A25CEB6-1C8D-47DF-9D50-406B898E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9" y="1668830"/>
            <a:ext cx="7086600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4B4EE6F-8631-45F5-85C2-8562AB71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" y="3666403"/>
            <a:ext cx="7286625" cy="1390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12827AE-575E-4E80-9325-76F06A792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72" y="5205976"/>
            <a:ext cx="72866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button is clicked?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82880" y="1833480"/>
            <a:ext cx="9326880" cy="5115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there are multiple buttons and we need to do specific task depending on which button is clicked.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= lambda :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bclick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(arg1,arg2…)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def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bclick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(self,f1,num):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num == 1: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elf.f1["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"] = 'red'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elif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num == 2: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self.f1["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"] = 'blue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self.b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Button(…..,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= lambda : </a:t>
            </a:r>
            <a:r>
              <a:rPr lang="en-US" sz="20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self.bclick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f1,</a:t>
            </a: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n)</a:t>
            </a: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GUI in python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82880" y="1823760"/>
            <a:ext cx="939312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tkinter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module – </a:t>
            </a:r>
            <a:r>
              <a:rPr lang="en-US" sz="347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ool </a:t>
            </a:r>
            <a:r>
              <a:rPr lang="en-US" sz="347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</a:t>
            </a:r>
            <a:r>
              <a:rPr lang="en-US" sz="3470" b="0" i="1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steps</a:t>
            </a:r>
          </a:p>
          <a:p>
            <a:pPr marL="864000" lvl="1" indent="-324000">
              <a:buClr>
                <a:srgbClr val="000000"/>
              </a:buClr>
              <a:buFont typeface="StarSymbol"/>
              <a:buAutoNum type="arabicPeriod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the </a:t>
            </a:r>
            <a:r>
              <a:rPr lang="en-US" sz="3039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 window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Font typeface="StarSymbol"/>
              <a:buAutoNum type="arabicPeriod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</a:t>
            </a:r>
            <a:r>
              <a:rPr lang="en-US" sz="3039" b="0" strike="noStrike" spc="-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Containers (Canvas and Frames)  </a:t>
            </a: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child windows in root window.</a:t>
            </a:r>
          </a:p>
          <a:p>
            <a:pPr marL="864000" lvl="1" indent="-324000">
              <a:buClr>
                <a:srgbClr val="000000"/>
              </a:buClr>
              <a:buFont typeface="StarSymbol"/>
              <a:buAutoNum type="arabicPeriod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Display drawings or components</a:t>
            </a:r>
          </a:p>
          <a:p>
            <a:pPr marL="1296000" lvl="2" indent="-288000">
              <a:buClr>
                <a:srgbClr val="00000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 : shapes – lines, arcs etc.</a:t>
            </a:r>
          </a:p>
          <a:p>
            <a:pPr marL="1296000" lvl="2" indent="-288000">
              <a:buClr>
                <a:srgbClr val="000000"/>
              </a:buClr>
              <a:buFont typeface="StarSymbol"/>
              <a:buAutoNum type="arabicPeriod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Frames :Widgets – button, check boxes, menus etc.</a:t>
            </a:r>
          </a:p>
          <a:p>
            <a:pPr marL="864000" lvl="1" indent="-324000">
              <a:buClr>
                <a:srgbClr val="000000"/>
              </a:buClr>
              <a:buFont typeface="StarSymbol"/>
              <a:buAutoNum type="arabicPeriod"/>
            </a:pPr>
            <a:r>
              <a:rPr lang="en-US" sz="3039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handling</a:t>
            </a:r>
          </a:p>
          <a:p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button is clicked?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182880" y="2560320"/>
            <a:ext cx="2630880" cy="338328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3"/>
          <a:stretch/>
        </p:blipFill>
        <p:spPr>
          <a:xfrm>
            <a:off x="3225960" y="2560320"/>
            <a:ext cx="2900520" cy="329184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6492240" y="2560320"/>
            <a:ext cx="3094560" cy="332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8288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Constant text displayed on a frame.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lbl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(f1,text = "welcome")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 = Button(f1,text="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Exit",</a:t>
            </a:r>
            <a:r>
              <a:rPr lang="en-US" sz="347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quit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  Example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229680" y="1732320"/>
            <a:ext cx="516528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LabelEx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def __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__(self,f1):       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self.b1 = Button(f1,text="Click",                                 command = lambda :                           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self.bclick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(f1))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self.b1.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row=0,column=1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self.b2 = Button(f1,text="Exit",                          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command = quit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108000">
              <a:buClr>
                <a:srgbClr val="000000"/>
              </a:buClr>
              <a:buSzPct val="45000"/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self.b2.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row=0,column=2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def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bclick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(self,f1):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self.lbl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Label(f1,text = "welcome")</a:t>
            </a:r>
          </a:p>
          <a:p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self.lbl.</a:t>
            </a:r>
            <a:r>
              <a:rPr lang="en-US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grid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(row=2,column= </a:t>
            </a:r>
            <a:r>
              <a:rPr lang="en-US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0)</a:t>
            </a:r>
          </a:p>
          <a:p>
            <a:endParaRPr lang="en-US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root=Tk()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root.title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("My Frame")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f1=Frame(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root,height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=350,width=500)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f1.pack()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mb=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LabelEx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(f1)</a:t>
            </a: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root.mainloop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2"/>
          <a:stretch/>
        </p:blipFill>
        <p:spPr>
          <a:xfrm>
            <a:off x="5288040" y="2947680"/>
            <a:ext cx="4378320" cy="902880"/>
          </a:xfrm>
          <a:prstGeom prst="rect">
            <a:avLst/>
          </a:prstGeom>
          <a:ln>
            <a:noFill/>
          </a:ln>
        </p:spPr>
      </p:pic>
      <p:pic>
        <p:nvPicPr>
          <p:cNvPr id="170" name="Picture 169"/>
          <p:cNvPicPr/>
          <p:nvPr/>
        </p:nvPicPr>
        <p:blipFill>
          <a:blip r:embed="rId3"/>
          <a:stretch/>
        </p:blipFill>
        <p:spPr>
          <a:xfrm>
            <a:off x="5394960" y="3994200"/>
            <a:ext cx="4271400" cy="1059120"/>
          </a:xfrm>
          <a:prstGeom prst="rect">
            <a:avLst/>
          </a:prstGeom>
          <a:ln>
            <a:noFill/>
          </a:ln>
        </p:spPr>
      </p:pic>
      <p:pic>
        <p:nvPicPr>
          <p:cNvPr id="171" name="Picture 170"/>
          <p:cNvPicPr/>
          <p:nvPr/>
        </p:nvPicPr>
        <p:blipFill>
          <a:blip r:embed="rId4"/>
          <a:stretch/>
        </p:blipFill>
        <p:spPr>
          <a:xfrm>
            <a:off x="5773443" y="5196960"/>
            <a:ext cx="3798720" cy="226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04000" y="1823760"/>
            <a:ext cx="5348160" cy="530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to label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for displaying multiple lines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text will be displayed in same font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 =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Message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f1,text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="This is a message class object use for defining messages of more than one line ",width =200)</a:t>
            </a: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6414120" y="2286000"/>
            <a:ext cx="3095640" cy="3648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274320" y="1737360"/>
            <a:ext cx="9692640" cy="530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 to label or message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Multiple lines of text can be displayed in different fonts and colors.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(f1,width =10, height = 10, font = ('Verdana',16,'bold'),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 = WORD , break the line after last word fits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 = CHAR, break line at any character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Wrap = None, will not wrap line.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274320" y="1737360"/>
            <a:ext cx="9692640" cy="530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,"Text widget\nThis is first line.\nSecond line\n")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END = add the end of the previous text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CURRENT = current cursor position.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6766560" y="2949120"/>
            <a:ext cx="2926080" cy="4183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274320" y="1737360"/>
            <a:ext cx="9692640" cy="530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Changing font and color of one line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tag_add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('s','2.0',’2.10')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tag_config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s',background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'sky blue', foreground = '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black',font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('Helvetica',16,'italic')).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6400800" y="3474720"/>
            <a:ext cx="2411640" cy="3978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Scrollbar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274320" y="1747751"/>
            <a:ext cx="9692640" cy="5308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scroll text in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another widget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(Text, Frame, Canvas, 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Listbox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 can be scrolled 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to bottom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24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left to right.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= Scrollbar(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f1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,orient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command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t.xview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t.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configure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xscrollcommand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4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h.set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h.pack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side = BOTTOM, fill = X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5164282" y="4052454"/>
            <a:ext cx="4802678" cy="335418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Checkbutton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72000" y="1823760"/>
            <a:ext cx="952920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than one option from group of options.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= </a:t>
            </a:r>
            <a:r>
              <a:rPr lang="en-US" sz="34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Checkbutton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</a:t>
            </a:r>
            <a:r>
              <a:rPr lang="en-US" sz="34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34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4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display)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variable represents object of IntVar class (</a:t>
            </a:r>
            <a:r>
              <a:rPr lang="en-US" sz="347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state of the check button</a:t>
            </a: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 = IntVar(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Checkbutton Example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91440" y="1737360"/>
            <a:ext cx="694944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__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init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__(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self,f1):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self.var1 =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IntVar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self.c1 =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Checkbutton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 variable = self.var1, text=“Java”, command = lambda: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self.display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(f1))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self.c1.place(x=10,y = 100)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def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(self,f1):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x1 = self.var1.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get()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str = ‘””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if x1 == 1: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      str+=self.c1['text']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r>
              <a:rPr lang="en-US" sz="2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lbl</a:t>
            </a: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Label(f1,text = str).place(x=40,y=150)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>
            <a:off x="6346767" y="3388916"/>
            <a:ext cx="3524596" cy="229491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 Window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91440" y="1732320"/>
            <a:ext cx="722376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Top – level</a:t>
            </a:r>
            <a:r>
              <a:rPr lang="en-US" sz="347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03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Highest level GUI component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from 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tkinter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import *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root=Tk() # creates window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root.title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("Example 1 ..…") #set title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root.geometry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("500x400") #set size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root.mainloop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6743700" y="3779836"/>
            <a:ext cx="3036060" cy="304396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Radiobutton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72000" y="1823760"/>
            <a:ext cx="651168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one option from group of options.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r1 = </a:t>
            </a:r>
            <a:r>
              <a:rPr lang="en-US" sz="347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Radiobutton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variable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 = 1,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command 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display)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Option variable represents object of 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IntVar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class (</a:t>
            </a:r>
            <a:r>
              <a:rPr lang="en-US" sz="347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state of the radio button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var1 = 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IntVar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 )</a:t>
            </a:r>
          </a:p>
        </p:txBody>
      </p:sp>
      <p:pic>
        <p:nvPicPr>
          <p:cNvPr id="193" name="Picture 192"/>
          <p:cNvPicPr/>
          <p:nvPr/>
        </p:nvPicPr>
        <p:blipFill>
          <a:blip r:embed="rId2"/>
          <a:stretch/>
        </p:blipFill>
        <p:spPr>
          <a:xfrm>
            <a:off x="6847608" y="2587336"/>
            <a:ext cx="3023755" cy="284710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72000" y="1823760"/>
            <a:ext cx="6511680" cy="540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box that is use to enter line of text.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 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e1 = 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Entry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width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25,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show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= '*' 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 can be linked to entry widget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e1.</a:t>
            </a: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("&lt;return&gt;",self.display)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6" name="Picture 195"/>
          <p:cNvPicPr/>
          <p:nvPr/>
        </p:nvPicPr>
        <p:blipFill>
          <a:blip r:embed="rId2"/>
          <a:stretch/>
        </p:blipFill>
        <p:spPr>
          <a:xfrm>
            <a:off x="6122324" y="3979717"/>
            <a:ext cx="3769822" cy="2779184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Spinbox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182880" y="1833480"/>
            <a:ext cx="9692640" cy="5573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to select value from set of values.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can be range of numbers or fixed set of string.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box with up and down arrow head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self.s2 =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Spinbox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('Mumbai','Delhi') ,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textvariable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self.val2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width = 15) 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self.val2 = </a:t>
            </a:r>
            <a:r>
              <a:rPr lang="en-US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StringVar()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Spinbox Example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0" name="Picture 199"/>
          <p:cNvPicPr/>
          <p:nvPr/>
        </p:nvPicPr>
        <p:blipFill>
          <a:blip r:embed="rId2"/>
          <a:stretch/>
        </p:blipFill>
        <p:spPr>
          <a:xfrm>
            <a:off x="1188720" y="1767960"/>
            <a:ext cx="6766560" cy="563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Listbox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182880" y="1732320"/>
            <a:ext cx="90720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 of items in a box so user can select one or more items.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lb = 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Listbox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(f1, 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height 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10,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selectmode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SINGLE)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self.lb.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place</a:t>
            </a: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(x=50, y=100)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list1 =['Mumbai','Delhi','Kolkatta','Chennai','Banglore','Hyderabad']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i in list1: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self.lb.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insert(END,i)</a:t>
            </a: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self.lb</a:t>
            </a:r>
            <a:r>
              <a:rPr lang="en-US" sz="2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.bind('&lt;&lt;ListboxSelect&gt;&gt;',self.onSelect)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Listbox Example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4" name="Picture 203"/>
          <p:cNvPicPr/>
          <p:nvPr/>
        </p:nvPicPr>
        <p:blipFill>
          <a:blip r:embed="rId2"/>
          <a:stretch/>
        </p:blipFill>
        <p:spPr>
          <a:xfrm>
            <a:off x="66600" y="2377440"/>
            <a:ext cx="3499560" cy="4389120"/>
          </a:xfrm>
          <a:prstGeom prst="rect">
            <a:avLst/>
          </a:prstGeom>
          <a:ln>
            <a:noFill/>
          </a:ln>
        </p:spPr>
      </p:pic>
      <p:pic>
        <p:nvPicPr>
          <p:cNvPr id="205" name="Picture 204"/>
          <p:cNvPicPr/>
          <p:nvPr/>
        </p:nvPicPr>
        <p:blipFill>
          <a:blip r:embed="rId3"/>
          <a:stretch/>
        </p:blipFill>
        <p:spPr>
          <a:xfrm>
            <a:off x="3607560" y="2377440"/>
            <a:ext cx="3067560" cy="4389120"/>
          </a:xfrm>
          <a:prstGeom prst="rect">
            <a:avLst/>
          </a:prstGeom>
          <a:ln>
            <a:noFill/>
          </a:ln>
        </p:spPr>
      </p:pic>
      <p:pic>
        <p:nvPicPr>
          <p:cNvPr id="206" name="Picture 205"/>
          <p:cNvPicPr/>
          <p:nvPr/>
        </p:nvPicPr>
        <p:blipFill>
          <a:blip r:embed="rId4"/>
          <a:stretch/>
        </p:blipFill>
        <p:spPr>
          <a:xfrm>
            <a:off x="6808320" y="2293560"/>
            <a:ext cx="3160440" cy="4473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8" name="Picture 207"/>
          <p:cNvPicPr/>
          <p:nvPr/>
        </p:nvPicPr>
        <p:blipFill>
          <a:blip r:embed="rId2"/>
          <a:stretch/>
        </p:blipFill>
        <p:spPr>
          <a:xfrm>
            <a:off x="2286000" y="1737360"/>
            <a:ext cx="4558680" cy="5052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27432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bar as child of root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menubar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Menu(root)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menubar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should be attached to root window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root.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config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=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menubar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 menu with group of menu items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filemenu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Menu(root,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tearoff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=0)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add menu items to the menu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filemenu.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add_command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(label="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New",command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donothing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 horizontal line as separator between items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filemenu.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add_separator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Attach menu to 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menubar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menubar.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add_cascade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(label = '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File',menu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filemenu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Menu Example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274320" y="2377440"/>
            <a:ext cx="2750400" cy="3333600"/>
          </a:xfrm>
          <a:prstGeom prst="rect">
            <a:avLst/>
          </a:prstGeom>
          <a:ln>
            <a:noFill/>
          </a:ln>
        </p:spPr>
      </p:pic>
      <p:pic>
        <p:nvPicPr>
          <p:cNvPr id="213" name="Picture 212"/>
          <p:cNvPicPr/>
          <p:nvPr/>
        </p:nvPicPr>
        <p:blipFill>
          <a:blip r:embed="rId3"/>
          <a:stretch/>
        </p:blipFill>
        <p:spPr>
          <a:xfrm>
            <a:off x="3434040" y="2377440"/>
            <a:ext cx="3058200" cy="3379320"/>
          </a:xfrm>
          <a:prstGeom prst="rect">
            <a:avLst/>
          </a:prstGeom>
          <a:ln>
            <a:noFill/>
          </a:ln>
        </p:spPr>
      </p:pic>
      <p:pic>
        <p:nvPicPr>
          <p:cNvPr id="214" name="Picture 213"/>
          <p:cNvPicPr/>
          <p:nvPr/>
        </p:nvPicPr>
        <p:blipFill>
          <a:blip r:embed="rId4"/>
          <a:stretch/>
        </p:blipFill>
        <p:spPr>
          <a:xfrm>
            <a:off x="6858000" y="2455560"/>
            <a:ext cx="2834640" cy="3396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area used for drawing pictures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</a:t>
            </a:r>
            <a:r>
              <a:rPr lang="en-US" sz="347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from </a:t>
            </a:r>
            <a:r>
              <a:rPr lang="en-US" sz="347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tkinter</a:t>
            </a:r>
            <a:r>
              <a:rPr lang="en-US" sz="347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</a:rPr>
              <a:t> import Canvas</a:t>
            </a:r>
            <a:endParaRPr lang="en-US" sz="3470" b="0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Canvas(root)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Canvas(root, 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"blue", height = 200, width = 250)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c.pack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2"/>
          <a:stretch/>
        </p:blipFill>
        <p:spPr>
          <a:xfrm>
            <a:off x="4499264" y="4925290"/>
            <a:ext cx="5376256" cy="248135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Canvas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82880" y="1823760"/>
            <a:ext cx="9601200" cy="5582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Rectangular area used for drawing pictures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Syntax: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 = Canvas(root)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 = Canvas(root, 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blue",height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200, width = 250)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 = Canvas(root, 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bg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"</a:t>
            </a:r>
            <a:r>
              <a:rPr lang="en-US" sz="347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maroon",height</a:t>
            </a: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= 200, width = 250)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c1.pack()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47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c2.pack()</a:t>
            </a:r>
          </a:p>
          <a:p>
            <a:pPr marL="432000" indent="-324000" algn="ctr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Picture 89"/>
          <p:cNvPicPr/>
          <p:nvPr/>
        </p:nvPicPr>
        <p:blipFill>
          <a:blip r:embed="rId2"/>
          <a:stretch/>
        </p:blipFill>
        <p:spPr>
          <a:xfrm>
            <a:off x="6722919" y="5611092"/>
            <a:ext cx="2524990" cy="1795548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Pack (1)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91440" y="17373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option</a:t>
            </a:r>
            <a:endParaRPr lang="en-US" sz="347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</a:t>
            </a:r>
            <a:r>
              <a:rPr lang="en-US" sz="2800" b="0" i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horizontally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</a:t>
            </a:r>
            <a:r>
              <a:rPr lang="en-US" sz="2800" b="0" i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Vertically. 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in </a:t>
            </a:r>
            <a:r>
              <a:rPr lang="en-US" sz="2800" b="0" i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direction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displayed as it is </a:t>
            </a:r>
            <a:r>
              <a:rPr lang="en-US" sz="2800" b="0" i="1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(default)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c1.pack(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fill=X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2"/>
          <a:stretch/>
        </p:blipFill>
        <p:spPr>
          <a:xfrm>
            <a:off x="6652080" y="5039590"/>
            <a:ext cx="3314880" cy="187764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Pack (2)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 option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</a:t>
            </a:r>
            <a:r>
              <a:rPr lang="en-US" sz="2800" b="0" i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horizontally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</a:t>
            </a:r>
            <a:r>
              <a:rPr lang="en-US" sz="2800" b="0" i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Vertically. 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container/widget should occupy window/frame in </a:t>
            </a:r>
            <a:r>
              <a:rPr lang="en-US" sz="2800" b="0" i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direction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NONE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displayed as it is </a:t>
            </a:r>
            <a:r>
              <a:rPr lang="en-US" sz="2800" b="0" i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(default)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c2.pack(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fill=BOTH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6610945" y="4842162"/>
            <a:ext cx="3469680" cy="208649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276480"/>
            <a:ext cx="8365680" cy="1271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4479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Layout Managers – Pack (3)</a:t>
            </a:r>
            <a:endParaRPr lang="en-US" sz="447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1440" y="1823760"/>
            <a:ext cx="9875520" cy="5736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padx and pady option</a:t>
            </a:r>
            <a:endParaRPr lang="en-US" sz="347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much space should be left around the component/container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c2.pack(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fill=BOTH, padx = 50, pady = 75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 algn="just"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3039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98"/>
          <p:cNvPicPr/>
          <p:nvPr/>
        </p:nvPicPr>
        <p:blipFill>
          <a:blip r:embed="rId2"/>
          <a:stretch/>
        </p:blipFill>
        <p:spPr>
          <a:xfrm>
            <a:off x="1122218" y="4561608"/>
            <a:ext cx="7381702" cy="287455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2196</TotalTime>
  <Words>1728</Words>
  <Application>Microsoft Office PowerPoint</Application>
  <PresentationFormat>Custom</PresentationFormat>
  <Paragraphs>275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DejaVu Sans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Juhi Janjua</dc:creator>
  <dc:description/>
  <cp:lastModifiedBy>Lenovo</cp:lastModifiedBy>
  <cp:revision>50</cp:revision>
  <dcterms:created xsi:type="dcterms:W3CDTF">2018-03-17T18:15:34Z</dcterms:created>
  <dcterms:modified xsi:type="dcterms:W3CDTF">2024-03-18T09:21:23Z</dcterms:modified>
  <dc:language>en-US</dc:language>
</cp:coreProperties>
</file>