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64" r:id="rId13"/>
    <p:sldId id="281" r:id="rId14"/>
    <p:sldId id="267" r:id="rId15"/>
    <p:sldId id="282" r:id="rId16"/>
    <p:sldId id="271" r:id="rId17"/>
    <p:sldId id="283" r:id="rId18"/>
    <p:sldId id="265" r:id="rId19"/>
    <p:sldId id="284" r:id="rId20"/>
    <p:sldId id="270" r:id="rId21"/>
    <p:sldId id="285" r:id="rId22"/>
    <p:sldId id="269" r:id="rId23"/>
    <p:sldId id="287" r:id="rId24"/>
    <p:sldId id="273" r:id="rId25"/>
    <p:sldId id="286" r:id="rId26"/>
    <p:sldId id="268" r:id="rId27"/>
    <p:sldId id="272" r:id="rId28"/>
    <p:sldId id="288" r:id="rId29"/>
    <p:sldId id="274" r:id="rId30"/>
    <p:sldId id="278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86FE-0C84-4784-B01D-90F1305A47D4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9C62-25D8-4941-A80A-9D1DF538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Firefox_addons_developer_gui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ddons.mozilla.org/en-US/developers/addon/submit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23003887/819866" TargetMode="External"/><Relationship Id="rId2" Type="http://schemas.openxmlformats.org/officeDocument/2006/relationships/hyperlink" Target="https://ftp.mozilla.org/pub/mozilla.org/labs/jetpack/jetpack-sdk-latest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eveloper.mozilla.org/en-US/Add-ons/SDK/Tutorials/Install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371600"/>
            <a:ext cx="331576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addons.cdn.mozilla.net/static/img/addon-icons/default-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Extension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10000"/>
            <a:ext cx="6400800" cy="1752600"/>
          </a:xfrm>
        </p:spPr>
        <p:txBody>
          <a:bodyPr/>
          <a:lstStyle/>
          <a:p>
            <a:r>
              <a:rPr lang="en-US" dirty="0" smtClean="0"/>
              <a:t>Sunil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15265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54933"/>
            <a:ext cx="300990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486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API – Introduced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Notifications</a:t>
            </a:r>
          </a:p>
          <a:p>
            <a:r>
              <a:rPr lang="en-US" dirty="0" smtClean="0"/>
              <a:t>Self &amp; Panel</a:t>
            </a:r>
            <a:endParaRPr lang="en-US" dirty="0"/>
          </a:p>
          <a:p>
            <a:r>
              <a:rPr lang="en-US" dirty="0" smtClean="0"/>
              <a:t>Context – menu</a:t>
            </a:r>
          </a:p>
          <a:p>
            <a:r>
              <a:rPr lang="en-US" dirty="0" smtClean="0"/>
              <a:t>Hotkeys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Panel</a:t>
            </a:r>
          </a:p>
          <a:p>
            <a:r>
              <a:rPr lang="en-US" dirty="0" smtClean="0"/>
              <a:t>Page-mod (listener)</a:t>
            </a:r>
          </a:p>
          <a:p>
            <a:r>
              <a:rPr lang="en-US" dirty="0" smtClean="0"/>
              <a:t>Simple-storage</a:t>
            </a:r>
          </a:p>
          <a:p>
            <a:r>
              <a:rPr lang="en-US" dirty="0" smtClean="0"/>
              <a:t>Tabs</a:t>
            </a:r>
          </a:p>
          <a:p>
            <a:r>
              <a:rPr lang="en-US" sz="1900" dirty="0"/>
              <a:t>… more at </a:t>
            </a:r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developer.mozilla.org/en-US/docs/Firefox_addons_developer_guide</a:t>
            </a:r>
            <a:endParaRPr lang="en-US" sz="1900" dirty="0" smtClean="0"/>
          </a:p>
          <a:p>
            <a:endParaRPr lang="en-US" dirty="0" smtClean="0"/>
          </a:p>
        </p:txBody>
      </p:sp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362200"/>
            <a:ext cx="80581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4" y="2900363"/>
            <a:ext cx="5819776" cy="27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267075"/>
            <a:ext cx="437197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&amp; Panel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0365"/>
            <a:ext cx="6910499" cy="5362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65760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&amp; Panel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25780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78" y="1295400"/>
            <a:ext cx="3086100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Context-Menu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1" y="1219200"/>
            <a:ext cx="6467475" cy="532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– Menu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43284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98760"/>
            <a:ext cx="5500688" cy="4839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</a:t>
            </a:r>
            <a:r>
              <a:rPr lang="en-US" dirty="0"/>
              <a:t> </a:t>
            </a:r>
            <a:r>
              <a:rPr lang="en-US" dirty="0" smtClean="0"/>
              <a:t>         add-on?</a:t>
            </a:r>
          </a:p>
          <a:p>
            <a:r>
              <a:rPr lang="en-US" dirty="0" smtClean="0"/>
              <a:t>Things you can do with Add-Ons</a:t>
            </a:r>
          </a:p>
          <a:p>
            <a:r>
              <a:rPr lang="en-US" dirty="0" smtClean="0"/>
              <a:t>Installation – Add-On SDK</a:t>
            </a:r>
          </a:p>
          <a:p>
            <a:r>
              <a:rPr lang="en-US" dirty="0" smtClean="0"/>
              <a:t>Architecture/Control Flow </a:t>
            </a:r>
          </a:p>
          <a:p>
            <a:r>
              <a:rPr lang="en-US" dirty="0" smtClean="0"/>
              <a:t>Communication using Ports</a:t>
            </a:r>
          </a:p>
          <a:p>
            <a:r>
              <a:rPr lang="en-US" dirty="0" smtClean="0"/>
              <a:t>Initializing &amp; Folder structure</a:t>
            </a:r>
          </a:p>
          <a:p>
            <a:r>
              <a:rPr lang="en-US" dirty="0" smtClean="0"/>
              <a:t>High Level API Introduction</a:t>
            </a:r>
          </a:p>
          <a:p>
            <a:r>
              <a:rPr lang="en-US" dirty="0" smtClean="0"/>
              <a:t>Submission of add-on to AMO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Spann Jira demo</a:t>
            </a:r>
          </a:p>
          <a:p>
            <a:endParaRPr lang="en-US" dirty="0"/>
          </a:p>
        </p:txBody>
      </p:sp>
      <p:pic>
        <p:nvPicPr>
          <p:cNvPr id="4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105133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438400"/>
            <a:ext cx="7800975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22541"/>
            <a:ext cx="61055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39075" cy="371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524000"/>
            <a:ext cx="6581775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95450"/>
            <a:ext cx="736282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Page-Mod (listener)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438400"/>
            <a:ext cx="49434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697" y="1622428"/>
            <a:ext cx="863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jira.mongodb.org/browse/SERVER-9597?jql=text ~ “mongo”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Page-Mod (listener)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852613"/>
            <a:ext cx="6315075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Simple-storage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3" y="1562100"/>
            <a:ext cx="8664737" cy="361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05500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5447" y="5867400"/>
            <a:ext cx="456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http://stackoverflow.com/a/13640834/819866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4800600"/>
            <a:ext cx="58007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9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Submission of add-on to AMO </a:t>
            </a:r>
            <a:r>
              <a:rPr lang="en-US" sz="2700" dirty="0" smtClean="0"/>
              <a:t>(addons.mozilla.org)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addons.mozilla.org/en-US/developers/addon/submit/1</a:t>
            </a:r>
            <a:endParaRPr lang="en-US" sz="2000" dirty="0"/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cfx</a:t>
            </a:r>
            <a:r>
              <a:rPr lang="en-US" sz="2000" dirty="0" smtClean="0"/>
              <a:t> </a:t>
            </a:r>
            <a:r>
              <a:rPr lang="en-US" sz="2000" dirty="0" err="1" smtClean="0"/>
              <a:t>xpi</a:t>
            </a:r>
            <a:endParaRPr lang="en-US" sz="2000" dirty="0" smtClean="0"/>
          </a:p>
          <a:p>
            <a:r>
              <a:rPr lang="en-US" sz="2000" dirty="0" smtClean="0"/>
              <a:t>Browse the </a:t>
            </a:r>
            <a:r>
              <a:rPr lang="en-US" sz="2000" dirty="0" err="1" smtClean="0"/>
              <a:t>xpi</a:t>
            </a:r>
            <a:r>
              <a:rPr lang="en-US" sz="2000" dirty="0" smtClean="0"/>
              <a:t> file &gt; provide add-on description.</a:t>
            </a:r>
          </a:p>
          <a:p>
            <a:r>
              <a:rPr lang="en-US" sz="2000" dirty="0" smtClean="0"/>
              <a:t>Choose between quick review &amp; full review (recommended)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4309"/>
            <a:ext cx="7848600" cy="192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Firefox add-on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Add-ons are small pieces of software that add new features or functionality to your installation of Firefox.</a:t>
            </a:r>
          </a:p>
          <a:p>
            <a:r>
              <a:rPr lang="en-US" dirty="0" smtClean="0"/>
              <a:t>Add-ons can augment Firefox with new features, foreign language dictionaries, or change its visual appearance.</a:t>
            </a:r>
            <a:endParaRPr lang="en-US" dirty="0"/>
          </a:p>
        </p:txBody>
      </p:sp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5122" name="Picture 2" descr="C:\Users\skuma28\Downloads\FireShot Screen Capture #010 - 'Songs_pk Auto Downloader __ Statistics Dashboard __ Add-ons for Firefox' - addons_mozilla_org_en-US_firefox_addon_songspk-auto-downloader_statistics__last=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1225651"/>
            <a:ext cx="6100761" cy="5403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 Jira Demo</a:t>
            </a:r>
            <a:endParaRPr lang="en-US" dirty="0"/>
          </a:p>
        </p:txBody>
      </p:sp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you’ve enjoyed the session (:</a:t>
            </a:r>
            <a:endParaRPr lang="en-US" dirty="0"/>
          </a:p>
        </p:txBody>
      </p:sp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Firefox add-ons?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-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new features to Firefox</a:t>
            </a:r>
          </a:p>
          <a:p>
            <a:r>
              <a:rPr lang="en-US" dirty="0" smtClean="0"/>
              <a:t>Light weight Themes</a:t>
            </a:r>
          </a:p>
          <a:p>
            <a:r>
              <a:rPr lang="en-US" dirty="0" smtClean="0"/>
              <a:t>Complete Themes</a:t>
            </a:r>
          </a:p>
          <a:p>
            <a:r>
              <a:rPr lang="en-US" dirty="0" smtClean="0"/>
              <a:t>Search Providers</a:t>
            </a:r>
          </a:p>
          <a:p>
            <a:r>
              <a:rPr lang="en-US" dirty="0" smtClean="0"/>
              <a:t>Dictionaries &amp; Language packs</a:t>
            </a:r>
          </a:p>
          <a:p>
            <a:r>
              <a:rPr lang="en-US" dirty="0" smtClean="0"/>
              <a:t>Plugins -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help Firefox display or understand different types of media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can do with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 clipboard</a:t>
            </a:r>
          </a:p>
          <a:p>
            <a:r>
              <a:rPr lang="en-US" dirty="0" smtClean="0"/>
              <a:t>Menus &amp; Context-menu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Get access to any page’s DOM</a:t>
            </a:r>
          </a:p>
          <a:p>
            <a:r>
              <a:rPr lang="en-US" dirty="0" smtClean="0"/>
              <a:t>Passwords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Storage System</a:t>
            </a:r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Widget</a:t>
            </a:r>
          </a:p>
          <a:p>
            <a:r>
              <a:rPr lang="en-US" dirty="0" smtClean="0"/>
              <a:t>… much more</a:t>
            </a:r>
            <a:endParaRPr lang="en-US" dirty="0"/>
          </a:p>
        </p:txBody>
      </p:sp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Requirement – Python 2.6 or 2.7</a:t>
            </a:r>
          </a:p>
          <a:p>
            <a:r>
              <a:rPr lang="en-US" dirty="0" smtClean="0"/>
              <a:t>Download &amp; extract Add-On SDK : </a:t>
            </a:r>
            <a:r>
              <a:rPr lang="en-US" sz="2200" dirty="0" smtClean="0">
                <a:hlinkClick r:id="rId2"/>
              </a:rPr>
              <a:t>https://ftp.mozilla.org/pub/mozilla.org/labs/jetpack/jetpack-sdk-latest.zip</a:t>
            </a:r>
            <a:endParaRPr lang="en-US" sz="2200" dirty="0" smtClean="0"/>
          </a:p>
          <a:p>
            <a:r>
              <a:rPr lang="en-US" dirty="0" smtClean="0"/>
              <a:t>Modify activate.bat : </a:t>
            </a:r>
            <a:r>
              <a:rPr lang="en-US" sz="2600" dirty="0" smtClean="0">
                <a:hlinkClick r:id="rId3"/>
              </a:rPr>
              <a:t>http://stackoverflow.com/a/23003887/819866</a:t>
            </a:r>
            <a:endParaRPr lang="en-US" sz="2600" dirty="0" smtClean="0"/>
          </a:p>
          <a:p>
            <a:r>
              <a:rPr lang="en-US" dirty="0" smtClean="0"/>
              <a:t>&gt; cd /path/to/</a:t>
            </a:r>
            <a:r>
              <a:rPr lang="en-US" dirty="0" err="1" smtClean="0"/>
              <a:t>addon</a:t>
            </a:r>
            <a:r>
              <a:rPr lang="en-US" dirty="0" smtClean="0"/>
              <a:t>/</a:t>
            </a:r>
            <a:r>
              <a:rPr lang="en-US" dirty="0" err="1" smtClean="0"/>
              <a:t>sdk</a:t>
            </a:r>
            <a:r>
              <a:rPr lang="en-US" dirty="0" smtClean="0"/>
              <a:t>/bin</a:t>
            </a:r>
          </a:p>
          <a:p>
            <a:r>
              <a:rPr lang="en-US" dirty="0" smtClean="0"/>
              <a:t>&gt; activate</a:t>
            </a:r>
          </a:p>
          <a:p>
            <a:endParaRPr lang="en-US" dirty="0" smtClean="0"/>
          </a:p>
          <a:p>
            <a:r>
              <a:rPr lang="en-US" sz="2200" dirty="0" smtClean="0">
                <a:hlinkClick r:id="rId4"/>
              </a:rPr>
              <a:t>https://developer.mozilla.org/en-US/Add-ons/SDK/Tutorials/Installation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5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Architecture/Control Flow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24" y="1371600"/>
            <a:ext cx="3253914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347140" y="4876800"/>
            <a:ext cx="3733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Add-On Process (main.js)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941" y="3762375"/>
            <a:ext cx="927459" cy="126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1200" y="3810000"/>
            <a:ext cx="12192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1" y="1371600"/>
            <a:ext cx="2785659" cy="2305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4365760"/>
            <a:ext cx="196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Communication using Ports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66129" y="4365760"/>
            <a:ext cx="196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Communication using Ports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5105400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Listener/tabs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692298" y="5029200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Panel</a:t>
            </a:r>
            <a:endParaRPr lang="en-US" u="sng" dirty="0"/>
          </a:p>
        </p:txBody>
      </p:sp>
      <p:pic>
        <p:nvPicPr>
          <p:cNvPr id="13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using “port”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https://developer.mozilla.org/en-US/Add-ons/SDK/Guides/Content_Scripts/using_port</a:t>
            </a:r>
            <a:endParaRPr lang="en-US" sz="1600" dirty="0"/>
          </a:p>
        </p:txBody>
      </p:sp>
      <p:pic>
        <p:nvPicPr>
          <p:cNvPr id="2050" name="Picture 2" descr="https://mdn.mozillademos.org/files/6543/content-scripting-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371235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add-on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305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C:\sunil\softwares\addon-sdk-1.17\bin</a:t>
            </a:r>
            <a:r>
              <a:rPr lang="en-US" sz="1400" dirty="0"/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</a:p>
          <a:p>
            <a:r>
              <a:rPr lang="en-US" sz="1400" dirty="0"/>
              <a:t>Welcome to the Add-on SDK. For the docs, visit https://addons.mozilla.org/en-US/developers/docs/sdk/latest/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sunil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softwares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\addon-sdk-1.17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C:\sunil\softwares\addon-sdk-1.17\bin</a:t>
            </a:r>
            <a:r>
              <a:rPr lang="en-US" sz="1400" dirty="0"/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sunil\my-addon         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sunil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softwares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\addon-sdk-1.17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C:\sunil\my-addon</a:t>
            </a:r>
            <a:r>
              <a:rPr lang="en-US" sz="1400" dirty="0"/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cfx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/>
              <a:t>*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</a:t>
            </a:r>
            <a:r>
              <a:rPr lang="en-US" sz="1400" dirty="0"/>
              <a:t> directory created</a:t>
            </a:r>
          </a:p>
          <a:p>
            <a:r>
              <a:rPr lang="en-US" sz="1400" dirty="0"/>
              <a:t>*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1400" dirty="0"/>
              <a:t> directory created</a:t>
            </a:r>
          </a:p>
          <a:p>
            <a:r>
              <a:rPr lang="en-US" sz="1400" dirty="0"/>
              <a:t>*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1400" dirty="0"/>
              <a:t> directory created</a:t>
            </a:r>
          </a:p>
          <a:p>
            <a:r>
              <a:rPr lang="en-US" sz="1400" dirty="0"/>
              <a:t>* generated </a:t>
            </a:r>
            <a:r>
              <a:rPr lang="en-US" sz="1400" dirty="0" err="1"/>
              <a:t>jID</a:t>
            </a:r>
            <a:r>
              <a:rPr lang="en-US" sz="1400" dirty="0"/>
              <a:t> automatically: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jid1-KoMESYDkSRAgiw</a:t>
            </a:r>
          </a:p>
          <a:p>
            <a:r>
              <a:rPr lang="en-US" sz="1400" dirty="0"/>
              <a:t>*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r>
              <a:rPr lang="en-US" sz="1400" dirty="0"/>
              <a:t> written</a:t>
            </a:r>
          </a:p>
          <a:p>
            <a:r>
              <a:rPr lang="en-US" sz="1400" dirty="0"/>
              <a:t>*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test/test-main.js</a:t>
            </a:r>
            <a:r>
              <a:rPr lang="en-US" sz="1400" dirty="0"/>
              <a:t> written</a:t>
            </a:r>
          </a:p>
          <a:p>
            <a:r>
              <a:rPr lang="en-US" sz="1400" dirty="0"/>
              <a:t>*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lib/main.js</a:t>
            </a:r>
            <a:r>
              <a:rPr lang="en-US" sz="1400" dirty="0"/>
              <a:t> written</a:t>
            </a:r>
          </a:p>
          <a:p>
            <a:endParaRPr lang="en-US" sz="1400" dirty="0"/>
          </a:p>
          <a:p>
            <a:r>
              <a:rPr lang="en-US" sz="1400" dirty="0"/>
              <a:t>Your sample add-on is now ready.</a:t>
            </a:r>
          </a:p>
          <a:p>
            <a:r>
              <a:rPr lang="en-US" sz="1400" dirty="0"/>
              <a:t>Do "</a:t>
            </a:r>
            <a:r>
              <a:rPr lang="en-US" sz="1400" dirty="0" err="1"/>
              <a:t>cfx</a:t>
            </a:r>
            <a:r>
              <a:rPr lang="en-US" sz="1400" dirty="0"/>
              <a:t> test" to test it and "</a:t>
            </a:r>
            <a:r>
              <a:rPr lang="en-US" sz="1400" dirty="0" err="1"/>
              <a:t>cfx</a:t>
            </a:r>
            <a:r>
              <a:rPr lang="en-US" sz="1400" dirty="0"/>
              <a:t> run" to try it.  Have fun!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sunil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softwares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\addon-sdk-1.17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C:\sunil\my-addon</a:t>
            </a:r>
            <a:r>
              <a:rPr lang="en-US" sz="1400" dirty="0"/>
              <a:t>&gt;</a:t>
            </a:r>
          </a:p>
        </p:txBody>
      </p:sp>
      <p:pic>
        <p:nvPicPr>
          <p:cNvPr id="6" name="Picture 2" descr="https://assets.mozilla.org/Brands-Logos/Firefox/logo-only/firefox_logo-only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05" y="6019800"/>
            <a:ext cx="889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416</Words>
  <Application>Microsoft Office PowerPoint</Application>
  <PresentationFormat>On-screen Show (4:3)</PresentationFormat>
  <Paragraphs>109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            Extension Development</vt:lpstr>
      <vt:lpstr>Index</vt:lpstr>
      <vt:lpstr>What is a Firefox add-on ?</vt:lpstr>
      <vt:lpstr>Types of Firefox add-ons?</vt:lpstr>
      <vt:lpstr>Things you can do with add-ons</vt:lpstr>
      <vt:lpstr>Installation</vt:lpstr>
      <vt:lpstr>Architecture/Control Flow</vt:lpstr>
      <vt:lpstr>Communicating using “port”</vt:lpstr>
      <vt:lpstr>Initializing an add-on</vt:lpstr>
      <vt:lpstr>Folder structure</vt:lpstr>
      <vt:lpstr>package.json</vt:lpstr>
      <vt:lpstr>High Level API – Introduced</vt:lpstr>
      <vt:lpstr>Notification</vt:lpstr>
      <vt:lpstr>Notifications</vt:lpstr>
      <vt:lpstr>Self &amp; Panel</vt:lpstr>
      <vt:lpstr>Self &amp; Panel</vt:lpstr>
      <vt:lpstr>Context-Menu</vt:lpstr>
      <vt:lpstr>Context – Menu</vt:lpstr>
      <vt:lpstr>Selection</vt:lpstr>
      <vt:lpstr>Selection</vt:lpstr>
      <vt:lpstr>Panel</vt:lpstr>
      <vt:lpstr>Panel</vt:lpstr>
      <vt:lpstr>tabs</vt:lpstr>
      <vt:lpstr>tabs</vt:lpstr>
      <vt:lpstr>Page-Mod (listener)</vt:lpstr>
      <vt:lpstr>Page-Mod (listener)</vt:lpstr>
      <vt:lpstr>Simple-storage</vt:lpstr>
      <vt:lpstr>Note:</vt:lpstr>
      <vt:lpstr>Submission of add-on to AMO (addons.mozilla.org)</vt:lpstr>
      <vt:lpstr>Statistics</vt:lpstr>
      <vt:lpstr>Spann Jira Demo</vt:lpstr>
      <vt:lpstr>Thanks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Add-On Development</dc:title>
  <dc:creator>Kumar, Sunil</dc:creator>
  <cp:lastModifiedBy>Kumar, Sunil</cp:lastModifiedBy>
  <cp:revision>36</cp:revision>
  <dcterms:created xsi:type="dcterms:W3CDTF">2015-01-06T06:31:10Z</dcterms:created>
  <dcterms:modified xsi:type="dcterms:W3CDTF">2015-01-09T08:46:43Z</dcterms:modified>
</cp:coreProperties>
</file>