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9" r:id="rId2"/>
    <p:sldId id="280" r:id="rId3"/>
    <p:sldId id="284" r:id="rId4"/>
    <p:sldId id="281" r:id="rId5"/>
    <p:sldId id="282" r:id="rId6"/>
    <p:sldId id="283" r:id="rId7"/>
    <p:sldId id="285" r:id="rId8"/>
    <p:sldId id="286" r:id="rId9"/>
    <p:sldId id="287" r:id="rId10"/>
    <p:sldId id="290" r:id="rId11"/>
    <p:sldId id="288" r:id="rId12"/>
    <p:sldId id="28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DA00"/>
    <a:srgbClr val="8AA59C"/>
    <a:srgbClr val="808080"/>
    <a:srgbClr val="8CC63F"/>
    <a:srgbClr val="00853F"/>
    <a:srgbClr val="274D36"/>
    <a:srgbClr val="C7E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7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6B20C75-0239-4722-8262-0C4BA7DC5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9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F6BA9F0-6DD2-4065-96F5-7BAF3EBF1FA8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63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titl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_3CP_rgb_0412_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5638800"/>
            <a:ext cx="29749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641350"/>
            <a:ext cx="1609725" cy="609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490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0956F-B46D-4C7A-BC2F-96B42D6E8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08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67EAA-8AB2-4489-A61A-B1E835651E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80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66EC9-1A7E-4D98-A783-3212804031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98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087AD-C056-4AD3-AD5A-356976D1C0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063DE-0037-488C-91BE-DC19B01CA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89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FA6F0-A1EF-40F4-8CFE-9F49BFEA2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7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24C1D-9291-429F-8FD1-C235637F3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80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89CB8-C25F-41CE-B7A9-29C98D1878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04E96-F22A-4025-9D6E-0D1B36D6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68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DF79C-1079-4100-AE53-03EEE5763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04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99213"/>
            <a:ext cx="4572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5FB2B816-3FF7-4BA3-A679-1CBE4F00329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H_3CP_rgb_0412_pp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6173788"/>
            <a:ext cx="1984375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8001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+mn-lt"/>
          <a:ea typeface="+mn-ea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16002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▪"/>
        <a:defRPr sz="1200">
          <a:solidFill>
            <a:schemeClr val="tx1"/>
          </a:solidFill>
          <a:latin typeface="+mn-lt"/>
          <a:ea typeface="+mn-ea"/>
        </a:defRPr>
      </a:lvl5pPr>
      <a:lvl6pPr marL="20574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6pPr>
      <a:lvl7pPr marL="25146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7pPr>
      <a:lvl8pPr marL="29718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8pPr>
      <a:lvl9pPr marL="34290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emf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DevOps Demo with </a:t>
            </a:r>
            <a:r>
              <a:rPr lang="en-US" dirty="0" err="1" smtClean="0"/>
              <a:t>Docker</a:t>
            </a:r>
            <a:r>
              <a:rPr lang="en-US" dirty="0" smtClean="0"/>
              <a:t> in AWS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ubTitle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/>
            <a:r>
              <a:rPr lang="en-US" altLang="en-US" smtClean="0"/>
              <a:t>Month 1,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8800"/>
            <a:ext cx="4419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4800" dirty="0" smtClean="0"/>
              <a:t>Q/A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0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0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Showcase CI/CD in AWS using </a:t>
            </a:r>
            <a:r>
              <a:rPr lang="en-US" dirty="0" err="1" smtClean="0"/>
              <a:t>Docker</a:t>
            </a:r>
            <a:r>
              <a:rPr lang="en-US" dirty="0" smtClean="0"/>
              <a:t> containers .</a:t>
            </a:r>
          </a:p>
          <a:p>
            <a:endParaRPr lang="en-US" dirty="0"/>
          </a:p>
          <a:p>
            <a:r>
              <a:rPr lang="en-US" dirty="0" smtClean="0"/>
              <a:t>Scaling (SWARM) for </a:t>
            </a:r>
            <a:r>
              <a:rPr lang="en-US" dirty="0" err="1" smtClean="0"/>
              <a:t>docker</a:t>
            </a:r>
            <a:r>
              <a:rPr lang="en-US" dirty="0" smtClean="0"/>
              <a:t> as well as </a:t>
            </a:r>
            <a:r>
              <a:rPr lang="en-US" dirty="0" err="1" smtClean="0"/>
              <a:t>docker</a:t>
            </a:r>
            <a:r>
              <a:rPr lang="en-US" dirty="0" smtClean="0"/>
              <a:t> hosting servers.</a:t>
            </a:r>
          </a:p>
          <a:p>
            <a:endParaRPr lang="en-US" dirty="0"/>
          </a:p>
          <a:p>
            <a:r>
              <a:rPr lang="en-US" dirty="0" smtClean="0"/>
              <a:t>Implement an </a:t>
            </a:r>
            <a:r>
              <a:rPr lang="en-US" dirty="0" smtClean="0"/>
              <a:t>automated procedure to setup environment quickly whenever required and shutdown after use.</a:t>
            </a:r>
          </a:p>
          <a:p>
            <a:endParaRPr lang="en-US" dirty="0"/>
          </a:p>
          <a:p>
            <a:r>
              <a:rPr lang="en-US" dirty="0" smtClean="0"/>
              <a:t>Create a </a:t>
            </a:r>
            <a:r>
              <a:rPr lang="en-US" dirty="0" err="1" smtClean="0"/>
              <a:t>docker</a:t>
            </a:r>
            <a:r>
              <a:rPr lang="en-US" dirty="0" smtClean="0"/>
              <a:t> container with application </a:t>
            </a:r>
            <a:r>
              <a:rPr lang="en-US" dirty="0" smtClean="0"/>
              <a:t>layer.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/ CD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Developers from single or multiple teams are uploading code to central version repository on regular basis and automated build to verify . </a:t>
            </a:r>
          </a:p>
          <a:p>
            <a:endParaRPr lang="en-US" sz="2000" dirty="0"/>
          </a:p>
          <a:p>
            <a:r>
              <a:rPr lang="en-US" dirty="0" smtClean="0"/>
              <a:t>Continuous Deployment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New Code (or changes) from version repository are deployed (or pushed) continuously and are automatic to production environment.</a:t>
            </a:r>
          </a:p>
          <a:p>
            <a:endParaRPr lang="en-US" sz="2000" dirty="0"/>
          </a:p>
          <a:p>
            <a:r>
              <a:rPr lang="en-US" dirty="0" smtClean="0"/>
              <a:t>Continuous Delivery </a:t>
            </a:r>
          </a:p>
          <a:p>
            <a:r>
              <a:rPr lang="en-US" sz="2000" dirty="0" smtClean="0"/>
              <a:t>	Can be released to production any time via a push button.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1399"/>
            <a:ext cx="8153400" cy="5357813"/>
          </a:xfrm>
        </p:spPr>
        <p:txBody>
          <a:bodyPr/>
          <a:lstStyle/>
          <a:p>
            <a:r>
              <a:rPr lang="en-US" dirty="0" smtClean="0"/>
              <a:t>For above requirement , used below services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Application Code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7" y="1845263"/>
            <a:ext cx="537317" cy="643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2516846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br>
              <a:rPr lang="en-US" sz="1000" b="1" dirty="0"/>
            </a:br>
            <a:r>
              <a:rPr lang="en-US" sz="1000" b="1" dirty="0" err="1" smtClean="0"/>
              <a:t>CodePipeline</a:t>
            </a:r>
            <a:endParaRPr lang="en-US" sz="1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58" y="1845263"/>
            <a:ext cx="533234" cy="6430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2600" y="2516846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br>
              <a:rPr lang="en-US" sz="1000" b="1" dirty="0"/>
            </a:br>
            <a:r>
              <a:rPr lang="en-US" sz="1000" b="1" dirty="0" err="1" smtClean="0"/>
              <a:t>CodeBuild</a:t>
            </a:r>
            <a:endParaRPr lang="en-US" sz="1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60610"/>
            <a:ext cx="548639" cy="566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91840" y="258756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smtClean="0"/>
              <a:t>ECR</a:t>
            </a:r>
            <a:endParaRPr lang="en-US" sz="1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68" y="2029572"/>
            <a:ext cx="513304" cy="4812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39640" y="262423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smtClean="0"/>
              <a:t>ECS</a:t>
            </a:r>
            <a:endParaRPr lang="en-US" sz="1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39" y="1933035"/>
            <a:ext cx="521367" cy="6256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26480" y="2583897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S3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821" y="5105232"/>
            <a:ext cx="1066800" cy="10191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9050" y="6169152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GIT</a:t>
            </a:r>
            <a:endParaRPr lang="en-US" sz="1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89" y="1988172"/>
            <a:ext cx="335701" cy="6360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15200" y="2685556"/>
            <a:ext cx="64008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IAM</a:t>
            </a:r>
            <a:endParaRPr lang="en-US" sz="1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26" y="1828800"/>
            <a:ext cx="603250" cy="723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69015" y="2553776"/>
            <a:ext cx="998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Amazon EC2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5985" y="3245333"/>
            <a:ext cx="1143000" cy="112745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217491" y="4202668"/>
            <a:ext cx="1040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Auto Scaling group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1684585" y="3222151"/>
            <a:ext cx="1143000" cy="1143000"/>
            <a:chOff x="545458" y="4783771"/>
            <a:chExt cx="2293787" cy="1733798"/>
          </a:xfrm>
        </p:grpSpPr>
        <p:sp>
          <p:nvSpPr>
            <p:cNvPr id="26" name="Rounded Rectangle 2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8" name="TextBox 34"/>
          <p:cNvSpPr txBox="1">
            <a:spLocks noChangeArrowheads="1"/>
          </p:cNvSpPr>
          <p:nvPr/>
        </p:nvSpPr>
        <p:spPr bwMode="auto">
          <a:xfrm>
            <a:off x="1792535" y="4192960"/>
            <a:ext cx="10146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  <a:endParaRPr lang="en-US" sz="900" b="1" dirty="0">
              <a:solidFill>
                <a:srgbClr val="6F2927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83185" y="3209435"/>
            <a:ext cx="1191552" cy="11532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0" name="TextBox 37"/>
          <p:cNvSpPr txBox="1">
            <a:spLocks noChangeArrowheads="1"/>
          </p:cNvSpPr>
          <p:nvPr/>
        </p:nvSpPr>
        <p:spPr bwMode="auto">
          <a:xfrm>
            <a:off x="3278574" y="4141955"/>
            <a:ext cx="105771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VPC 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3878" y="3115397"/>
            <a:ext cx="150244" cy="1679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34" y="3352800"/>
            <a:ext cx="530056" cy="64490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80385" y="4033360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VPC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20238" y="4069080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Classic Load Balancer</a:t>
            </a:r>
            <a:endParaRPr lang="en-US" sz="14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692" y="3392308"/>
            <a:ext cx="543639" cy="56495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229600" y="403246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Internet gateway</a:t>
            </a:r>
            <a:endParaRPr lang="en-US" sz="14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5" y="3352800"/>
            <a:ext cx="538196" cy="56423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953000" y="410866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router</a:t>
            </a:r>
            <a:endParaRPr lang="en-US" sz="14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42" y="3429000"/>
            <a:ext cx="538196" cy="5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and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21658" y="5334000"/>
            <a:ext cx="3164541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HARDWARE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00600" y="5334000"/>
            <a:ext cx="3164541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HARDWARE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1658" y="4836459"/>
            <a:ext cx="3164541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HOST OS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1658" y="4491318"/>
            <a:ext cx="3164541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HYPERVISOR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658" y="3839137"/>
            <a:ext cx="954742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Guest OS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6557" y="3839137"/>
            <a:ext cx="954742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Guest 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31457" y="3839137"/>
            <a:ext cx="954742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Guest OS</a:t>
            </a:r>
            <a:endParaRPr lang="en-US" b="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1741" y="3186956"/>
            <a:ext cx="954742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BINS / LIBS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26557" y="3186956"/>
            <a:ext cx="954742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BINS / </a:t>
            </a:r>
            <a:r>
              <a:rPr lang="en-US" sz="1400" b="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LIBS</a:t>
            </a:r>
            <a:endParaRPr lang="en-US" sz="1400" b="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31457" y="3186956"/>
            <a:ext cx="954742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BINS / </a:t>
            </a:r>
            <a:r>
              <a:rPr lang="en-US" sz="1400" b="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LIBS</a:t>
            </a:r>
            <a:endParaRPr lang="en-US" sz="1400" b="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1741" y="2534775"/>
            <a:ext cx="954742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APP A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826557" y="2534775"/>
            <a:ext cx="954742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APP A</a:t>
            </a:r>
            <a:endParaRPr lang="en-US" sz="1400" b="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31457" y="2534775"/>
            <a:ext cx="954742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APP 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00599" y="4988859"/>
            <a:ext cx="3164541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HOST OS , SHARED SERVICES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0599" y="4639236"/>
            <a:ext cx="1524001" cy="3092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BINS / LIBS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436657" y="4639236"/>
            <a:ext cx="1524001" cy="3092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BINS / LIB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599" y="3505200"/>
            <a:ext cx="457202" cy="109369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APP A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333998" y="3505200"/>
            <a:ext cx="457202" cy="109369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APP A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36657" y="3509682"/>
            <a:ext cx="457202" cy="109369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APP B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0" name="Elbow Connector 29"/>
          <p:cNvCxnSpPr/>
          <p:nvPr/>
        </p:nvCxnSpPr>
        <p:spPr bwMode="auto">
          <a:xfrm rot="16200000" flipH="1">
            <a:off x="-597833" y="3491756"/>
            <a:ext cx="1913964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6970056" y="3491756"/>
            <a:ext cx="457202" cy="109369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APP B</a:t>
            </a:r>
            <a:endParaRPr kumimoji="0" lang="en-US" sz="1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3690" y="3186956"/>
            <a:ext cx="370916" cy="6521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VM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0" name="Elbow Connector 39"/>
          <p:cNvCxnSpPr/>
          <p:nvPr/>
        </p:nvCxnSpPr>
        <p:spPr bwMode="auto">
          <a:xfrm rot="5400000">
            <a:off x="7553887" y="4160745"/>
            <a:ext cx="1636059" cy="201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8192634" y="3581400"/>
            <a:ext cx="370916" cy="12550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CONTAINERS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1741" y="1443076"/>
            <a:ext cx="21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VIRTUALIZATION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91342" y="1443076"/>
            <a:ext cx="247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CONTAINERIZATION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container – 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2" name="Can 21"/>
          <p:cNvSpPr/>
          <p:nvPr/>
        </p:nvSpPr>
        <p:spPr bwMode="auto">
          <a:xfrm>
            <a:off x="4572000" y="3429000"/>
            <a:ext cx="1752600" cy="2209800"/>
          </a:xfrm>
          <a:prstGeom prst="can">
            <a:avLst/>
          </a:prstGeom>
          <a:solidFill>
            <a:schemeClr val="accent1"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OS Layer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1447800" y="2552700"/>
            <a:ext cx="1066800" cy="1752600"/>
          </a:xfrm>
          <a:prstGeom prst="can">
            <a:avLst/>
          </a:prstGeom>
          <a:solidFill>
            <a:schemeClr val="accent1">
              <a:alpha val="3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APP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38333 0.0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container -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an 4"/>
          <p:cNvSpPr/>
          <p:nvPr/>
        </p:nvSpPr>
        <p:spPr bwMode="auto">
          <a:xfrm>
            <a:off x="2133600" y="3200400"/>
            <a:ext cx="1752600" cy="2209800"/>
          </a:xfrm>
          <a:prstGeom prst="can">
            <a:avLst/>
          </a:prstGeom>
          <a:solidFill>
            <a:schemeClr val="accent1"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OS Layer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Can 5"/>
          <p:cNvSpPr/>
          <p:nvPr/>
        </p:nvSpPr>
        <p:spPr bwMode="auto">
          <a:xfrm>
            <a:off x="2476500" y="2552700"/>
            <a:ext cx="1066800" cy="1752600"/>
          </a:xfrm>
          <a:prstGeom prst="can">
            <a:avLst/>
          </a:prstGeom>
          <a:solidFill>
            <a:schemeClr val="accent1">
              <a:alpha val="3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APP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Vertical Scroll 6"/>
          <p:cNvSpPr/>
          <p:nvPr/>
        </p:nvSpPr>
        <p:spPr bwMode="auto">
          <a:xfrm>
            <a:off x="5486400" y="2552700"/>
            <a:ext cx="2209800" cy="2857500"/>
          </a:xfrm>
          <a:prstGeom prst="vertic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Override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 parameter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229100" y="3886200"/>
            <a:ext cx="952500" cy="4191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421503" y="4114800"/>
            <a:ext cx="5242790" cy="909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66EC9-1A7E-4D98-A783-3212804031E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457200" y="6399213"/>
            <a:ext cx="4572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B7D66EC9-1A7E-4D98-A783-3212804031E7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990600"/>
            <a:ext cx="6122020" cy="5771065"/>
            <a:chOff x="468313" y="988432"/>
            <a:chExt cx="1752600" cy="1995975"/>
          </a:xfrm>
        </p:grpSpPr>
        <p:sp>
          <p:nvSpPr>
            <p:cNvPr id="7" name="Rounded Rectangle 6"/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9" name="Rounded Rectangle 8"/>
          <p:cNvSpPr/>
          <p:nvPr/>
        </p:nvSpPr>
        <p:spPr>
          <a:xfrm>
            <a:off x="1224655" y="3815026"/>
            <a:ext cx="2204316" cy="176462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" name="TextBox 37"/>
          <p:cNvSpPr txBox="1">
            <a:spLocks noChangeArrowheads="1"/>
          </p:cNvSpPr>
          <p:nvPr/>
        </p:nvSpPr>
        <p:spPr bwMode="auto">
          <a:xfrm>
            <a:off x="1352628" y="5260508"/>
            <a:ext cx="1956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Subnet Pub1 </a:t>
            </a:r>
            <a:r>
              <a:rPr lang="en-US" sz="900" dirty="0"/>
              <a:t>| 10.0.1.0/24 | us-east-1a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212" y="3313104"/>
            <a:ext cx="511374" cy="571536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583770" y="3815025"/>
            <a:ext cx="2204316" cy="176462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4707563" y="5240216"/>
            <a:ext cx="1956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Subnet Pub2 | 10.0.3.0/24 | us-east-1c  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15" y="3377168"/>
            <a:ext cx="511374" cy="5715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25" y="4196179"/>
            <a:ext cx="544781" cy="6537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48861" y="4860323"/>
            <a:ext cx="1089539" cy="1671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dirty="0" smtClean="0"/>
              <a:t>Amazon EC2  </a:t>
            </a:r>
            <a:endParaRPr lang="en-US" sz="20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1" y="4149815"/>
            <a:ext cx="544781" cy="6537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76438" y="4887892"/>
            <a:ext cx="1276375" cy="1432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/>
              <a:t>Amazon EC2 </a:t>
            </a:r>
            <a:endParaRPr lang="en-US" sz="1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893" y="4188566"/>
            <a:ext cx="836559" cy="7075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241" y="4196179"/>
            <a:ext cx="836559" cy="70753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695228" y="3324552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Classic Load Balancer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81" y="2672051"/>
            <a:ext cx="543639" cy="5649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84" y="762000"/>
            <a:ext cx="731520" cy="70713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493008" y="156564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Developers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962400" y="1469136"/>
            <a:ext cx="0" cy="969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28" y="4278902"/>
            <a:ext cx="513304" cy="48122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57600" y="487356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smtClean="0"/>
              <a:t>ECS</a:t>
            </a:r>
            <a:endParaRPr lang="en-US" sz="10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72" y="5770610"/>
            <a:ext cx="548639" cy="5663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671612" y="639756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smtClean="0"/>
              <a:t>ECR</a:t>
            </a:r>
            <a:endParaRPr lang="en-US" sz="1000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4041165" y="5118877"/>
            <a:ext cx="1254" cy="555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667000" y="2954530"/>
            <a:ext cx="990600" cy="708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4407404" y="2954530"/>
            <a:ext cx="1327837" cy="708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76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157913"/>
            <a:ext cx="457200" cy="242887"/>
          </a:xfrm>
        </p:spPr>
        <p:txBody>
          <a:bodyPr/>
          <a:lstStyle/>
          <a:p>
            <a:fld id="{B7D66EC9-1A7E-4D98-A783-3212804031E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76425"/>
            <a:ext cx="1066800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67" y="1939982"/>
            <a:ext cx="537317" cy="6430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4650" y="2611565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br>
              <a:rPr lang="en-US" sz="1000" b="1" dirty="0"/>
            </a:br>
            <a:r>
              <a:rPr lang="en-US" sz="1000" b="1" dirty="0" err="1" smtClean="0"/>
              <a:t>CodePipeline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6625" y="2900082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GIT</a:t>
            </a:r>
            <a:endParaRPr lang="en-US" sz="1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58" y="1066800"/>
            <a:ext cx="533234" cy="6430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6400" y="1738383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br>
              <a:rPr lang="en-US" sz="1000" b="1" dirty="0"/>
            </a:br>
            <a:r>
              <a:rPr lang="en-US" sz="1000" b="1" dirty="0" err="1" smtClean="0"/>
              <a:t>CodeBuild</a:t>
            </a:r>
            <a:endParaRPr lang="en-US" sz="1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143000"/>
            <a:ext cx="548639" cy="566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01840" y="176995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smtClean="0"/>
              <a:t>ECR</a:t>
            </a:r>
            <a:endParaRPr lang="en-US" sz="1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68" y="3135902"/>
            <a:ext cx="513304" cy="4812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01840" y="373056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smtClean="0"/>
              <a:t>ECS</a:t>
            </a:r>
            <a:endParaRPr lang="en-US" sz="10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79" y="4768365"/>
            <a:ext cx="544781" cy="6537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6600" y="555936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EC2</a:t>
            </a:r>
            <a:endParaRPr lang="en-US" sz="1000" b="1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371600" y="2583000"/>
            <a:ext cx="5950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109625" y="2560299"/>
            <a:ext cx="5950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Elbow Connector 21"/>
          <p:cNvCxnSpPr/>
          <p:nvPr/>
        </p:nvCxnSpPr>
        <p:spPr bwMode="auto">
          <a:xfrm flipV="1">
            <a:off x="4176425" y="1388309"/>
            <a:ext cx="1309975" cy="350074"/>
          </a:xfrm>
          <a:prstGeom prst="bentConnector3">
            <a:avLst>
              <a:gd name="adj1" fmla="val 7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Elbow Connector 23"/>
          <p:cNvCxnSpPr/>
          <p:nvPr/>
        </p:nvCxnSpPr>
        <p:spPr bwMode="auto">
          <a:xfrm>
            <a:off x="4176425" y="3062438"/>
            <a:ext cx="2925415" cy="314076"/>
          </a:xfrm>
          <a:prstGeom prst="bentConnector3">
            <a:avLst>
              <a:gd name="adj1" fmla="val 3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429950" y="1426169"/>
            <a:ext cx="6718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7513319" y="2057400"/>
            <a:ext cx="0" cy="920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7513319" y="4030963"/>
            <a:ext cx="1413" cy="60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6" y="2133600"/>
            <a:ext cx="731520" cy="7071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09590" y="293724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Developers</a:t>
            </a:r>
            <a:endParaRPr lang="en-US" sz="1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969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CTL_Template2_2015">
  <a:themeElements>
    <a:clrScheme name="CL_template2c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L_template2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L_template2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nturyLink PPT Template2.pptx" id="{0A9F7FA2-FB6D-46A8-9D5C-D3C415928DCA}" vid="{E338B0EC-34CE-4282-B539-29389FF252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CenturyLink PPT Template2</Template>
  <TotalTime>1480</TotalTime>
  <Words>226</Words>
  <Application>Microsoft Office PowerPoint</Application>
  <PresentationFormat>On-screen Show (4:3)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Helvetica Neue</vt:lpstr>
      <vt:lpstr>Verdana</vt:lpstr>
      <vt:lpstr>CTL_Template2_2015</vt:lpstr>
      <vt:lpstr>DevOps Demo with Docker in AWS</vt:lpstr>
      <vt:lpstr>Requirement</vt:lpstr>
      <vt:lpstr>CI / CD Model</vt:lpstr>
      <vt:lpstr>Solution  </vt:lpstr>
      <vt:lpstr>Virtualization and Containers</vt:lpstr>
      <vt:lpstr>How to use container – I </vt:lpstr>
      <vt:lpstr>How to use container - II</vt:lpstr>
      <vt:lpstr>Environment Setup</vt:lpstr>
      <vt:lpstr>Deployment Workflow</vt:lpstr>
      <vt:lpstr>Stack Diagram</vt:lpstr>
      <vt:lpstr>PowerPoint Presentation</vt:lpstr>
      <vt:lpstr>PowerPoint Presentation</vt:lpstr>
    </vt:vector>
  </TitlesOfParts>
  <Company>CenturyLink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is set in Arial, 24pt, white.  It has a line space of 1, allowing two lines.</dc:title>
  <dc:creator>Sagar, Sunil</dc:creator>
  <cp:lastModifiedBy>Sagar, Sunil</cp:lastModifiedBy>
  <cp:revision>47</cp:revision>
  <cp:lastPrinted>2009-08-27T20:02:03Z</cp:lastPrinted>
  <dcterms:created xsi:type="dcterms:W3CDTF">2018-05-24T07:05:22Z</dcterms:created>
  <dcterms:modified xsi:type="dcterms:W3CDTF">2018-05-30T02:14:37Z</dcterms:modified>
</cp:coreProperties>
</file>