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F50F-5BE1-46E6-8056-3652A806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7CD0A-5BB7-4CB6-94A9-D9DF13A8E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DF1D-AACF-4B98-A2F7-891BE28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8CDB-9F21-4E77-AE6B-89C229F3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1D89-FAA2-49D3-AD9C-5A0013A2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0A58-F334-4AD2-811D-0421C0F0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8DA05-3FA4-449E-BC26-0A35E343A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84AD-F0DA-44F7-AC59-FF9EAF8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6D2D-5B5D-4EB1-892A-856234BA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02F08-6513-4BB2-AF09-8B7E51F4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E28A2-6340-46F5-87DC-81AA2C12E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3249-AA61-4A74-BB7D-DE868013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6396-6BB1-4E66-B60E-5BFD0796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3152-E63C-4268-AFB2-CC875EE5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4D4D-63A2-44AE-AC3B-C14A107A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D7CB-6203-45AF-B561-1AA08C35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FCAC-FA82-49BC-8D21-0992AD73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D6C3-F0BC-43FB-953C-774DEF9E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6362-2C9A-4654-90B0-0E5D69A9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9C49-3C3C-46E5-952C-7165AE15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4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B679-EC2D-49D5-9842-0B666A25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9A05-F1AE-48E3-B4F8-EE12797E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8B62-FEC3-4832-961A-D6AA6E9A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70CE-9CB3-4CF0-8032-38D7456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2395-190A-4383-BE1A-EC8E99B5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09C8-34C6-4D91-B43A-5DB01B70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90CC-E2D9-414A-9639-738C5829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CD2CF-EA10-4A9F-A707-18647FD1D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0BEF-8239-4636-AEB0-101D4086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2DC96-5817-42CD-8699-2F59AA24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7970-A5B6-46A7-975D-A1C1EC78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214C-C9B7-4DC1-972C-54D2F70A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9249-1254-43E7-8AEF-4F48F7DE5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E07BF-0ACE-4204-B7BF-06C5F0F31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1D3E2-EDED-4676-9A91-EA6F004EE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6D7B1-FB24-4046-9FF9-EF43D66B1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D6C2B-DFE1-490D-B953-36805983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1FC6C-51DD-4AC8-981F-2CB65B4C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96C04-A8F5-4F0E-AF21-76C63A28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BF82-804B-4C89-96FF-2C5E4D64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1F23E-E4F5-48FF-BD26-E7AA45B8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B7DFB-BFD4-4452-AD94-07A5BEAC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EBFB3-DB52-4D33-B401-87A80FA6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8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FA46A-42E6-444F-B8B8-93188BF4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340C-FBD2-404C-9096-5C1CD550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C547-0561-4B25-9C20-775D39F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CEEB-A533-4B71-B3FD-9BD68E9C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F365-7DCF-4268-A0AC-2011DFDB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92CE0-420C-4909-A953-9E81516D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7E7FA-042B-4F75-A51D-D6D37E75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3B70-82A3-4973-8B16-72D0DE0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8BC98-540B-41BC-B4E3-A764D79B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9C91-E117-43C7-9544-A66E1C28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1CB59-F0B2-48FB-A849-5A7050630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7D761-9D3E-465E-8DE6-DEB769979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89EEE-AF60-425C-BFA8-4474D5D8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BC8A-570D-48BF-853D-0A1A8909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AF147-4541-440A-8048-91F373D0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795A0-1850-4650-97C2-9E80D795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9B9D-8120-4373-AAD8-75181A1C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75E8-0819-4509-99E8-644278C98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BFD3-FC77-4EF7-AA8B-56C26849256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AEA3-3F58-4411-BFED-F1D14DB78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FED8-25C1-49EC-95F1-5265F0CCB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72DF-CF59-4B4E-89D8-47DBE622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oft.com/en-us/download/details.aspx?id=23734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8758-3C2E-4B20-87CD-11A0692C2DA4}"/>
              </a:ext>
            </a:extLst>
          </p:cNvPr>
          <p:cNvSpPr txBox="1"/>
          <p:nvPr/>
        </p:nvSpPr>
        <p:spPr>
          <a:xfrm>
            <a:off x="595223" y="586596"/>
            <a:ext cx="11551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Perquisite before installing Points Management application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sure you have .NET runtime 4.0 or above. You can get this from Microsoft, just google it.</a:t>
            </a:r>
          </a:p>
          <a:p>
            <a:pPr marL="342900" indent="-342900">
              <a:buAutoNum type="arabicPeriod"/>
            </a:pPr>
            <a:r>
              <a:rPr lang="en-US" dirty="0"/>
              <a:t>Once installed, if you get below issue, then you need to install AccessDatabaseEngine.exe. I have copied the setup exe.</a:t>
            </a:r>
          </a:p>
          <a:p>
            <a:r>
              <a:rPr lang="en-US" dirty="0">
                <a:hlinkClick r:id="rId2"/>
              </a:rPr>
              <a:t>https://www.microsoft.com/en-us/download/details.aspx?id=23734</a:t>
            </a:r>
            <a:endParaRPr lang="en-US" dirty="0"/>
          </a:p>
          <a:p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511D4-CEEB-4902-AE26-D5850652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70" y="2373303"/>
            <a:ext cx="5019048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5195092\AppData\Local\Temp\SNAGHTML5a3de01.PNG">
            <a:extLst>
              <a:ext uri="{FF2B5EF4-FFF2-40B4-BE49-F238E27FC236}">
                <a16:creationId xmlns:a16="http://schemas.microsoft.com/office/drawing/2014/main" id="{057445E4-D3F0-491E-BAA3-29716A4D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6" y="563203"/>
            <a:ext cx="12192000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5195092\AppData\Local\Temp\SNAGHTML5a4761a.PNG">
            <a:extLst>
              <a:ext uri="{FF2B5EF4-FFF2-40B4-BE49-F238E27FC236}">
                <a16:creationId xmlns:a16="http://schemas.microsoft.com/office/drawing/2014/main" id="{62700F4D-7309-4FB1-9E1A-1060634B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1" y="505544"/>
            <a:ext cx="3255482" cy="35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5E316-0273-4CA5-805F-9B3800FFBBA6}"/>
              </a:ext>
            </a:extLst>
          </p:cNvPr>
          <p:cNvSpPr txBox="1"/>
          <p:nvPr/>
        </p:nvSpPr>
        <p:spPr>
          <a:xfrm>
            <a:off x="3778371" y="681487"/>
            <a:ext cx="800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Once you click submit, the transactions will be added to DB and SMS will be sent.</a:t>
            </a:r>
          </a:p>
        </p:txBody>
      </p:sp>
      <p:pic>
        <p:nvPicPr>
          <p:cNvPr id="5124" name="Picture 4" descr="C:\Users\C5195092\AppData\Local\Temp\SNAGHTML5a668a3.PNG">
            <a:extLst>
              <a:ext uri="{FF2B5EF4-FFF2-40B4-BE49-F238E27FC236}">
                <a16:creationId xmlns:a16="http://schemas.microsoft.com/office/drawing/2014/main" id="{1D7C3D13-83D6-4E3C-B36F-A55C0621D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27" y="1226762"/>
            <a:ext cx="8223929" cy="51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1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5195092\AppData\Local\Temp\SNAGHTML5a76562.PNG">
            <a:extLst>
              <a:ext uri="{FF2B5EF4-FFF2-40B4-BE49-F238E27FC236}">
                <a16:creationId xmlns:a16="http://schemas.microsoft.com/office/drawing/2014/main" id="{E366AB7B-2FF3-41A6-97B2-1F35FCE60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7" y="777968"/>
            <a:ext cx="8267073" cy="582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C7A802-BAB8-4EC2-B27E-A7C8C92C8464}"/>
              </a:ext>
            </a:extLst>
          </p:cNvPr>
          <p:cNvSpPr txBox="1"/>
          <p:nvPr/>
        </p:nvSpPr>
        <p:spPr>
          <a:xfrm>
            <a:off x="836762" y="405442"/>
            <a:ext cx="543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Points table to see the total points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17919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5195092\AppData\Local\Temp\SNAGHTML5a893ff.PNG">
            <a:extLst>
              <a:ext uri="{FF2B5EF4-FFF2-40B4-BE49-F238E27FC236}">
                <a16:creationId xmlns:a16="http://schemas.microsoft.com/office/drawing/2014/main" id="{10EA4F1F-6268-4365-BC65-0AA08B87B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36" y="900113"/>
            <a:ext cx="8900905" cy="440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D3036A-70D9-4A5E-8DB6-DBACC39E1F53}"/>
              </a:ext>
            </a:extLst>
          </p:cNvPr>
          <p:cNvSpPr txBox="1"/>
          <p:nvPr/>
        </p:nvSpPr>
        <p:spPr>
          <a:xfrm>
            <a:off x="767751" y="595223"/>
            <a:ext cx="453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print the report from below menu link</a:t>
            </a:r>
          </a:p>
        </p:txBody>
      </p:sp>
    </p:spTree>
    <p:extLst>
      <p:ext uri="{BB962C8B-B14F-4D97-AF65-F5344CB8AC3E}">
        <p14:creationId xmlns:p14="http://schemas.microsoft.com/office/powerpoint/2010/main" val="43867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8BCB80-633A-40BC-A876-DFED45BD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1" y="703005"/>
            <a:ext cx="9287363" cy="5793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4D4BC8-4E45-455B-B811-428650E03710}"/>
              </a:ext>
            </a:extLst>
          </p:cNvPr>
          <p:cNvSpPr txBox="1"/>
          <p:nvPr/>
        </p:nvSpPr>
        <p:spPr>
          <a:xfrm>
            <a:off x="1173191" y="333673"/>
            <a:ext cx="516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report is shown based on today’s transactions.</a:t>
            </a:r>
          </a:p>
        </p:txBody>
      </p:sp>
    </p:spTree>
    <p:extLst>
      <p:ext uri="{BB962C8B-B14F-4D97-AF65-F5344CB8AC3E}">
        <p14:creationId xmlns:p14="http://schemas.microsoft.com/office/powerpoint/2010/main" val="89971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104-81D3-496F-9037-0B91BF4DD35C}"/>
              </a:ext>
            </a:extLst>
          </p:cNvPr>
          <p:cNvSpPr txBox="1"/>
          <p:nvPr/>
        </p:nvSpPr>
        <p:spPr>
          <a:xfrm>
            <a:off x="923026" y="405442"/>
            <a:ext cx="808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use filters to see transactions based on </a:t>
            </a:r>
            <a:r>
              <a:rPr lang="en-US" dirty="0" err="1"/>
              <a:t>ContractorName,Supervisor,Date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3BABD-C0DE-4F65-B9C5-4407149E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4" y="913647"/>
            <a:ext cx="8700766" cy="54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4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5CF1E-428B-43A2-960D-CF323E1637A4}"/>
              </a:ext>
            </a:extLst>
          </p:cNvPr>
          <p:cNvSpPr txBox="1"/>
          <p:nvPr/>
        </p:nvSpPr>
        <p:spPr>
          <a:xfrm>
            <a:off x="491704" y="163902"/>
            <a:ext cx="10774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Installation Guide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Run the setup.exe and follow the instructions to install the application.</a:t>
            </a:r>
          </a:p>
          <a:p>
            <a:pPr marL="342900" indent="-342900">
              <a:buAutoNum type="arabicPeriod"/>
            </a:pPr>
            <a:r>
              <a:rPr lang="en-US" dirty="0"/>
              <a:t>Once the application is installed, you will see the below icon in desktop.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A488F-F4A8-4822-9FE5-8077CD73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33" y="1418057"/>
            <a:ext cx="1228725" cy="1209675"/>
          </a:xfrm>
          <a:prstGeom prst="rect">
            <a:avLst/>
          </a:prstGeom>
        </p:spPr>
      </p:pic>
      <p:pic>
        <p:nvPicPr>
          <p:cNvPr id="1028" name="Picture 4" descr="C:\Users\C5195092\AppData\Local\Temp\SNAGHTML5923446.PNG">
            <a:extLst>
              <a:ext uri="{FF2B5EF4-FFF2-40B4-BE49-F238E27FC236}">
                <a16:creationId xmlns:a16="http://schemas.microsoft.com/office/drawing/2014/main" id="{9A170FBE-B417-4427-A62C-72D29D66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39" y="1905000"/>
            <a:ext cx="59340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A08C1-4F22-4511-9FBE-3A98F77E537F}"/>
              </a:ext>
            </a:extLst>
          </p:cNvPr>
          <p:cNvSpPr txBox="1"/>
          <p:nvPr/>
        </p:nvSpPr>
        <p:spPr>
          <a:xfrm>
            <a:off x="3286664" y="1526875"/>
            <a:ext cx="847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For first time you need to set the DB, so we need to run it as administrator</a:t>
            </a:r>
          </a:p>
        </p:txBody>
      </p:sp>
    </p:spTree>
    <p:extLst>
      <p:ext uri="{BB962C8B-B14F-4D97-AF65-F5344CB8AC3E}">
        <p14:creationId xmlns:p14="http://schemas.microsoft.com/office/powerpoint/2010/main" val="418391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21BB0-4A38-4A99-95D0-A0A865756F88}"/>
              </a:ext>
            </a:extLst>
          </p:cNvPr>
          <p:cNvSpPr txBox="1"/>
          <p:nvPr/>
        </p:nvSpPr>
        <p:spPr>
          <a:xfrm>
            <a:off x="1043796" y="483079"/>
            <a:ext cx="533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You will see that it didn’t find the DB, so just click 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E4B43-D5BA-4CD6-B21B-E8E07107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84" y="907306"/>
            <a:ext cx="2123810" cy="1523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64D1D-EF70-48CE-8204-FCEA0E74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7" y="3122762"/>
            <a:ext cx="6133333" cy="19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ECAF2-8CB8-4EC3-BF59-25CD4CDE0B1B}"/>
              </a:ext>
            </a:extLst>
          </p:cNvPr>
          <p:cNvSpPr txBox="1"/>
          <p:nvPr/>
        </p:nvSpPr>
        <p:spPr>
          <a:xfrm>
            <a:off x="1216325" y="2656936"/>
            <a:ext cx="940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Select the DB </a:t>
            </a:r>
            <a:r>
              <a:rPr lang="en-US" dirty="0" err="1"/>
              <a:t>ms</a:t>
            </a:r>
            <a:r>
              <a:rPr lang="en-US" dirty="0"/>
              <a:t> access file and say OK, it will set the DB path and ask to restart the 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BF878-58FB-43B8-BA55-CE79A5A6A1D4}"/>
              </a:ext>
            </a:extLst>
          </p:cNvPr>
          <p:cNvSpPr txBox="1"/>
          <p:nvPr/>
        </p:nvSpPr>
        <p:spPr>
          <a:xfrm>
            <a:off x="1279027" y="5400136"/>
            <a:ext cx="788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Restart the application, now you don’t have to run it as admin mode. Just run it. </a:t>
            </a:r>
          </a:p>
        </p:txBody>
      </p:sp>
    </p:spTree>
    <p:extLst>
      <p:ext uri="{BB962C8B-B14F-4D97-AF65-F5344CB8AC3E}">
        <p14:creationId xmlns:p14="http://schemas.microsoft.com/office/powerpoint/2010/main" val="70210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F6247-2A7F-49A8-B7BF-6C0362A63BEE}"/>
              </a:ext>
            </a:extLst>
          </p:cNvPr>
          <p:cNvSpPr txBox="1"/>
          <p:nvPr/>
        </p:nvSpPr>
        <p:spPr>
          <a:xfrm>
            <a:off x="724618" y="414068"/>
            <a:ext cx="6598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</a:t>
            </a:r>
          </a:p>
          <a:p>
            <a:endParaRPr lang="en-US" dirty="0"/>
          </a:p>
          <a:p>
            <a:r>
              <a:rPr lang="en-US" dirty="0"/>
              <a:t>1. The app launches with below screen, put your password and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FDDC1-7AA9-4234-8404-B3F694FA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39" y="1689877"/>
            <a:ext cx="5767141" cy="30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8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36636-28B1-4C01-A505-4D8A0D8F9C59}"/>
              </a:ext>
            </a:extLst>
          </p:cNvPr>
          <p:cNvSpPr txBox="1"/>
          <p:nvPr/>
        </p:nvSpPr>
        <p:spPr>
          <a:xfrm>
            <a:off x="724619" y="388189"/>
            <a:ext cx="881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Add Supervisor Name first, so that you can assign contractor to the respective supervisors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3871A-277B-4BCC-A11A-14204987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37" y="837971"/>
            <a:ext cx="8245703" cy="54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492B9-4D8B-4A01-9966-046F547B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601414"/>
            <a:ext cx="4883377" cy="2946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25991-C90D-48CC-9B75-6830277C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54" y="3292855"/>
            <a:ext cx="5021401" cy="28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04664-E4A5-44DC-90A7-B7A659F11FD1}"/>
              </a:ext>
            </a:extLst>
          </p:cNvPr>
          <p:cNvSpPr txBox="1"/>
          <p:nvPr/>
        </p:nvSpPr>
        <p:spPr>
          <a:xfrm>
            <a:off x="862642" y="345057"/>
            <a:ext cx="543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After adding supervisor, now you can add Contractors</a:t>
            </a:r>
          </a:p>
        </p:txBody>
      </p:sp>
      <p:pic>
        <p:nvPicPr>
          <p:cNvPr id="2050" name="Picture 2" descr="C:\Users\C5195092\AppData\Local\Temp\SNAGHTML59c72d5.PNG">
            <a:extLst>
              <a:ext uri="{FF2B5EF4-FFF2-40B4-BE49-F238E27FC236}">
                <a16:creationId xmlns:a16="http://schemas.microsoft.com/office/drawing/2014/main" id="{63CDF4B7-8D5F-4823-9ED6-B001CD442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7" y="714389"/>
            <a:ext cx="45053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C5195092\AppData\Local\Temp\SNAGHTML59d88e9.PNG">
            <a:extLst>
              <a:ext uri="{FF2B5EF4-FFF2-40B4-BE49-F238E27FC236}">
                <a16:creationId xmlns:a16="http://schemas.microsoft.com/office/drawing/2014/main" id="{21D5D158-D7FD-4778-8D91-FF705892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98" y="2730351"/>
            <a:ext cx="5719314" cy="39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A1ABFC-E1EF-4E25-9EDB-C8C0F2B21227}"/>
              </a:ext>
            </a:extLst>
          </p:cNvPr>
          <p:cNvSpPr txBox="1"/>
          <p:nvPr/>
        </p:nvSpPr>
        <p:spPr>
          <a:xfrm>
            <a:off x="5831457" y="2363638"/>
            <a:ext cx="343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Add new contractor and submit.</a:t>
            </a:r>
          </a:p>
        </p:txBody>
      </p:sp>
    </p:spTree>
    <p:extLst>
      <p:ext uri="{BB962C8B-B14F-4D97-AF65-F5344CB8AC3E}">
        <p14:creationId xmlns:p14="http://schemas.microsoft.com/office/powerpoint/2010/main" val="25142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27D91-8294-4250-83B4-BB73DC375B78}"/>
              </a:ext>
            </a:extLst>
          </p:cNvPr>
          <p:cNvSpPr txBox="1"/>
          <p:nvPr/>
        </p:nvSpPr>
        <p:spPr>
          <a:xfrm>
            <a:off x="405441" y="293297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Now you can add points to contractor</a:t>
            </a:r>
          </a:p>
        </p:txBody>
      </p:sp>
      <p:pic>
        <p:nvPicPr>
          <p:cNvPr id="3074" name="Picture 2" descr="C:\Users\C5195092\AppData\Local\Temp\SNAGHTML59e8980.PNG">
            <a:extLst>
              <a:ext uri="{FF2B5EF4-FFF2-40B4-BE49-F238E27FC236}">
                <a16:creationId xmlns:a16="http://schemas.microsoft.com/office/drawing/2014/main" id="{0C3B0145-9839-4D08-880A-43544B11E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1" y="662629"/>
            <a:ext cx="4181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79712A-1E78-43CB-B780-386842DF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94" y="2467155"/>
            <a:ext cx="6141216" cy="3830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F42B22-D08A-4B5A-A4D0-313CF48B2591}"/>
              </a:ext>
            </a:extLst>
          </p:cNvPr>
          <p:cNvSpPr txBox="1"/>
          <p:nvPr/>
        </p:nvSpPr>
        <p:spPr>
          <a:xfrm>
            <a:off x="5011947" y="2005654"/>
            <a:ext cx="521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Below page will be shown, Click on contractor page</a:t>
            </a:r>
          </a:p>
        </p:txBody>
      </p:sp>
    </p:spTree>
    <p:extLst>
      <p:ext uri="{BB962C8B-B14F-4D97-AF65-F5344CB8AC3E}">
        <p14:creationId xmlns:p14="http://schemas.microsoft.com/office/powerpoint/2010/main" val="410993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71B21-80B2-4BD5-9D8D-5F737D4B6FDB}"/>
              </a:ext>
            </a:extLst>
          </p:cNvPr>
          <p:cNvSpPr txBox="1"/>
          <p:nvPr/>
        </p:nvSpPr>
        <p:spPr>
          <a:xfrm>
            <a:off x="897147" y="431321"/>
            <a:ext cx="398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To add new points, follow below 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B9FC5-A9BF-4AA4-8684-CB64B6B7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75" y="978802"/>
            <a:ext cx="9080328" cy="56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332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 A, Sunil (external - Project)</dc:creator>
  <cp:lastModifiedBy>Singh A, Sunil (external - Project)</cp:lastModifiedBy>
  <cp:revision>11</cp:revision>
  <dcterms:created xsi:type="dcterms:W3CDTF">2018-06-02T10:20:41Z</dcterms:created>
  <dcterms:modified xsi:type="dcterms:W3CDTF">2018-06-02T11:26:17Z</dcterms:modified>
</cp:coreProperties>
</file>