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None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None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None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E7530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BC9E9"/>
              </a:buClr>
              <a:buSzPts val="952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6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9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0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895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667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6288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67461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.casual.pm.s3.amazonaws.com/toolkit/ProposalExampl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cse.iitk.ac.in/~cs300/nlp.pdf" TargetMode="External"/><Relationship Id="rId5" Type="http://schemas.openxmlformats.org/officeDocument/2006/relationships/hyperlink" Target="http://wwwcdn.howdesign.com/wp-content/uploads/2011/03/SampleProposal.pdf" TargetMode="External"/><Relationship Id="rId4" Type="http://schemas.openxmlformats.org/officeDocument/2006/relationships/hyperlink" Target="http://writing.engr.psu.edu/workbooks/proposal.sampl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238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CS300A</a:t>
            </a:r>
            <a:br>
              <a:rPr lang="en-US"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Communications</a:t>
            </a:r>
            <a:br>
              <a:rPr lang="en-US"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Proposal </a:t>
            </a:r>
            <a:br>
              <a:rPr lang="en-US"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3000" b="1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rPr lang="en-US" sz="1800" b="1" i="0" u="none" strike="noStrike" cap="none" dirty="0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Acknowledgement: Slides courtesy 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rPr lang="en-US" dirty="0" smtClean="0"/>
              <a:t>Dr.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Nitin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Saxena</a:t>
            </a:r>
            <a:endParaRPr sz="1800" b="1" i="0" u="none" strike="noStrike" cap="none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rPr lang="en-US" sz="1800" b="1" i="0" u="none" strike="noStrike" cap="none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Dr. Rajat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Mittal</a:t>
            </a:r>
            <a:endParaRPr sz="1800" b="1" i="0" u="none" strike="noStrike" cap="none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Wrapping up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In the Conclusion, you can summarize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the problem &amp; motivation.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the solution.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the contribution.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the future.</a:t>
            </a:r>
            <a:endParaRPr/>
          </a:p>
        </p:txBody>
      </p:sp>
      <p:pic>
        <p:nvPicPr>
          <p:cNvPr id="198" name="Google Shape;198;p22" descr="conclu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04800"/>
            <a:ext cx="3810000" cy="290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What is a Proposal?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60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-US"/>
              <a:t> You’ve an </a:t>
            </a:r>
            <a:r>
              <a:rPr lang="en-US" i="1"/>
              <a:t>idea</a:t>
            </a:r>
            <a:r>
              <a:rPr lang="en-US"/>
              <a:t>.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-US"/>
              <a:t> You’re looking for </a:t>
            </a:r>
            <a:r>
              <a:rPr lang="en-US" i="1"/>
              <a:t>support</a:t>
            </a:r>
            <a:r>
              <a:rPr lang="en-US"/>
              <a:t> or funding.</a:t>
            </a:r>
            <a:endParaRPr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-US"/>
              <a:t> Need to </a:t>
            </a:r>
            <a:r>
              <a:rPr lang="en-US" i="1"/>
              <a:t>convince</a:t>
            </a:r>
            <a:r>
              <a:rPr lang="en-US"/>
              <a:t> others.</a:t>
            </a:r>
            <a:endParaRPr/>
          </a:p>
        </p:txBody>
      </p:sp>
      <p:pic>
        <p:nvPicPr>
          <p:cNvPr id="144" name="Google Shape;144;p14" descr="Proposal-iron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491490"/>
            <a:ext cx="3291840" cy="339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/>
              <a:t>Proposal Sections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</a:t>
            </a:r>
            <a:r>
              <a:rPr lang="en-US" sz="21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/>
              <a:t>Project </a:t>
            </a:r>
            <a:r>
              <a:rPr lang="en-US" sz="2100" i="1"/>
              <a:t>Overview 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Motivation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Summary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/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</a:t>
            </a:r>
            <a:r>
              <a:rPr lang="en-US" sz="21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Details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Architecture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Implementation Novelty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/>
              <a:t>Resources &amp; </a:t>
            </a:r>
            <a:r>
              <a:rPr lang="en-US" sz="2100" i="1"/>
              <a:t>Budget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None/>
            </a:pPr>
            <a:endParaRPr sz="2100"/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Evaluation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Deliverables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 sz="1800"/>
              <a:t>Timeline</a:t>
            </a:r>
            <a:endParaRPr/>
          </a:p>
          <a:p>
            <a:pPr marL="274320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Examples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u="sng" dirty="0">
                <a:solidFill>
                  <a:schemeClr val="hlink"/>
                </a:solidFill>
                <a:hlinkClick r:id="rId3"/>
              </a:rPr>
              <a:t>http://s.casual.pm.s3.amazonaws.com/toolkit/ProposalExample.pdf</a:t>
            </a:r>
            <a:endParaRPr sz="2100" dirty="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u="sng" dirty="0">
                <a:solidFill>
                  <a:schemeClr val="hlink"/>
                </a:solidFill>
                <a:hlinkClick r:id="rId4"/>
              </a:rPr>
              <a:t>http://writing.engr.psu.edu/workbooks/proposal.samples.html</a:t>
            </a:r>
            <a:endParaRPr sz="2100" dirty="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u="sng" dirty="0">
                <a:solidFill>
                  <a:schemeClr val="hlink"/>
                </a:solidFill>
                <a:hlinkClick r:id="rId5"/>
              </a:rPr>
              <a:t>http://</a:t>
            </a:r>
            <a:r>
              <a:rPr lang="en-US" sz="2100" u="sng" dirty="0" smtClean="0">
                <a:solidFill>
                  <a:schemeClr val="hlink"/>
                </a:solidFill>
                <a:hlinkClick r:id="rId5"/>
              </a:rPr>
              <a:t>wwwcdn.howdesign.com/wp-content/uploads/2011/03/SampleProposal.pdf</a:t>
            </a:r>
            <a:endParaRPr lang="en-US" sz="2100" u="sng" dirty="0" smtClean="0">
              <a:solidFill>
                <a:schemeClr val="hlink"/>
              </a:solidFill>
            </a:endParaRPr>
          </a:p>
          <a:p>
            <a:pPr marL="274320" indent="-274320">
              <a:spcBef>
                <a:spcPts val="0"/>
              </a:spcBef>
              <a:buSzPts val="1470"/>
              <a:buFont typeface="Noto Sans Symbols"/>
              <a:buChar char="❑"/>
            </a:pPr>
            <a:r>
              <a:rPr lang="en-US" sz="2100" u="sng">
                <a:solidFill>
                  <a:schemeClr val="hlink"/>
                </a:solidFill>
                <a:hlinkClick r:id="rId6"/>
              </a:rPr>
              <a:t>http://web.cse.iitk.ac.in/~cs300/nlp.pdf</a:t>
            </a:r>
            <a:endParaRPr lang="en-US" sz="2100" u="sng">
              <a:solidFill>
                <a:schemeClr val="hlink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endParaRPr sz="210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Title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 should be a mini-abstract.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/>
              <a:t>Paints a quick </a:t>
            </a:r>
            <a:r>
              <a:rPr lang="en-US" sz="1800" i="1"/>
              <a:t>picture</a:t>
            </a:r>
            <a:r>
              <a:rPr lang="en-US" sz="1800"/>
              <a:t> of ideas for the reader.</a:t>
            </a:r>
            <a:endParaRPr/>
          </a:p>
          <a:p>
            <a:pPr marL="640080" lvl="1" indent="-18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Focus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Remove the words that are unnecessary.</a:t>
            </a:r>
            <a:endParaRPr/>
          </a:p>
          <a:p>
            <a:pPr marL="640080" lvl="1" indent="-18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/>
              <a:t>Single sentence. Two sentences require a colon (:) as a separator.</a:t>
            </a:r>
            <a:endParaRPr/>
          </a:p>
          <a:p>
            <a:pPr marL="640080" lvl="1" indent="-18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/>
              <a:t>Include the names of </a:t>
            </a:r>
            <a:r>
              <a:rPr lang="en-US" sz="1800" i="1"/>
              <a:t>coauthors</a:t>
            </a:r>
            <a:r>
              <a:rPr lang="en-US" sz="1800"/>
              <a:t> and contributing institutions on the title page.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3" name="Google Shape;163;p17" descr="barn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1122680"/>
            <a:ext cx="4572000" cy="177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Overview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284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marR="0" lvl="1" indent="-2844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/>
          </a:p>
          <a:p>
            <a:pPr marL="640080" marR="0" lvl="1" indent="-2844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marR="0" lvl="1" indent="-2844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/>
          </a:p>
          <a:p>
            <a:pPr marL="640080" marR="0" lvl="1" indent="-2844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Be specific and concise. 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It’s an Executive </a:t>
            </a:r>
            <a:r>
              <a:rPr lang="en-US" i="1"/>
              <a:t>Summary</a:t>
            </a:r>
            <a:r>
              <a:rPr lang="en-US"/>
              <a:t>. 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Avoid details.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Form a strong </a:t>
            </a:r>
            <a:r>
              <a:rPr lang="en-US" i="1"/>
              <a:t>impression</a:t>
            </a:r>
            <a:r>
              <a:rPr lang="en-US"/>
              <a:t> in reviewer’s mind.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Prepare this </a:t>
            </a:r>
            <a:r>
              <a:rPr lang="en-US" i="1"/>
              <a:t>after</a:t>
            </a:r>
            <a:r>
              <a:rPr lang="en-US"/>
              <a:t> you’ve figured out the details.</a:t>
            </a:r>
            <a:endParaRPr/>
          </a:p>
          <a:p>
            <a:pPr marL="640080" lvl="1" indent="-180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0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0" name="Google Shape;170;p18" descr="overview-giraff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7800" y="304800"/>
            <a:ext cx="4318000" cy="306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Project Details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What is the project environment? </a:t>
            </a:r>
            <a:r>
              <a:rPr lang="en-US" i="1"/>
              <a:t>Tools</a:t>
            </a:r>
            <a:r>
              <a:rPr lang="en-US"/>
              <a:t>?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What are the challenges and </a:t>
            </a:r>
            <a:r>
              <a:rPr lang="en-US" i="1"/>
              <a:t>solutions</a:t>
            </a:r>
            <a:r>
              <a:rPr lang="en-US"/>
              <a:t>?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Why are you </a:t>
            </a:r>
            <a:r>
              <a:rPr lang="en-US" i="1"/>
              <a:t>unique</a:t>
            </a:r>
            <a:r>
              <a:rPr lang="en-US"/>
              <a:t>?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What is achieved in the end (and in the middle)?</a:t>
            </a:r>
            <a:endParaRPr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</p:txBody>
      </p:sp>
      <p:pic>
        <p:nvPicPr>
          <p:cNvPr id="177" name="Google Shape;177;p19" descr="details-iron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38100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Resources &amp; Budget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Checklist of the resources needed.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Expected </a:t>
            </a:r>
            <a:r>
              <a:rPr lang="en-US" i="1"/>
              <a:t>expenses</a:t>
            </a:r>
            <a:r>
              <a:rPr lang="en-US"/>
              <a:t>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Categorize!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Proper </a:t>
            </a:r>
            <a:r>
              <a:rPr lang="en-US" i="1"/>
              <a:t>justification</a:t>
            </a:r>
            <a:r>
              <a:rPr lang="en-US"/>
              <a:t>.</a:t>
            </a:r>
            <a:endParaRPr/>
          </a:p>
        </p:txBody>
      </p:sp>
      <p:pic>
        <p:nvPicPr>
          <p:cNvPr id="184" name="Google Shape;184;p20" descr="budge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6600" y="355600"/>
            <a:ext cx="406400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Clear objectives. Deliverables.</a:t>
            </a:r>
            <a:endParaRPr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Give an evaluation plan.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</a:t>
            </a:r>
            <a:r>
              <a:rPr lang="en-US" i="1"/>
              <a:t>Timeline</a:t>
            </a:r>
            <a:r>
              <a:rPr lang="en-US"/>
              <a:t>.</a:t>
            </a:r>
            <a:endParaRPr/>
          </a:p>
          <a:p>
            <a:pPr marL="640080" lvl="1" indent="-177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Char char="❑"/>
            </a:pPr>
            <a:r>
              <a:rPr lang="en-US"/>
              <a:t> Sustainability.</a:t>
            </a:r>
            <a:endParaRPr/>
          </a:p>
        </p:txBody>
      </p:sp>
      <p:pic>
        <p:nvPicPr>
          <p:cNvPr id="191" name="Google Shape;191;p21" descr="evalua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4600" y="-27940"/>
            <a:ext cx="3556000" cy="414274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(4:3)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Noto Sans Symbols</vt:lpstr>
      <vt:lpstr>Arial</vt:lpstr>
      <vt:lpstr>Century Schoolbook</vt:lpstr>
      <vt:lpstr>Oriel</vt:lpstr>
      <vt:lpstr>CS300A Technical Communications Project Proposal  </vt:lpstr>
      <vt:lpstr>What is a Proposal?</vt:lpstr>
      <vt:lpstr>Proposal Sections</vt:lpstr>
      <vt:lpstr>Examples</vt:lpstr>
      <vt:lpstr>Project Title</vt:lpstr>
      <vt:lpstr>Project Overview</vt:lpstr>
      <vt:lpstr>Project Details</vt:lpstr>
      <vt:lpstr>Resources &amp; Budget</vt:lpstr>
      <vt:lpstr>Evaluation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CS300A Technical Communications Project Proposal  </dc:title>
  <cp:lastModifiedBy>Ajai Jain</cp:lastModifiedBy>
  <cp:revision>2</cp:revision>
  <dcterms:modified xsi:type="dcterms:W3CDTF">2019-08-10T05:20:00Z</dcterms:modified>
</cp:coreProperties>
</file>