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9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63" r:id="rId3"/>
    <p:sldId id="265" r:id="rId4"/>
    <p:sldId id="273" r:id="rId5"/>
    <p:sldId id="274" r:id="rId6"/>
    <p:sldId id="276" r:id="rId7"/>
    <p:sldId id="259" r:id="rId8"/>
    <p:sldId id="269" r:id="rId9"/>
    <p:sldId id="270" r:id="rId10"/>
    <p:sldId id="271" r:id="rId11"/>
    <p:sldId id="272" r:id="rId12"/>
    <p:sldId id="277" r:id="rId13"/>
    <p:sldId id="260" r:id="rId14"/>
    <p:sldId id="258" r:id="rId15"/>
    <p:sldId id="261" r:id="rId16"/>
    <p:sldId id="266" r:id="rId17"/>
    <p:sldId id="267" r:id="rId18"/>
  </p:sldIdLst>
  <p:sldSz cx="9144000" cy="6858000" type="screen4x3"/>
  <p:notesSz cx="6858000" cy="9144000"/>
  <p:embeddedFontLst>
    <p:embeddedFont>
      <p:font typeface="Century Schoolbook" panose="02040604050505020304" pitchFamily="18" charset="0"/>
      <p:regular r:id="rId20"/>
      <p:bold r:id="rId21"/>
      <p:italic r:id="rId22"/>
      <p:boldItalic r:id="rId23"/>
    </p:embeddedFont>
    <p:embeddedFont>
      <p:font typeface="Century Gothic" panose="020B0502020202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126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34" name="Google Shape;1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54" name="Google Shape;15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1367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47" name="Google Shape;1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67" name="Google Shape;16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2286000" y="3124200"/>
            <a:ext cx="6172199" cy="1894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sz="3000" b="1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286000" y="5003321"/>
            <a:ext cx="617219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None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None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None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None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 rot="5400000">
            <a:off x="7764621" y="1174097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entury Schoolbook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 rot="5400000">
            <a:off x="7077268" y="4181668"/>
            <a:ext cx="3657600" cy="384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entury Schoolbook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381000" y="0"/>
            <a:ext cx="609599" cy="6858000"/>
          </a:xfrm>
          <a:prstGeom prst="rect">
            <a:avLst/>
          </a:prstGeom>
          <a:solidFill>
            <a:srgbClr val="FEC2AC">
              <a:alpha val="5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276336" y="0"/>
            <a:ext cx="104663" cy="6858000"/>
          </a:xfrm>
          <a:prstGeom prst="rect">
            <a:avLst/>
          </a:prstGeom>
          <a:solidFill>
            <a:srgbClr val="FFD8CC">
              <a:alpha val="3529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990600" y="0"/>
            <a:ext cx="181871" cy="6858000"/>
          </a:xfrm>
          <a:prstGeom prst="rect">
            <a:avLst/>
          </a:prstGeom>
          <a:solidFill>
            <a:srgbClr val="FFD8CC">
              <a:alpha val="6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FFEDE7">
              <a:alpha val="7058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26" name="Google Shape;26;p2"/>
          <p:cNvCxnSpPr/>
          <p:nvPr/>
        </p:nvCxnSpPr>
        <p:spPr>
          <a:xfrm>
            <a:off x="106343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2AC">
                <a:alpha val="72549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2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FEDE7">
                <a:alpha val="82352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" name="Google Shape;28;p2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" name="Google Shape;29;p2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w="28575" cap="flat" cmpd="sng">
            <a:solidFill>
              <a:srgbClr val="FEC2AC">
                <a:alpha val="81568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2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2"/>
          <p:cNvCxnSpPr/>
          <p:nvPr/>
        </p:nvCxnSpPr>
        <p:spPr>
          <a:xfrm>
            <a:off x="9113856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2"/>
          <p:cNvSpPr/>
          <p:nvPr/>
        </p:nvSpPr>
        <p:spPr>
          <a:xfrm>
            <a:off x="1219200" y="0"/>
            <a:ext cx="76199" cy="6858000"/>
          </a:xfrm>
          <a:prstGeom prst="rect">
            <a:avLst/>
          </a:prstGeom>
          <a:solidFill>
            <a:srgbClr val="FEC2AC">
              <a:alpha val="5058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1309632" y="4866751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1091079" y="5500632"/>
            <a:ext cx="137159" cy="1371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1664208" y="5788151"/>
            <a:ext cx="274319" cy="2743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1905000" y="4495800"/>
            <a:ext cx="365759" cy="365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8" name="Google Shape;38;p2"/>
          <p:cNvSpPr txBox="1">
            <a:spLocks noGrp="1"/>
          </p:cNvSpPr>
          <p:nvPr>
            <p:ph type="sldNum" idx="12"/>
          </p:nvPr>
        </p:nvSpPr>
        <p:spPr>
          <a:xfrm>
            <a:off x="1325544" y="4928701"/>
            <a:ext cx="609599" cy="51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sz="30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2" name="Google Shape;122;p11"/>
          <p:cNvSpPr txBox="1">
            <a:spLocks noGrp="1"/>
          </p:cNvSpPr>
          <p:nvPr>
            <p:ph type="body" idx="1"/>
          </p:nvPr>
        </p:nvSpPr>
        <p:spPr>
          <a:xfrm rot="5400000">
            <a:off x="1754123" y="303275"/>
            <a:ext cx="4873751" cy="74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528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78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688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23" name="Google Shape;123;p11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entury Schoolbook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24" name="Google Shape;124;p11"/>
          <p:cNvSpPr txBox="1">
            <a:spLocks noGrp="1"/>
          </p:cNvSpPr>
          <p:nvPr>
            <p:ph type="ftr" idx="11"/>
          </p:nvPr>
        </p:nvSpPr>
        <p:spPr>
          <a:xfrm rot="5400000">
            <a:off x="6990185" y="3737239"/>
            <a:ext cx="3200399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entury Schoolbook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25" name="Google Shape;125;p11"/>
          <p:cNvSpPr txBox="1">
            <a:spLocks noGrp="1"/>
          </p:cNvSpPr>
          <p:nvPr>
            <p:ph type="sldNum" idx="12"/>
          </p:nvPr>
        </p:nvSpPr>
        <p:spPr>
          <a:xfrm>
            <a:off x="8129015" y="5734050"/>
            <a:ext cx="609599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 txBox="1">
            <a:spLocks noGrp="1"/>
          </p:cNvSpPr>
          <p:nvPr>
            <p:ph type="title"/>
          </p:nvPr>
        </p:nvSpPr>
        <p:spPr>
          <a:xfrm rot="5400000">
            <a:off x="4541837" y="2362201"/>
            <a:ext cx="5851525" cy="167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sz="30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8" name="Google Shape;128;p12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528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78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688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29" name="Google Shape;129;p12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entury Schoolbook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30" name="Google Shape;130;p12"/>
          <p:cNvSpPr txBox="1">
            <a:spLocks noGrp="1"/>
          </p:cNvSpPr>
          <p:nvPr>
            <p:ph type="ftr" idx="11"/>
          </p:nvPr>
        </p:nvSpPr>
        <p:spPr>
          <a:xfrm rot="5400000">
            <a:off x="6990185" y="3737239"/>
            <a:ext cx="3200399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entury Schoolbook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31" name="Google Shape;131;p12"/>
          <p:cNvSpPr txBox="1">
            <a:spLocks noGrp="1"/>
          </p:cNvSpPr>
          <p:nvPr>
            <p:ph type="sldNum" idx="12"/>
          </p:nvPr>
        </p:nvSpPr>
        <p:spPr>
          <a:xfrm>
            <a:off x="8129015" y="5734050"/>
            <a:ext cx="609599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30-Aug-19</a:t>
            </a:fld>
            <a:endParaRPr lang="en-US" smtClean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443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sz="30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528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78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688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entury Schoolbook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ldNum" idx="12"/>
          </p:nvPr>
        </p:nvSpPr>
        <p:spPr>
          <a:xfrm>
            <a:off x="8129015" y="5734050"/>
            <a:ext cx="609599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ftr" idx="11"/>
          </p:nvPr>
        </p:nvSpPr>
        <p:spPr>
          <a:xfrm rot="5400000">
            <a:off x="6990185" y="3737239"/>
            <a:ext cx="3200399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entury Schoolbook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2286000" y="2895600"/>
            <a:ext cx="6172199" cy="2053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  <a:defRPr sz="3000" b="1" i="0" u="none" strike="noStrike" cap="small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2286000" y="5010150"/>
            <a:ext cx="617219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E7530"/>
              </a:buClr>
              <a:buSzPts val="96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BC9E9"/>
              </a:buClr>
              <a:buSzPts val="952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sz="14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dt" idx="10"/>
          </p:nvPr>
        </p:nvSpPr>
        <p:spPr>
          <a:xfrm rot="5400000">
            <a:off x="7763256" y="1170432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entury Schoolbook"/>
              <a:buNone/>
              <a:defRPr sz="12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ftr" idx="11"/>
          </p:nvPr>
        </p:nvSpPr>
        <p:spPr>
          <a:xfrm rot="5400000">
            <a:off x="7077455" y="4178808"/>
            <a:ext cx="3657600" cy="384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entury Schoolbook"/>
              <a:buNone/>
              <a:defRPr sz="12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381000" y="0"/>
            <a:ext cx="609599" cy="6858000"/>
          </a:xfrm>
          <a:prstGeom prst="rect">
            <a:avLst/>
          </a:prstGeom>
          <a:solidFill>
            <a:srgbClr val="FEC2AC">
              <a:alpha val="5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1" name="Google Shape;51;p4"/>
          <p:cNvSpPr/>
          <p:nvPr/>
        </p:nvSpPr>
        <p:spPr>
          <a:xfrm>
            <a:off x="276336" y="0"/>
            <a:ext cx="104663" cy="6858000"/>
          </a:xfrm>
          <a:prstGeom prst="rect">
            <a:avLst/>
          </a:prstGeom>
          <a:solidFill>
            <a:srgbClr val="FFD8CC">
              <a:alpha val="3529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2" name="Google Shape;52;p4"/>
          <p:cNvSpPr/>
          <p:nvPr/>
        </p:nvSpPr>
        <p:spPr>
          <a:xfrm>
            <a:off x="990600" y="0"/>
            <a:ext cx="181871" cy="6858000"/>
          </a:xfrm>
          <a:prstGeom prst="rect">
            <a:avLst/>
          </a:prstGeom>
          <a:solidFill>
            <a:srgbClr val="FFD8CC">
              <a:alpha val="6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FFEDE7">
              <a:alpha val="7058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54" name="Google Shape;54;p4"/>
          <p:cNvCxnSpPr/>
          <p:nvPr/>
        </p:nvCxnSpPr>
        <p:spPr>
          <a:xfrm>
            <a:off x="106343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2AC">
                <a:alpha val="72549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" name="Google Shape;55;p4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FEDE7">
                <a:alpha val="82352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4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4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w="28575" cap="flat" cmpd="sng">
            <a:solidFill>
              <a:srgbClr val="FEC2AC">
                <a:alpha val="81568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" name="Google Shape;58;p4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" name="Google Shape;59;p4"/>
          <p:cNvSpPr/>
          <p:nvPr/>
        </p:nvSpPr>
        <p:spPr>
          <a:xfrm>
            <a:off x="1219200" y="0"/>
            <a:ext cx="76199" cy="6858000"/>
          </a:xfrm>
          <a:prstGeom prst="rect">
            <a:avLst/>
          </a:prstGeom>
          <a:solidFill>
            <a:srgbClr val="FEC2AC">
              <a:alpha val="5058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0" name="Google Shape;60;p4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1" name="Google Shape;61;p4"/>
          <p:cNvSpPr/>
          <p:nvPr/>
        </p:nvSpPr>
        <p:spPr>
          <a:xfrm>
            <a:off x="1324704" y="4866751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1091079" y="5500632"/>
            <a:ext cx="137159" cy="1371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1664208" y="5791200"/>
            <a:ext cx="274319" cy="2743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1879040" y="4479887"/>
            <a:ext cx="365759" cy="365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65" name="Google Shape;65;p4"/>
          <p:cNvCxnSpPr/>
          <p:nvPr/>
        </p:nvCxnSpPr>
        <p:spPr>
          <a:xfrm>
            <a:off x="9097943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" name="Google Shape;66;p4"/>
          <p:cNvSpPr txBox="1">
            <a:spLocks noGrp="1"/>
          </p:cNvSpPr>
          <p:nvPr>
            <p:ph type="sldNum" idx="12"/>
          </p:nvPr>
        </p:nvSpPr>
        <p:spPr>
          <a:xfrm>
            <a:off x="1340616" y="4928701"/>
            <a:ext cx="609599" cy="51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sz="30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entury Schoolbook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ftr" idx="11"/>
          </p:nvPr>
        </p:nvSpPr>
        <p:spPr>
          <a:xfrm rot="5400000">
            <a:off x="6990185" y="3737239"/>
            <a:ext cx="3200399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entury Schoolbook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ldNum" idx="12"/>
          </p:nvPr>
        </p:nvSpPr>
        <p:spPr>
          <a:xfrm>
            <a:off x="8129015" y="5734050"/>
            <a:ext cx="609599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528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78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688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body" idx="2"/>
          </p:nvPr>
        </p:nvSpPr>
        <p:spPr>
          <a:xfrm>
            <a:off x="4270248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528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78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688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sz="30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6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entury Schoolbook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77" name="Google Shape;77;p6"/>
          <p:cNvSpPr txBox="1">
            <a:spLocks noGrp="1"/>
          </p:cNvSpPr>
          <p:nvPr>
            <p:ph type="ftr" idx="11"/>
          </p:nvPr>
        </p:nvSpPr>
        <p:spPr>
          <a:xfrm rot="5400000">
            <a:off x="6990185" y="3737239"/>
            <a:ext cx="3200399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entury Schoolbook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78" name="Google Shape;78;p6"/>
          <p:cNvSpPr txBox="1">
            <a:spLocks noGrp="1"/>
          </p:cNvSpPr>
          <p:nvPr>
            <p:ph type="sldNum" idx="12"/>
          </p:nvPr>
        </p:nvSpPr>
        <p:spPr>
          <a:xfrm>
            <a:off x="8129015" y="5734050"/>
            <a:ext cx="609599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6"/>
          <p:cNvSpPr txBox="1">
            <a:spLocks noGrp="1"/>
          </p:cNvSpPr>
          <p:nvPr>
            <p:ph type="body" idx="1"/>
          </p:nvPr>
        </p:nvSpPr>
        <p:spPr>
          <a:xfrm>
            <a:off x="457200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528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78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688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0" name="Google Shape;80;p6"/>
          <p:cNvSpPr txBox="1">
            <a:spLocks noGrp="1"/>
          </p:cNvSpPr>
          <p:nvPr>
            <p:ph type="body" idx="2"/>
          </p:nvPr>
        </p:nvSpPr>
        <p:spPr>
          <a:xfrm>
            <a:off x="4371975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528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78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688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1" name="Google Shape;81;p6"/>
          <p:cNvSpPr>
            <a:spLocks noGrp="1"/>
          </p:cNvSpPr>
          <p:nvPr>
            <p:ph type="body" idx="3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78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688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2" name="Google Shape;82;p6"/>
          <p:cNvSpPr>
            <a:spLocks noGrp="1"/>
          </p:cNvSpPr>
          <p:nvPr>
            <p:ph type="body" idx="4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78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688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sz="30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entury Schoolbook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6" name="Google Shape;86;p7"/>
          <p:cNvSpPr txBox="1">
            <a:spLocks noGrp="1"/>
          </p:cNvSpPr>
          <p:nvPr>
            <p:ph type="sldNum" idx="12"/>
          </p:nvPr>
        </p:nvSpPr>
        <p:spPr>
          <a:xfrm>
            <a:off x="8129015" y="5734050"/>
            <a:ext cx="609599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ftr" idx="11"/>
          </p:nvPr>
        </p:nvSpPr>
        <p:spPr>
          <a:xfrm rot="5400000">
            <a:off x="6990185" y="3737239"/>
            <a:ext cx="3200399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entury Schoolbook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entury Schoolbook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ftr" idx="11"/>
          </p:nvPr>
        </p:nvSpPr>
        <p:spPr>
          <a:xfrm rot="5400000">
            <a:off x="6990185" y="3737239"/>
            <a:ext cx="3200399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entury Schoolbook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sldNum" idx="12"/>
          </p:nvPr>
        </p:nvSpPr>
        <p:spPr>
          <a:xfrm>
            <a:off x="8129015" y="5734050"/>
            <a:ext cx="609599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9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2AC">
                <a:alpha val="92549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" name="Google Shape;94;p9"/>
          <p:cNvSpPr txBox="1">
            <a:spLocks noGrp="1"/>
          </p:cNvSpPr>
          <p:nvPr>
            <p:ph type="title"/>
          </p:nvPr>
        </p:nvSpPr>
        <p:spPr>
          <a:xfrm rot="5400000">
            <a:off x="3371849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sz="2000" b="1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body" idx="1"/>
          </p:nvPr>
        </p:nvSpPr>
        <p:spPr>
          <a:xfrm>
            <a:off x="6812279" y="274319"/>
            <a:ext cx="1527047" cy="4983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DE7530"/>
              </a:buClr>
              <a:buSzPts val="6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EC2AC"/>
              </a:buClr>
              <a:buSzPts val="54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BC9E9"/>
              </a:buClr>
              <a:buSzPts val="612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cxnSp>
        <p:nvCxnSpPr>
          <p:cNvPr id="96" name="Google Shape;96;p9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97;p9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" name="Google Shape;98;p9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9" name="Google Shape;99;p9"/>
          <p:cNvSpPr/>
          <p:nvPr/>
        </p:nvSpPr>
        <p:spPr>
          <a:xfrm>
            <a:off x="8839200" y="0"/>
            <a:ext cx="304799" cy="6858000"/>
          </a:xfrm>
          <a:prstGeom prst="rect">
            <a:avLst/>
          </a:prstGeom>
          <a:solidFill>
            <a:srgbClr val="FEC2AC">
              <a:alpha val="8627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00" name="Google Shape;100;p9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1" name="Google Shape;101;p9"/>
          <p:cNvSpPr/>
          <p:nvPr/>
        </p:nvSpPr>
        <p:spPr>
          <a:xfrm>
            <a:off x="8156447" y="5715000"/>
            <a:ext cx="548639" cy="5486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2" name="Google Shape;102;p9"/>
          <p:cNvSpPr txBox="1">
            <a:spLocks noGrp="1"/>
          </p:cNvSpPr>
          <p:nvPr>
            <p:ph type="body" idx="2"/>
          </p:nvPr>
        </p:nvSpPr>
        <p:spPr>
          <a:xfrm>
            <a:off x="304800" y="274319"/>
            <a:ext cx="5638800" cy="6327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528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78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688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entury Schoolbook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8129015" y="5734050"/>
            <a:ext cx="609599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9"/>
          <p:cNvSpPr txBox="1">
            <a:spLocks noGrp="1"/>
          </p:cNvSpPr>
          <p:nvPr>
            <p:ph type="ftr" idx="11"/>
          </p:nvPr>
        </p:nvSpPr>
        <p:spPr>
          <a:xfrm rot="5400000">
            <a:off x="6990185" y="3737239"/>
            <a:ext cx="3200399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entury Schoolbook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10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" name="Google Shape;108;p10"/>
          <p:cNvSpPr/>
          <p:nvPr/>
        </p:nvSpPr>
        <p:spPr>
          <a:xfrm>
            <a:off x="8156447" y="5715000"/>
            <a:ext cx="548639" cy="5486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9" name="Google Shape;109;p10"/>
          <p:cNvSpPr txBox="1"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sz="2000" b="1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10"/>
          <p:cNvSpPr>
            <a:spLocks noGrp="1"/>
          </p:cNvSpPr>
          <p:nvPr>
            <p:ph type="pic" idx="2"/>
          </p:nvPr>
        </p:nvSpPr>
        <p:spPr>
          <a:xfrm>
            <a:off x="0" y="0"/>
            <a:ext cx="6172199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1" name="Google Shape;111;p10"/>
          <p:cNvSpPr txBox="1">
            <a:spLocks noGrp="1"/>
          </p:cNvSpPr>
          <p:nvPr>
            <p:ph type="body" idx="1"/>
          </p:nvPr>
        </p:nvSpPr>
        <p:spPr>
          <a:xfrm>
            <a:off x="6765797" y="264794"/>
            <a:ext cx="1524000" cy="495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28956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667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DE7530"/>
              </a:buClr>
              <a:buSzPts val="600"/>
              <a:buFont typeface="Noto Sans Symbols"/>
              <a:buChar char="•"/>
              <a:defRPr sz="1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6288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EC2AC"/>
              </a:buClr>
              <a:buSzPts val="540"/>
              <a:buFont typeface="Noto Sans Symbols"/>
              <a:buChar char="•"/>
              <a:defRPr sz="9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67461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BC9E9"/>
              </a:buClr>
              <a:buSzPts val="612"/>
              <a:buFont typeface="Noto Sans Symbols"/>
              <a:buChar char="●"/>
              <a:defRPr sz="9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cxnSp>
        <p:nvCxnSpPr>
          <p:cNvPr id="112" name="Google Shape;112;p10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3" name="Google Shape;113;p10"/>
          <p:cNvSpPr/>
          <p:nvPr/>
        </p:nvSpPr>
        <p:spPr>
          <a:xfrm>
            <a:off x="8839200" y="0"/>
            <a:ext cx="304799" cy="6858000"/>
          </a:xfrm>
          <a:prstGeom prst="rect">
            <a:avLst/>
          </a:prstGeom>
          <a:solidFill>
            <a:srgbClr val="FEC2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14" name="Google Shape;114;p10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" name="Google Shape;115;p10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" name="Google Shape;116;p10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7" name="Google Shape;117;p10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entury Schoolbook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8" name="Google Shape;118;p10"/>
          <p:cNvSpPr txBox="1">
            <a:spLocks noGrp="1"/>
          </p:cNvSpPr>
          <p:nvPr>
            <p:ph type="sldNum" idx="12"/>
          </p:nvPr>
        </p:nvSpPr>
        <p:spPr>
          <a:xfrm>
            <a:off x="8129015" y="5734050"/>
            <a:ext cx="609599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0"/>
          <p:cNvSpPr txBox="1">
            <a:spLocks noGrp="1"/>
          </p:cNvSpPr>
          <p:nvPr>
            <p:ph type="ftr" idx="11"/>
          </p:nvPr>
        </p:nvSpPr>
        <p:spPr>
          <a:xfrm rot="5400000">
            <a:off x="6990185" y="3737239"/>
            <a:ext cx="3200399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entury Schoolbook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2AC">
                <a:alpha val="92549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sz="30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52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78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718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718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6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entury Schoolbook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 rot="5400000">
            <a:off x="6990185" y="3737239"/>
            <a:ext cx="3200399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entury Schoolbook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1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1"/>
          <p:cNvSpPr/>
          <p:nvPr/>
        </p:nvSpPr>
        <p:spPr>
          <a:xfrm>
            <a:off x="8839200" y="0"/>
            <a:ext cx="304799" cy="6858000"/>
          </a:xfrm>
          <a:prstGeom prst="rect">
            <a:avLst/>
          </a:prstGeom>
          <a:solidFill>
            <a:srgbClr val="FEC2AC">
              <a:alpha val="8627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4" name="Google Shape;14;p1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p1"/>
          <p:cNvSpPr/>
          <p:nvPr/>
        </p:nvSpPr>
        <p:spPr>
          <a:xfrm>
            <a:off x="8156447" y="5715000"/>
            <a:ext cx="548639" cy="5486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8129015" y="5734050"/>
            <a:ext cx="609599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Century Schoolbook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cse.iitk.ac.in/users/cs300/TechnicalManual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../../../../../../Documents/cs300a/Progress-report-15-May2012_NLP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../../../../../../Documents/cs300a/CompletionReportOct13-2012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dil-dc.in/mt/common.ph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ctrTitle"/>
          </p:nvPr>
        </p:nvSpPr>
        <p:spPr>
          <a:xfrm>
            <a:off x="685800" y="1066800"/>
            <a:ext cx="7772400" cy="2381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entury Schoolbook"/>
              <a:buNone/>
            </a:pPr>
            <a:r>
              <a:rPr lang="en-US" sz="3000" b="1" i="0" u="none" strike="noStrike" cap="small" dirty="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CS300A</a:t>
            </a:r>
            <a:br>
              <a:rPr lang="en-US" sz="3000" b="1" i="0" u="none" strike="noStrike" cap="small" dirty="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lang="en-US" sz="3000" b="1" i="0" u="none" strike="noStrike" cap="small" dirty="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Technical Communications</a:t>
            </a:r>
            <a:br>
              <a:rPr lang="en-US" sz="3000" b="1" i="0" u="none" strike="noStrike" cap="small" dirty="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lang="en-US" sz="3000" b="1" i="0" u="none" strike="noStrike" cap="small" dirty="0" smtClean="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Progress Report, Completion Report and  Manuals</a:t>
            </a:r>
            <a:r>
              <a:rPr lang="en-US" sz="3000" b="1" i="0" u="none" strike="noStrike" cap="small" dirty="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/>
            </a:r>
            <a:br>
              <a:rPr lang="en-US" sz="3000" b="1" i="0" u="none" strike="noStrike" cap="small" dirty="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endParaRPr sz="3000" b="1" i="0" u="none" strike="noStrike" cap="small" dirty="0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1"/>
          </p:nvPr>
        </p:nvSpPr>
        <p:spPr>
          <a:xfrm>
            <a:off x="2286000" y="5003321"/>
            <a:ext cx="617219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</a:pPr>
            <a:r>
              <a:rPr lang="en-US" dirty="0" smtClean="0"/>
              <a:t>Acknowledgement: Some slides prepared by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</a:pPr>
            <a:endParaRPr lang="en-US" sz="1800" b="1" i="0" u="none" strike="noStrike" cap="none" dirty="0" smtClean="0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</a:pPr>
            <a:r>
              <a:rPr lang="en-US" sz="1800" b="1" i="0" u="none" strike="noStrike" cap="none" dirty="0" smtClean="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Nitin </a:t>
            </a:r>
            <a:r>
              <a:rPr lang="en-US" sz="1800" b="1" i="0" u="none" strike="noStrike" cap="none" dirty="0" err="1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Saxena</a:t>
            </a:r>
            <a:endParaRPr sz="1800" b="1" i="0" u="none" strike="noStrike" cap="none" dirty="0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</a:pPr>
            <a:r>
              <a:rPr lang="en-US" sz="1800" b="1" i="0" u="none" strike="noStrike" cap="none" dirty="0" err="1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Rajat</a:t>
            </a:r>
            <a:r>
              <a:rPr lang="en-US" sz="1800" b="1" i="0" u="none" strike="noStrike" cap="none" dirty="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Mittal</a:t>
            </a:r>
            <a:endParaRPr sz="1800" b="1" i="0" u="none" strike="noStrike" cap="none" dirty="0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2292" y="3895164"/>
            <a:ext cx="15127" cy="7564"/>
          </a:xfrm>
          <a:custGeom>
            <a:avLst/>
            <a:gdLst/>
            <a:ahLst/>
            <a:cxnLst/>
            <a:rect l="l" t="t" r="r" b="b"/>
            <a:pathLst>
              <a:path w="17144" h="8572">
                <a:moveTo>
                  <a:pt x="0" y="4286"/>
                </a:moveTo>
                <a:lnTo>
                  <a:pt x="17144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" name="object 3"/>
          <p:cNvSpPr/>
          <p:nvPr/>
        </p:nvSpPr>
        <p:spPr>
          <a:xfrm>
            <a:off x="884984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" name="object 4"/>
          <p:cNvSpPr/>
          <p:nvPr/>
        </p:nvSpPr>
        <p:spPr>
          <a:xfrm>
            <a:off x="900112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" name="object 5"/>
          <p:cNvSpPr/>
          <p:nvPr/>
        </p:nvSpPr>
        <p:spPr>
          <a:xfrm>
            <a:off x="915240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" name="object 6"/>
          <p:cNvSpPr/>
          <p:nvPr/>
        </p:nvSpPr>
        <p:spPr>
          <a:xfrm>
            <a:off x="930368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" name="object 7"/>
          <p:cNvSpPr/>
          <p:nvPr/>
        </p:nvSpPr>
        <p:spPr>
          <a:xfrm>
            <a:off x="945496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" name="object 8"/>
          <p:cNvSpPr/>
          <p:nvPr/>
        </p:nvSpPr>
        <p:spPr>
          <a:xfrm>
            <a:off x="960624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" name="object 9"/>
          <p:cNvSpPr/>
          <p:nvPr/>
        </p:nvSpPr>
        <p:spPr>
          <a:xfrm>
            <a:off x="975752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" name="object 10"/>
          <p:cNvSpPr/>
          <p:nvPr/>
        </p:nvSpPr>
        <p:spPr>
          <a:xfrm>
            <a:off x="990879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" name="object 11"/>
          <p:cNvSpPr/>
          <p:nvPr/>
        </p:nvSpPr>
        <p:spPr>
          <a:xfrm>
            <a:off x="1006007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" name="object 12"/>
          <p:cNvSpPr/>
          <p:nvPr/>
        </p:nvSpPr>
        <p:spPr>
          <a:xfrm>
            <a:off x="1021135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" name="object 13"/>
          <p:cNvSpPr/>
          <p:nvPr/>
        </p:nvSpPr>
        <p:spPr>
          <a:xfrm>
            <a:off x="1036263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" name="object 14"/>
          <p:cNvSpPr/>
          <p:nvPr/>
        </p:nvSpPr>
        <p:spPr>
          <a:xfrm>
            <a:off x="1051391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" name="object 15"/>
          <p:cNvSpPr/>
          <p:nvPr/>
        </p:nvSpPr>
        <p:spPr>
          <a:xfrm>
            <a:off x="1066519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" name="object 16"/>
          <p:cNvSpPr/>
          <p:nvPr/>
        </p:nvSpPr>
        <p:spPr>
          <a:xfrm>
            <a:off x="1081647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" name="object 17"/>
          <p:cNvSpPr/>
          <p:nvPr/>
        </p:nvSpPr>
        <p:spPr>
          <a:xfrm>
            <a:off x="1096775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" name="object 18"/>
          <p:cNvSpPr/>
          <p:nvPr/>
        </p:nvSpPr>
        <p:spPr>
          <a:xfrm>
            <a:off x="1111903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" name="object 19"/>
          <p:cNvSpPr/>
          <p:nvPr/>
        </p:nvSpPr>
        <p:spPr>
          <a:xfrm>
            <a:off x="1127031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" name="object 20"/>
          <p:cNvSpPr/>
          <p:nvPr/>
        </p:nvSpPr>
        <p:spPr>
          <a:xfrm>
            <a:off x="1142159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" name="object 21"/>
          <p:cNvSpPr/>
          <p:nvPr/>
        </p:nvSpPr>
        <p:spPr>
          <a:xfrm>
            <a:off x="1157287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" name="object 22"/>
          <p:cNvSpPr/>
          <p:nvPr/>
        </p:nvSpPr>
        <p:spPr>
          <a:xfrm>
            <a:off x="1172415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" name="object 23"/>
          <p:cNvSpPr/>
          <p:nvPr/>
        </p:nvSpPr>
        <p:spPr>
          <a:xfrm>
            <a:off x="1187543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" name="object 24"/>
          <p:cNvSpPr/>
          <p:nvPr/>
        </p:nvSpPr>
        <p:spPr>
          <a:xfrm>
            <a:off x="1202671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" name="object 25"/>
          <p:cNvSpPr/>
          <p:nvPr/>
        </p:nvSpPr>
        <p:spPr>
          <a:xfrm>
            <a:off x="1217799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" name="object 26"/>
          <p:cNvSpPr/>
          <p:nvPr/>
        </p:nvSpPr>
        <p:spPr>
          <a:xfrm>
            <a:off x="1232927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" name="object 27"/>
          <p:cNvSpPr/>
          <p:nvPr/>
        </p:nvSpPr>
        <p:spPr>
          <a:xfrm>
            <a:off x="1248054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" name="object 28"/>
          <p:cNvSpPr/>
          <p:nvPr/>
        </p:nvSpPr>
        <p:spPr>
          <a:xfrm>
            <a:off x="1263182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" name="object 29"/>
          <p:cNvSpPr/>
          <p:nvPr/>
        </p:nvSpPr>
        <p:spPr>
          <a:xfrm>
            <a:off x="1278310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" name="object 30"/>
          <p:cNvSpPr/>
          <p:nvPr/>
        </p:nvSpPr>
        <p:spPr>
          <a:xfrm>
            <a:off x="1293438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" name="object 31"/>
          <p:cNvSpPr/>
          <p:nvPr/>
        </p:nvSpPr>
        <p:spPr>
          <a:xfrm>
            <a:off x="1308566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" name="object 32"/>
          <p:cNvSpPr/>
          <p:nvPr/>
        </p:nvSpPr>
        <p:spPr>
          <a:xfrm>
            <a:off x="1323694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" name="object 33"/>
          <p:cNvSpPr/>
          <p:nvPr/>
        </p:nvSpPr>
        <p:spPr>
          <a:xfrm>
            <a:off x="1338822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" name="object 34"/>
          <p:cNvSpPr/>
          <p:nvPr/>
        </p:nvSpPr>
        <p:spPr>
          <a:xfrm>
            <a:off x="1353950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5" name="object 35"/>
          <p:cNvSpPr/>
          <p:nvPr/>
        </p:nvSpPr>
        <p:spPr>
          <a:xfrm>
            <a:off x="1369078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6" name="object 36"/>
          <p:cNvSpPr/>
          <p:nvPr/>
        </p:nvSpPr>
        <p:spPr>
          <a:xfrm>
            <a:off x="1384206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7" name="object 37"/>
          <p:cNvSpPr/>
          <p:nvPr/>
        </p:nvSpPr>
        <p:spPr>
          <a:xfrm>
            <a:off x="1399334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8" name="object 38"/>
          <p:cNvSpPr/>
          <p:nvPr/>
        </p:nvSpPr>
        <p:spPr>
          <a:xfrm>
            <a:off x="1414462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9" name="object 39"/>
          <p:cNvSpPr/>
          <p:nvPr/>
        </p:nvSpPr>
        <p:spPr>
          <a:xfrm>
            <a:off x="1429590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0" name="object 40"/>
          <p:cNvSpPr/>
          <p:nvPr/>
        </p:nvSpPr>
        <p:spPr>
          <a:xfrm>
            <a:off x="1444718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1" name="object 41"/>
          <p:cNvSpPr/>
          <p:nvPr/>
        </p:nvSpPr>
        <p:spPr>
          <a:xfrm>
            <a:off x="1459846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2" name="object 42"/>
          <p:cNvSpPr/>
          <p:nvPr/>
        </p:nvSpPr>
        <p:spPr>
          <a:xfrm>
            <a:off x="1474974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3" name="object 43"/>
          <p:cNvSpPr/>
          <p:nvPr/>
        </p:nvSpPr>
        <p:spPr>
          <a:xfrm>
            <a:off x="1490102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4" name="object 44"/>
          <p:cNvSpPr/>
          <p:nvPr/>
        </p:nvSpPr>
        <p:spPr>
          <a:xfrm>
            <a:off x="1505229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5" name="object 45"/>
          <p:cNvSpPr/>
          <p:nvPr/>
        </p:nvSpPr>
        <p:spPr>
          <a:xfrm>
            <a:off x="1520357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6" name="object 46"/>
          <p:cNvSpPr/>
          <p:nvPr/>
        </p:nvSpPr>
        <p:spPr>
          <a:xfrm>
            <a:off x="1535485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7" name="object 47"/>
          <p:cNvSpPr/>
          <p:nvPr/>
        </p:nvSpPr>
        <p:spPr>
          <a:xfrm>
            <a:off x="1550613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8" name="object 48"/>
          <p:cNvSpPr/>
          <p:nvPr/>
        </p:nvSpPr>
        <p:spPr>
          <a:xfrm>
            <a:off x="1565741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9" name="object 49"/>
          <p:cNvSpPr/>
          <p:nvPr/>
        </p:nvSpPr>
        <p:spPr>
          <a:xfrm>
            <a:off x="1580869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0" name="object 50"/>
          <p:cNvSpPr/>
          <p:nvPr/>
        </p:nvSpPr>
        <p:spPr>
          <a:xfrm>
            <a:off x="1595997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1" name="object 51"/>
          <p:cNvSpPr/>
          <p:nvPr/>
        </p:nvSpPr>
        <p:spPr>
          <a:xfrm>
            <a:off x="1611125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2" name="object 52"/>
          <p:cNvSpPr/>
          <p:nvPr/>
        </p:nvSpPr>
        <p:spPr>
          <a:xfrm>
            <a:off x="1626253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3" name="object 53"/>
          <p:cNvSpPr/>
          <p:nvPr/>
        </p:nvSpPr>
        <p:spPr>
          <a:xfrm>
            <a:off x="1641381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4" name="object 54"/>
          <p:cNvSpPr/>
          <p:nvPr/>
        </p:nvSpPr>
        <p:spPr>
          <a:xfrm>
            <a:off x="1656509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5" name="object 55"/>
          <p:cNvSpPr/>
          <p:nvPr/>
        </p:nvSpPr>
        <p:spPr>
          <a:xfrm>
            <a:off x="1671637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6" name="object 56"/>
          <p:cNvSpPr/>
          <p:nvPr/>
        </p:nvSpPr>
        <p:spPr>
          <a:xfrm>
            <a:off x="1686765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7" name="object 57"/>
          <p:cNvSpPr/>
          <p:nvPr/>
        </p:nvSpPr>
        <p:spPr>
          <a:xfrm>
            <a:off x="1701893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8" name="object 58"/>
          <p:cNvSpPr/>
          <p:nvPr/>
        </p:nvSpPr>
        <p:spPr>
          <a:xfrm>
            <a:off x="1717021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9" name="object 59"/>
          <p:cNvSpPr/>
          <p:nvPr/>
        </p:nvSpPr>
        <p:spPr>
          <a:xfrm>
            <a:off x="1732149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0" name="object 60"/>
          <p:cNvSpPr/>
          <p:nvPr/>
        </p:nvSpPr>
        <p:spPr>
          <a:xfrm>
            <a:off x="1747277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1" name="object 61"/>
          <p:cNvSpPr/>
          <p:nvPr/>
        </p:nvSpPr>
        <p:spPr>
          <a:xfrm>
            <a:off x="1762404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2" name="object 62"/>
          <p:cNvSpPr/>
          <p:nvPr/>
        </p:nvSpPr>
        <p:spPr>
          <a:xfrm>
            <a:off x="1777532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3" name="object 63"/>
          <p:cNvSpPr/>
          <p:nvPr/>
        </p:nvSpPr>
        <p:spPr>
          <a:xfrm>
            <a:off x="1792660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4" name="object 64"/>
          <p:cNvSpPr/>
          <p:nvPr/>
        </p:nvSpPr>
        <p:spPr>
          <a:xfrm>
            <a:off x="1807788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5" name="object 65"/>
          <p:cNvSpPr/>
          <p:nvPr/>
        </p:nvSpPr>
        <p:spPr>
          <a:xfrm>
            <a:off x="1822916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6" name="object 66"/>
          <p:cNvSpPr/>
          <p:nvPr/>
        </p:nvSpPr>
        <p:spPr>
          <a:xfrm>
            <a:off x="1838044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7" name="object 67"/>
          <p:cNvSpPr/>
          <p:nvPr/>
        </p:nvSpPr>
        <p:spPr>
          <a:xfrm>
            <a:off x="1853172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8" name="object 68"/>
          <p:cNvSpPr/>
          <p:nvPr/>
        </p:nvSpPr>
        <p:spPr>
          <a:xfrm>
            <a:off x="1868300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9" name="object 69"/>
          <p:cNvSpPr/>
          <p:nvPr/>
        </p:nvSpPr>
        <p:spPr>
          <a:xfrm>
            <a:off x="1883428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0" name="object 70"/>
          <p:cNvSpPr/>
          <p:nvPr/>
        </p:nvSpPr>
        <p:spPr>
          <a:xfrm>
            <a:off x="1898556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1" name="object 71"/>
          <p:cNvSpPr/>
          <p:nvPr/>
        </p:nvSpPr>
        <p:spPr>
          <a:xfrm>
            <a:off x="1913684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2" name="object 72"/>
          <p:cNvSpPr/>
          <p:nvPr/>
        </p:nvSpPr>
        <p:spPr>
          <a:xfrm>
            <a:off x="1928812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3" name="object 73"/>
          <p:cNvSpPr/>
          <p:nvPr/>
        </p:nvSpPr>
        <p:spPr>
          <a:xfrm>
            <a:off x="1943940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4" name="object 74"/>
          <p:cNvSpPr/>
          <p:nvPr/>
        </p:nvSpPr>
        <p:spPr>
          <a:xfrm>
            <a:off x="1959068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5" name="object 75"/>
          <p:cNvSpPr/>
          <p:nvPr/>
        </p:nvSpPr>
        <p:spPr>
          <a:xfrm>
            <a:off x="1974196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6" name="object 76"/>
          <p:cNvSpPr/>
          <p:nvPr/>
        </p:nvSpPr>
        <p:spPr>
          <a:xfrm>
            <a:off x="1989324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7" name="object 77"/>
          <p:cNvSpPr/>
          <p:nvPr/>
        </p:nvSpPr>
        <p:spPr>
          <a:xfrm>
            <a:off x="2004452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8" name="object 78"/>
          <p:cNvSpPr/>
          <p:nvPr/>
        </p:nvSpPr>
        <p:spPr>
          <a:xfrm>
            <a:off x="2019579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9" name="object 79"/>
          <p:cNvSpPr/>
          <p:nvPr/>
        </p:nvSpPr>
        <p:spPr>
          <a:xfrm>
            <a:off x="2034707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0" name="object 80"/>
          <p:cNvSpPr/>
          <p:nvPr/>
        </p:nvSpPr>
        <p:spPr>
          <a:xfrm>
            <a:off x="2049835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1" name="object 81"/>
          <p:cNvSpPr/>
          <p:nvPr/>
        </p:nvSpPr>
        <p:spPr>
          <a:xfrm>
            <a:off x="2064963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2" name="object 82"/>
          <p:cNvSpPr/>
          <p:nvPr/>
        </p:nvSpPr>
        <p:spPr>
          <a:xfrm>
            <a:off x="2080091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3" name="object 83"/>
          <p:cNvSpPr/>
          <p:nvPr/>
        </p:nvSpPr>
        <p:spPr>
          <a:xfrm>
            <a:off x="2095219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4" name="object 84"/>
          <p:cNvSpPr/>
          <p:nvPr/>
        </p:nvSpPr>
        <p:spPr>
          <a:xfrm>
            <a:off x="2110347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5" name="object 85"/>
          <p:cNvSpPr/>
          <p:nvPr/>
        </p:nvSpPr>
        <p:spPr>
          <a:xfrm>
            <a:off x="2125475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6" name="object 86"/>
          <p:cNvSpPr/>
          <p:nvPr/>
        </p:nvSpPr>
        <p:spPr>
          <a:xfrm>
            <a:off x="2140603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7" name="object 87"/>
          <p:cNvSpPr/>
          <p:nvPr/>
        </p:nvSpPr>
        <p:spPr>
          <a:xfrm>
            <a:off x="2155731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8" name="object 88"/>
          <p:cNvSpPr/>
          <p:nvPr/>
        </p:nvSpPr>
        <p:spPr>
          <a:xfrm>
            <a:off x="2170859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9" name="object 89"/>
          <p:cNvSpPr/>
          <p:nvPr/>
        </p:nvSpPr>
        <p:spPr>
          <a:xfrm>
            <a:off x="2185987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0" name="object 90"/>
          <p:cNvSpPr/>
          <p:nvPr/>
        </p:nvSpPr>
        <p:spPr>
          <a:xfrm>
            <a:off x="2201115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1" name="object 91"/>
          <p:cNvSpPr/>
          <p:nvPr/>
        </p:nvSpPr>
        <p:spPr>
          <a:xfrm>
            <a:off x="2216243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2" name="object 92"/>
          <p:cNvSpPr/>
          <p:nvPr/>
        </p:nvSpPr>
        <p:spPr>
          <a:xfrm>
            <a:off x="2231371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3" name="object 93"/>
          <p:cNvSpPr/>
          <p:nvPr/>
        </p:nvSpPr>
        <p:spPr>
          <a:xfrm>
            <a:off x="2246499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4" name="object 94"/>
          <p:cNvSpPr/>
          <p:nvPr/>
        </p:nvSpPr>
        <p:spPr>
          <a:xfrm>
            <a:off x="2261627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5" name="object 95"/>
          <p:cNvSpPr/>
          <p:nvPr/>
        </p:nvSpPr>
        <p:spPr>
          <a:xfrm>
            <a:off x="2276754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6" name="object 96"/>
          <p:cNvSpPr/>
          <p:nvPr/>
        </p:nvSpPr>
        <p:spPr>
          <a:xfrm>
            <a:off x="2291882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7" name="object 97"/>
          <p:cNvSpPr/>
          <p:nvPr/>
        </p:nvSpPr>
        <p:spPr>
          <a:xfrm>
            <a:off x="2307010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8" name="object 98"/>
          <p:cNvSpPr/>
          <p:nvPr/>
        </p:nvSpPr>
        <p:spPr>
          <a:xfrm>
            <a:off x="2322138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9" name="object 99"/>
          <p:cNvSpPr/>
          <p:nvPr/>
        </p:nvSpPr>
        <p:spPr>
          <a:xfrm>
            <a:off x="2337266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0" name="object 100"/>
          <p:cNvSpPr/>
          <p:nvPr/>
        </p:nvSpPr>
        <p:spPr>
          <a:xfrm>
            <a:off x="2352394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1" name="object 101"/>
          <p:cNvSpPr/>
          <p:nvPr/>
        </p:nvSpPr>
        <p:spPr>
          <a:xfrm>
            <a:off x="2367522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2" name="object 102"/>
          <p:cNvSpPr/>
          <p:nvPr/>
        </p:nvSpPr>
        <p:spPr>
          <a:xfrm>
            <a:off x="2382650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3" name="object 103"/>
          <p:cNvSpPr/>
          <p:nvPr/>
        </p:nvSpPr>
        <p:spPr>
          <a:xfrm>
            <a:off x="2397778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4" name="object 104"/>
          <p:cNvSpPr/>
          <p:nvPr/>
        </p:nvSpPr>
        <p:spPr>
          <a:xfrm>
            <a:off x="2412906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5" name="object 105"/>
          <p:cNvSpPr/>
          <p:nvPr/>
        </p:nvSpPr>
        <p:spPr>
          <a:xfrm>
            <a:off x="2428034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6" name="object 106"/>
          <p:cNvSpPr/>
          <p:nvPr/>
        </p:nvSpPr>
        <p:spPr>
          <a:xfrm>
            <a:off x="2443162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7" name="object 107"/>
          <p:cNvSpPr/>
          <p:nvPr/>
        </p:nvSpPr>
        <p:spPr>
          <a:xfrm>
            <a:off x="2458290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8" name="object 108"/>
          <p:cNvSpPr/>
          <p:nvPr/>
        </p:nvSpPr>
        <p:spPr>
          <a:xfrm>
            <a:off x="2473418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9" name="object 109"/>
          <p:cNvSpPr/>
          <p:nvPr/>
        </p:nvSpPr>
        <p:spPr>
          <a:xfrm>
            <a:off x="2488546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0" name="object 110"/>
          <p:cNvSpPr/>
          <p:nvPr/>
        </p:nvSpPr>
        <p:spPr>
          <a:xfrm>
            <a:off x="2503674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1" name="object 111"/>
          <p:cNvSpPr/>
          <p:nvPr/>
        </p:nvSpPr>
        <p:spPr>
          <a:xfrm>
            <a:off x="2518802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2" name="object 112"/>
          <p:cNvSpPr/>
          <p:nvPr/>
        </p:nvSpPr>
        <p:spPr>
          <a:xfrm>
            <a:off x="2533929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3" name="object 113"/>
          <p:cNvSpPr/>
          <p:nvPr/>
        </p:nvSpPr>
        <p:spPr>
          <a:xfrm>
            <a:off x="2549057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4" name="object 114"/>
          <p:cNvSpPr/>
          <p:nvPr/>
        </p:nvSpPr>
        <p:spPr>
          <a:xfrm>
            <a:off x="2564185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5" name="object 115"/>
          <p:cNvSpPr/>
          <p:nvPr/>
        </p:nvSpPr>
        <p:spPr>
          <a:xfrm>
            <a:off x="2579313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6" name="object 116"/>
          <p:cNvSpPr/>
          <p:nvPr/>
        </p:nvSpPr>
        <p:spPr>
          <a:xfrm>
            <a:off x="2594441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7" name="object 117"/>
          <p:cNvSpPr/>
          <p:nvPr/>
        </p:nvSpPr>
        <p:spPr>
          <a:xfrm>
            <a:off x="2609569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8" name="object 118"/>
          <p:cNvSpPr/>
          <p:nvPr/>
        </p:nvSpPr>
        <p:spPr>
          <a:xfrm>
            <a:off x="2624697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9" name="object 119"/>
          <p:cNvSpPr/>
          <p:nvPr/>
        </p:nvSpPr>
        <p:spPr>
          <a:xfrm>
            <a:off x="2639825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0" name="object 120"/>
          <p:cNvSpPr/>
          <p:nvPr/>
        </p:nvSpPr>
        <p:spPr>
          <a:xfrm>
            <a:off x="2654953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1" name="object 121"/>
          <p:cNvSpPr/>
          <p:nvPr/>
        </p:nvSpPr>
        <p:spPr>
          <a:xfrm>
            <a:off x="2670081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2" name="object 122"/>
          <p:cNvSpPr/>
          <p:nvPr/>
        </p:nvSpPr>
        <p:spPr>
          <a:xfrm>
            <a:off x="2685209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3" name="object 123"/>
          <p:cNvSpPr/>
          <p:nvPr/>
        </p:nvSpPr>
        <p:spPr>
          <a:xfrm>
            <a:off x="2700337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4" name="object 124"/>
          <p:cNvSpPr/>
          <p:nvPr/>
        </p:nvSpPr>
        <p:spPr>
          <a:xfrm>
            <a:off x="2715465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5" name="object 125"/>
          <p:cNvSpPr/>
          <p:nvPr/>
        </p:nvSpPr>
        <p:spPr>
          <a:xfrm>
            <a:off x="2730593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6" name="object 126"/>
          <p:cNvSpPr/>
          <p:nvPr/>
        </p:nvSpPr>
        <p:spPr>
          <a:xfrm>
            <a:off x="2745721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7" name="object 127"/>
          <p:cNvSpPr/>
          <p:nvPr/>
        </p:nvSpPr>
        <p:spPr>
          <a:xfrm>
            <a:off x="2760849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8" name="object 128"/>
          <p:cNvSpPr/>
          <p:nvPr/>
        </p:nvSpPr>
        <p:spPr>
          <a:xfrm>
            <a:off x="2775977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9" name="object 129"/>
          <p:cNvSpPr/>
          <p:nvPr/>
        </p:nvSpPr>
        <p:spPr>
          <a:xfrm>
            <a:off x="2791104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0" name="object 130"/>
          <p:cNvSpPr/>
          <p:nvPr/>
        </p:nvSpPr>
        <p:spPr>
          <a:xfrm>
            <a:off x="2806232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1" name="object 131"/>
          <p:cNvSpPr/>
          <p:nvPr/>
        </p:nvSpPr>
        <p:spPr>
          <a:xfrm>
            <a:off x="2821360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2" name="object 132"/>
          <p:cNvSpPr/>
          <p:nvPr/>
        </p:nvSpPr>
        <p:spPr>
          <a:xfrm>
            <a:off x="2836488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3" name="object 133"/>
          <p:cNvSpPr/>
          <p:nvPr/>
        </p:nvSpPr>
        <p:spPr>
          <a:xfrm>
            <a:off x="2851616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4" name="object 134"/>
          <p:cNvSpPr/>
          <p:nvPr/>
        </p:nvSpPr>
        <p:spPr>
          <a:xfrm>
            <a:off x="2866744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5" name="object 135"/>
          <p:cNvSpPr/>
          <p:nvPr/>
        </p:nvSpPr>
        <p:spPr>
          <a:xfrm>
            <a:off x="2881872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6" name="object 136"/>
          <p:cNvSpPr/>
          <p:nvPr/>
        </p:nvSpPr>
        <p:spPr>
          <a:xfrm>
            <a:off x="2897000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7" name="object 137"/>
          <p:cNvSpPr/>
          <p:nvPr/>
        </p:nvSpPr>
        <p:spPr>
          <a:xfrm>
            <a:off x="2912128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8" name="object 138"/>
          <p:cNvSpPr/>
          <p:nvPr/>
        </p:nvSpPr>
        <p:spPr>
          <a:xfrm>
            <a:off x="2927256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9" name="object 139"/>
          <p:cNvSpPr/>
          <p:nvPr/>
        </p:nvSpPr>
        <p:spPr>
          <a:xfrm>
            <a:off x="2942384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0" name="object 140"/>
          <p:cNvSpPr/>
          <p:nvPr/>
        </p:nvSpPr>
        <p:spPr>
          <a:xfrm>
            <a:off x="2957512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1" name="object 141"/>
          <p:cNvSpPr/>
          <p:nvPr/>
        </p:nvSpPr>
        <p:spPr>
          <a:xfrm>
            <a:off x="2972640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2" name="object 142"/>
          <p:cNvSpPr/>
          <p:nvPr/>
        </p:nvSpPr>
        <p:spPr>
          <a:xfrm>
            <a:off x="2987768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3" name="object 143"/>
          <p:cNvSpPr/>
          <p:nvPr/>
        </p:nvSpPr>
        <p:spPr>
          <a:xfrm>
            <a:off x="3002896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4" name="object 144"/>
          <p:cNvSpPr/>
          <p:nvPr/>
        </p:nvSpPr>
        <p:spPr>
          <a:xfrm>
            <a:off x="3018024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5" name="object 145"/>
          <p:cNvSpPr/>
          <p:nvPr/>
        </p:nvSpPr>
        <p:spPr>
          <a:xfrm>
            <a:off x="3033152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6" name="object 146"/>
          <p:cNvSpPr/>
          <p:nvPr/>
        </p:nvSpPr>
        <p:spPr>
          <a:xfrm>
            <a:off x="3048279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7" name="object 147"/>
          <p:cNvSpPr/>
          <p:nvPr/>
        </p:nvSpPr>
        <p:spPr>
          <a:xfrm>
            <a:off x="3063407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8" name="object 148"/>
          <p:cNvSpPr/>
          <p:nvPr/>
        </p:nvSpPr>
        <p:spPr>
          <a:xfrm>
            <a:off x="3078535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9" name="object 149"/>
          <p:cNvSpPr/>
          <p:nvPr/>
        </p:nvSpPr>
        <p:spPr>
          <a:xfrm>
            <a:off x="3093663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0" name="object 150"/>
          <p:cNvSpPr/>
          <p:nvPr/>
        </p:nvSpPr>
        <p:spPr>
          <a:xfrm>
            <a:off x="3108791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1" name="object 151"/>
          <p:cNvSpPr/>
          <p:nvPr/>
        </p:nvSpPr>
        <p:spPr>
          <a:xfrm>
            <a:off x="3123919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2" name="object 152"/>
          <p:cNvSpPr/>
          <p:nvPr/>
        </p:nvSpPr>
        <p:spPr>
          <a:xfrm>
            <a:off x="3139047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3" name="object 153"/>
          <p:cNvSpPr/>
          <p:nvPr/>
        </p:nvSpPr>
        <p:spPr>
          <a:xfrm>
            <a:off x="3154175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4" name="object 154"/>
          <p:cNvSpPr/>
          <p:nvPr/>
        </p:nvSpPr>
        <p:spPr>
          <a:xfrm>
            <a:off x="3169303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5" name="object 155"/>
          <p:cNvSpPr/>
          <p:nvPr/>
        </p:nvSpPr>
        <p:spPr>
          <a:xfrm>
            <a:off x="3184431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6" name="object 156"/>
          <p:cNvSpPr/>
          <p:nvPr/>
        </p:nvSpPr>
        <p:spPr>
          <a:xfrm>
            <a:off x="3199559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7" name="object 157"/>
          <p:cNvSpPr/>
          <p:nvPr/>
        </p:nvSpPr>
        <p:spPr>
          <a:xfrm>
            <a:off x="3214687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8" name="object 158"/>
          <p:cNvSpPr/>
          <p:nvPr/>
        </p:nvSpPr>
        <p:spPr>
          <a:xfrm>
            <a:off x="3229815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9" name="object 159"/>
          <p:cNvSpPr/>
          <p:nvPr/>
        </p:nvSpPr>
        <p:spPr>
          <a:xfrm>
            <a:off x="3244943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0" name="object 160"/>
          <p:cNvSpPr/>
          <p:nvPr/>
        </p:nvSpPr>
        <p:spPr>
          <a:xfrm>
            <a:off x="3260071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1" name="object 161"/>
          <p:cNvSpPr/>
          <p:nvPr/>
        </p:nvSpPr>
        <p:spPr>
          <a:xfrm>
            <a:off x="3275199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2" name="object 162"/>
          <p:cNvSpPr/>
          <p:nvPr/>
        </p:nvSpPr>
        <p:spPr>
          <a:xfrm>
            <a:off x="3290327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3" name="object 163"/>
          <p:cNvSpPr/>
          <p:nvPr/>
        </p:nvSpPr>
        <p:spPr>
          <a:xfrm>
            <a:off x="3305454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4" name="object 164"/>
          <p:cNvSpPr/>
          <p:nvPr/>
        </p:nvSpPr>
        <p:spPr>
          <a:xfrm>
            <a:off x="3320582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5" name="object 165"/>
          <p:cNvSpPr/>
          <p:nvPr/>
        </p:nvSpPr>
        <p:spPr>
          <a:xfrm>
            <a:off x="3335710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6" name="object 166"/>
          <p:cNvSpPr/>
          <p:nvPr/>
        </p:nvSpPr>
        <p:spPr>
          <a:xfrm>
            <a:off x="3350838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7" name="object 167"/>
          <p:cNvSpPr/>
          <p:nvPr/>
        </p:nvSpPr>
        <p:spPr>
          <a:xfrm>
            <a:off x="3365966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8" name="object 168"/>
          <p:cNvSpPr/>
          <p:nvPr/>
        </p:nvSpPr>
        <p:spPr>
          <a:xfrm>
            <a:off x="3381094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9" name="object 169"/>
          <p:cNvSpPr/>
          <p:nvPr/>
        </p:nvSpPr>
        <p:spPr>
          <a:xfrm>
            <a:off x="3396222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0" name="object 170"/>
          <p:cNvSpPr/>
          <p:nvPr/>
        </p:nvSpPr>
        <p:spPr>
          <a:xfrm>
            <a:off x="3411350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1" name="object 171"/>
          <p:cNvSpPr/>
          <p:nvPr/>
        </p:nvSpPr>
        <p:spPr>
          <a:xfrm>
            <a:off x="3426478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2" name="object 172"/>
          <p:cNvSpPr/>
          <p:nvPr/>
        </p:nvSpPr>
        <p:spPr>
          <a:xfrm>
            <a:off x="3441606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3" name="object 173"/>
          <p:cNvSpPr/>
          <p:nvPr/>
        </p:nvSpPr>
        <p:spPr>
          <a:xfrm>
            <a:off x="3456734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4" name="object 174"/>
          <p:cNvSpPr/>
          <p:nvPr/>
        </p:nvSpPr>
        <p:spPr>
          <a:xfrm>
            <a:off x="3471862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5" name="object 175"/>
          <p:cNvSpPr/>
          <p:nvPr/>
        </p:nvSpPr>
        <p:spPr>
          <a:xfrm>
            <a:off x="3486990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6" name="object 176"/>
          <p:cNvSpPr/>
          <p:nvPr/>
        </p:nvSpPr>
        <p:spPr>
          <a:xfrm>
            <a:off x="3502118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7" name="object 177"/>
          <p:cNvSpPr/>
          <p:nvPr/>
        </p:nvSpPr>
        <p:spPr>
          <a:xfrm>
            <a:off x="3517246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8" name="object 178"/>
          <p:cNvSpPr/>
          <p:nvPr/>
        </p:nvSpPr>
        <p:spPr>
          <a:xfrm>
            <a:off x="3532374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9" name="object 179"/>
          <p:cNvSpPr/>
          <p:nvPr/>
        </p:nvSpPr>
        <p:spPr>
          <a:xfrm>
            <a:off x="3547502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0" name="object 180"/>
          <p:cNvSpPr/>
          <p:nvPr/>
        </p:nvSpPr>
        <p:spPr>
          <a:xfrm>
            <a:off x="3562629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1" name="object 181"/>
          <p:cNvSpPr/>
          <p:nvPr/>
        </p:nvSpPr>
        <p:spPr>
          <a:xfrm>
            <a:off x="3577757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2" name="object 182"/>
          <p:cNvSpPr/>
          <p:nvPr/>
        </p:nvSpPr>
        <p:spPr>
          <a:xfrm>
            <a:off x="3592885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3" name="object 183"/>
          <p:cNvSpPr/>
          <p:nvPr/>
        </p:nvSpPr>
        <p:spPr>
          <a:xfrm>
            <a:off x="3608013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4" name="object 184"/>
          <p:cNvSpPr/>
          <p:nvPr/>
        </p:nvSpPr>
        <p:spPr>
          <a:xfrm>
            <a:off x="3623141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5" name="object 185"/>
          <p:cNvSpPr/>
          <p:nvPr/>
        </p:nvSpPr>
        <p:spPr>
          <a:xfrm>
            <a:off x="3638269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6" name="object 186"/>
          <p:cNvSpPr/>
          <p:nvPr/>
        </p:nvSpPr>
        <p:spPr>
          <a:xfrm>
            <a:off x="3653397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7" name="object 187"/>
          <p:cNvSpPr/>
          <p:nvPr/>
        </p:nvSpPr>
        <p:spPr>
          <a:xfrm>
            <a:off x="3668525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8" name="object 188"/>
          <p:cNvSpPr/>
          <p:nvPr/>
        </p:nvSpPr>
        <p:spPr>
          <a:xfrm>
            <a:off x="3683653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9" name="object 189"/>
          <p:cNvSpPr/>
          <p:nvPr/>
        </p:nvSpPr>
        <p:spPr>
          <a:xfrm>
            <a:off x="3698781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0" name="object 190"/>
          <p:cNvSpPr/>
          <p:nvPr/>
        </p:nvSpPr>
        <p:spPr>
          <a:xfrm>
            <a:off x="3713909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1" name="object 191"/>
          <p:cNvSpPr/>
          <p:nvPr/>
        </p:nvSpPr>
        <p:spPr>
          <a:xfrm>
            <a:off x="3729037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2" name="object 192"/>
          <p:cNvSpPr/>
          <p:nvPr/>
        </p:nvSpPr>
        <p:spPr>
          <a:xfrm>
            <a:off x="3744165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3" name="object 193"/>
          <p:cNvSpPr/>
          <p:nvPr/>
        </p:nvSpPr>
        <p:spPr>
          <a:xfrm>
            <a:off x="3759293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4" name="object 194"/>
          <p:cNvSpPr/>
          <p:nvPr/>
        </p:nvSpPr>
        <p:spPr>
          <a:xfrm>
            <a:off x="3774421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5" name="object 195"/>
          <p:cNvSpPr/>
          <p:nvPr/>
        </p:nvSpPr>
        <p:spPr>
          <a:xfrm>
            <a:off x="3789549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6" name="object 196"/>
          <p:cNvSpPr/>
          <p:nvPr/>
        </p:nvSpPr>
        <p:spPr>
          <a:xfrm>
            <a:off x="3804677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7" name="object 197"/>
          <p:cNvSpPr/>
          <p:nvPr/>
        </p:nvSpPr>
        <p:spPr>
          <a:xfrm>
            <a:off x="3819804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8" name="object 198"/>
          <p:cNvSpPr/>
          <p:nvPr/>
        </p:nvSpPr>
        <p:spPr>
          <a:xfrm>
            <a:off x="3834932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9" name="object 199"/>
          <p:cNvSpPr/>
          <p:nvPr/>
        </p:nvSpPr>
        <p:spPr>
          <a:xfrm>
            <a:off x="3850060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0" name="object 200"/>
          <p:cNvSpPr/>
          <p:nvPr/>
        </p:nvSpPr>
        <p:spPr>
          <a:xfrm>
            <a:off x="3865188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1" name="object 201"/>
          <p:cNvSpPr/>
          <p:nvPr/>
        </p:nvSpPr>
        <p:spPr>
          <a:xfrm>
            <a:off x="3880316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2" name="object 202"/>
          <p:cNvSpPr/>
          <p:nvPr/>
        </p:nvSpPr>
        <p:spPr>
          <a:xfrm>
            <a:off x="3895444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3" name="object 203"/>
          <p:cNvSpPr/>
          <p:nvPr/>
        </p:nvSpPr>
        <p:spPr>
          <a:xfrm>
            <a:off x="3910572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4" name="object 204"/>
          <p:cNvSpPr/>
          <p:nvPr/>
        </p:nvSpPr>
        <p:spPr>
          <a:xfrm>
            <a:off x="3925700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5" name="object 205"/>
          <p:cNvSpPr/>
          <p:nvPr/>
        </p:nvSpPr>
        <p:spPr>
          <a:xfrm>
            <a:off x="3940828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6" name="object 206"/>
          <p:cNvSpPr/>
          <p:nvPr/>
        </p:nvSpPr>
        <p:spPr>
          <a:xfrm>
            <a:off x="3955956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7" name="object 207"/>
          <p:cNvSpPr/>
          <p:nvPr/>
        </p:nvSpPr>
        <p:spPr>
          <a:xfrm>
            <a:off x="3971084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8" name="object 208"/>
          <p:cNvSpPr/>
          <p:nvPr/>
        </p:nvSpPr>
        <p:spPr>
          <a:xfrm>
            <a:off x="3986212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9" name="object 209"/>
          <p:cNvSpPr/>
          <p:nvPr/>
        </p:nvSpPr>
        <p:spPr>
          <a:xfrm>
            <a:off x="4001340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0" name="object 210"/>
          <p:cNvSpPr/>
          <p:nvPr/>
        </p:nvSpPr>
        <p:spPr>
          <a:xfrm>
            <a:off x="4016468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1" name="object 211"/>
          <p:cNvSpPr/>
          <p:nvPr/>
        </p:nvSpPr>
        <p:spPr>
          <a:xfrm>
            <a:off x="4031596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2" name="object 212"/>
          <p:cNvSpPr/>
          <p:nvPr/>
        </p:nvSpPr>
        <p:spPr>
          <a:xfrm>
            <a:off x="4046724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3" name="object 213"/>
          <p:cNvSpPr/>
          <p:nvPr/>
        </p:nvSpPr>
        <p:spPr>
          <a:xfrm>
            <a:off x="4061852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4" name="object 214"/>
          <p:cNvSpPr/>
          <p:nvPr/>
        </p:nvSpPr>
        <p:spPr>
          <a:xfrm>
            <a:off x="4076979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5" name="object 215"/>
          <p:cNvSpPr/>
          <p:nvPr/>
        </p:nvSpPr>
        <p:spPr>
          <a:xfrm>
            <a:off x="4092107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6" name="object 216"/>
          <p:cNvSpPr/>
          <p:nvPr/>
        </p:nvSpPr>
        <p:spPr>
          <a:xfrm>
            <a:off x="4107235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7" name="object 217"/>
          <p:cNvSpPr/>
          <p:nvPr/>
        </p:nvSpPr>
        <p:spPr>
          <a:xfrm>
            <a:off x="4122363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8" name="object 218"/>
          <p:cNvSpPr/>
          <p:nvPr/>
        </p:nvSpPr>
        <p:spPr>
          <a:xfrm>
            <a:off x="4137491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9" name="object 219"/>
          <p:cNvSpPr/>
          <p:nvPr/>
        </p:nvSpPr>
        <p:spPr>
          <a:xfrm>
            <a:off x="4152619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0" name="object 220"/>
          <p:cNvSpPr/>
          <p:nvPr/>
        </p:nvSpPr>
        <p:spPr>
          <a:xfrm>
            <a:off x="4167747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1" name="object 221"/>
          <p:cNvSpPr/>
          <p:nvPr/>
        </p:nvSpPr>
        <p:spPr>
          <a:xfrm>
            <a:off x="4182875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2" name="object 222"/>
          <p:cNvSpPr/>
          <p:nvPr/>
        </p:nvSpPr>
        <p:spPr>
          <a:xfrm>
            <a:off x="4198003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3" name="object 223"/>
          <p:cNvSpPr/>
          <p:nvPr/>
        </p:nvSpPr>
        <p:spPr>
          <a:xfrm>
            <a:off x="4213131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4" name="object 224"/>
          <p:cNvSpPr/>
          <p:nvPr/>
        </p:nvSpPr>
        <p:spPr>
          <a:xfrm>
            <a:off x="4228259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5" name="object 225"/>
          <p:cNvSpPr/>
          <p:nvPr/>
        </p:nvSpPr>
        <p:spPr>
          <a:xfrm>
            <a:off x="4243387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6" name="object 226"/>
          <p:cNvSpPr/>
          <p:nvPr/>
        </p:nvSpPr>
        <p:spPr>
          <a:xfrm>
            <a:off x="4258515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7" name="object 227"/>
          <p:cNvSpPr/>
          <p:nvPr/>
        </p:nvSpPr>
        <p:spPr>
          <a:xfrm>
            <a:off x="4273643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8" name="object 228"/>
          <p:cNvSpPr/>
          <p:nvPr/>
        </p:nvSpPr>
        <p:spPr>
          <a:xfrm>
            <a:off x="4288771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9" name="object 229"/>
          <p:cNvSpPr/>
          <p:nvPr/>
        </p:nvSpPr>
        <p:spPr>
          <a:xfrm>
            <a:off x="4303899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0" name="object 230"/>
          <p:cNvSpPr/>
          <p:nvPr/>
        </p:nvSpPr>
        <p:spPr>
          <a:xfrm>
            <a:off x="4319027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1" name="object 231"/>
          <p:cNvSpPr/>
          <p:nvPr/>
        </p:nvSpPr>
        <p:spPr>
          <a:xfrm>
            <a:off x="4334154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2" name="object 232"/>
          <p:cNvSpPr/>
          <p:nvPr/>
        </p:nvSpPr>
        <p:spPr>
          <a:xfrm>
            <a:off x="4349282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3" name="object 233"/>
          <p:cNvSpPr/>
          <p:nvPr/>
        </p:nvSpPr>
        <p:spPr>
          <a:xfrm>
            <a:off x="4364410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4" name="object 234"/>
          <p:cNvSpPr/>
          <p:nvPr/>
        </p:nvSpPr>
        <p:spPr>
          <a:xfrm>
            <a:off x="4379538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5" name="object 235"/>
          <p:cNvSpPr/>
          <p:nvPr/>
        </p:nvSpPr>
        <p:spPr>
          <a:xfrm>
            <a:off x="4394666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6" name="object 236"/>
          <p:cNvSpPr/>
          <p:nvPr/>
        </p:nvSpPr>
        <p:spPr>
          <a:xfrm>
            <a:off x="4409794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7" name="object 237"/>
          <p:cNvSpPr/>
          <p:nvPr/>
        </p:nvSpPr>
        <p:spPr>
          <a:xfrm>
            <a:off x="4424922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8" name="object 238"/>
          <p:cNvSpPr/>
          <p:nvPr/>
        </p:nvSpPr>
        <p:spPr>
          <a:xfrm>
            <a:off x="4440050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9" name="object 239"/>
          <p:cNvSpPr/>
          <p:nvPr/>
        </p:nvSpPr>
        <p:spPr>
          <a:xfrm>
            <a:off x="4455178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0" name="object 240"/>
          <p:cNvSpPr/>
          <p:nvPr/>
        </p:nvSpPr>
        <p:spPr>
          <a:xfrm>
            <a:off x="4470305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1" name="object 241"/>
          <p:cNvSpPr/>
          <p:nvPr/>
        </p:nvSpPr>
        <p:spPr>
          <a:xfrm>
            <a:off x="4485434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2" name="object 242"/>
          <p:cNvSpPr/>
          <p:nvPr/>
        </p:nvSpPr>
        <p:spPr>
          <a:xfrm>
            <a:off x="4500562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3" name="object 243"/>
          <p:cNvSpPr/>
          <p:nvPr/>
        </p:nvSpPr>
        <p:spPr>
          <a:xfrm>
            <a:off x="4515690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4" name="object 244"/>
          <p:cNvSpPr/>
          <p:nvPr/>
        </p:nvSpPr>
        <p:spPr>
          <a:xfrm>
            <a:off x="4530818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5" name="object 245"/>
          <p:cNvSpPr/>
          <p:nvPr/>
        </p:nvSpPr>
        <p:spPr>
          <a:xfrm>
            <a:off x="4545945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6" name="object 246"/>
          <p:cNvSpPr/>
          <p:nvPr/>
        </p:nvSpPr>
        <p:spPr>
          <a:xfrm>
            <a:off x="4561074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7" name="object 247"/>
          <p:cNvSpPr/>
          <p:nvPr/>
        </p:nvSpPr>
        <p:spPr>
          <a:xfrm>
            <a:off x="4576202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8" name="object 248"/>
          <p:cNvSpPr/>
          <p:nvPr/>
        </p:nvSpPr>
        <p:spPr>
          <a:xfrm>
            <a:off x="4591329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9" name="object 249"/>
          <p:cNvSpPr/>
          <p:nvPr/>
        </p:nvSpPr>
        <p:spPr>
          <a:xfrm>
            <a:off x="4606457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0" name="object 250"/>
          <p:cNvSpPr/>
          <p:nvPr/>
        </p:nvSpPr>
        <p:spPr>
          <a:xfrm>
            <a:off x="4621584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1" name="object 251"/>
          <p:cNvSpPr/>
          <p:nvPr/>
        </p:nvSpPr>
        <p:spPr>
          <a:xfrm>
            <a:off x="4636713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2" name="object 252"/>
          <p:cNvSpPr/>
          <p:nvPr/>
        </p:nvSpPr>
        <p:spPr>
          <a:xfrm>
            <a:off x="4651841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3" name="object 253"/>
          <p:cNvSpPr/>
          <p:nvPr/>
        </p:nvSpPr>
        <p:spPr>
          <a:xfrm>
            <a:off x="4666969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4" name="object 254"/>
          <p:cNvSpPr/>
          <p:nvPr/>
        </p:nvSpPr>
        <p:spPr>
          <a:xfrm>
            <a:off x="4682097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5" name="object 255"/>
          <p:cNvSpPr/>
          <p:nvPr/>
        </p:nvSpPr>
        <p:spPr>
          <a:xfrm>
            <a:off x="4697224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6" name="object 256"/>
          <p:cNvSpPr/>
          <p:nvPr/>
        </p:nvSpPr>
        <p:spPr>
          <a:xfrm>
            <a:off x="4712353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7" name="object 257"/>
          <p:cNvSpPr/>
          <p:nvPr/>
        </p:nvSpPr>
        <p:spPr>
          <a:xfrm>
            <a:off x="4727481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8" name="object 258"/>
          <p:cNvSpPr/>
          <p:nvPr/>
        </p:nvSpPr>
        <p:spPr>
          <a:xfrm>
            <a:off x="4742609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9" name="object 259"/>
          <p:cNvSpPr/>
          <p:nvPr/>
        </p:nvSpPr>
        <p:spPr>
          <a:xfrm>
            <a:off x="4757737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0" name="object 260"/>
          <p:cNvSpPr/>
          <p:nvPr/>
        </p:nvSpPr>
        <p:spPr>
          <a:xfrm>
            <a:off x="4772864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1" name="object 261"/>
          <p:cNvSpPr/>
          <p:nvPr/>
        </p:nvSpPr>
        <p:spPr>
          <a:xfrm>
            <a:off x="4787993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2" name="object 262"/>
          <p:cNvSpPr/>
          <p:nvPr/>
        </p:nvSpPr>
        <p:spPr>
          <a:xfrm>
            <a:off x="4803121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3" name="object 263"/>
          <p:cNvSpPr/>
          <p:nvPr/>
        </p:nvSpPr>
        <p:spPr>
          <a:xfrm>
            <a:off x="4818249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4" name="object 264"/>
          <p:cNvSpPr/>
          <p:nvPr/>
        </p:nvSpPr>
        <p:spPr>
          <a:xfrm>
            <a:off x="4833377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5" name="object 265"/>
          <p:cNvSpPr/>
          <p:nvPr/>
        </p:nvSpPr>
        <p:spPr>
          <a:xfrm>
            <a:off x="4848504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6" name="object 266"/>
          <p:cNvSpPr/>
          <p:nvPr/>
        </p:nvSpPr>
        <p:spPr>
          <a:xfrm>
            <a:off x="4863632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7" name="object 267"/>
          <p:cNvSpPr/>
          <p:nvPr/>
        </p:nvSpPr>
        <p:spPr>
          <a:xfrm>
            <a:off x="4878760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8" name="object 268"/>
          <p:cNvSpPr/>
          <p:nvPr/>
        </p:nvSpPr>
        <p:spPr>
          <a:xfrm>
            <a:off x="4893888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9" name="object 269"/>
          <p:cNvSpPr/>
          <p:nvPr/>
        </p:nvSpPr>
        <p:spPr>
          <a:xfrm>
            <a:off x="4909016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0" name="object 270"/>
          <p:cNvSpPr/>
          <p:nvPr/>
        </p:nvSpPr>
        <p:spPr>
          <a:xfrm>
            <a:off x="4924143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1" name="object 271"/>
          <p:cNvSpPr/>
          <p:nvPr/>
        </p:nvSpPr>
        <p:spPr>
          <a:xfrm>
            <a:off x="4939272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2" name="object 272"/>
          <p:cNvSpPr/>
          <p:nvPr/>
        </p:nvSpPr>
        <p:spPr>
          <a:xfrm>
            <a:off x="4954400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3" name="object 273"/>
          <p:cNvSpPr/>
          <p:nvPr/>
        </p:nvSpPr>
        <p:spPr>
          <a:xfrm>
            <a:off x="4969528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4" name="object 274"/>
          <p:cNvSpPr/>
          <p:nvPr/>
        </p:nvSpPr>
        <p:spPr>
          <a:xfrm>
            <a:off x="4984656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5" name="object 275"/>
          <p:cNvSpPr/>
          <p:nvPr/>
        </p:nvSpPr>
        <p:spPr>
          <a:xfrm>
            <a:off x="4999783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6" name="object 276"/>
          <p:cNvSpPr/>
          <p:nvPr/>
        </p:nvSpPr>
        <p:spPr>
          <a:xfrm>
            <a:off x="5014912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7" name="object 277"/>
          <p:cNvSpPr/>
          <p:nvPr/>
        </p:nvSpPr>
        <p:spPr>
          <a:xfrm>
            <a:off x="5030040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8" name="object 278"/>
          <p:cNvSpPr/>
          <p:nvPr/>
        </p:nvSpPr>
        <p:spPr>
          <a:xfrm>
            <a:off x="5045168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9" name="object 279"/>
          <p:cNvSpPr/>
          <p:nvPr/>
        </p:nvSpPr>
        <p:spPr>
          <a:xfrm>
            <a:off x="5060296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0" name="object 280"/>
          <p:cNvSpPr/>
          <p:nvPr/>
        </p:nvSpPr>
        <p:spPr>
          <a:xfrm>
            <a:off x="5075423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1" name="object 281"/>
          <p:cNvSpPr/>
          <p:nvPr/>
        </p:nvSpPr>
        <p:spPr>
          <a:xfrm>
            <a:off x="5090552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2" name="object 282"/>
          <p:cNvSpPr/>
          <p:nvPr/>
        </p:nvSpPr>
        <p:spPr>
          <a:xfrm>
            <a:off x="5105679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3" name="object 283"/>
          <p:cNvSpPr/>
          <p:nvPr/>
        </p:nvSpPr>
        <p:spPr>
          <a:xfrm>
            <a:off x="5120807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4" name="object 284"/>
          <p:cNvSpPr/>
          <p:nvPr/>
        </p:nvSpPr>
        <p:spPr>
          <a:xfrm>
            <a:off x="5135935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5" name="object 285"/>
          <p:cNvSpPr/>
          <p:nvPr/>
        </p:nvSpPr>
        <p:spPr>
          <a:xfrm>
            <a:off x="5151062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6" name="object 286"/>
          <p:cNvSpPr/>
          <p:nvPr/>
        </p:nvSpPr>
        <p:spPr>
          <a:xfrm>
            <a:off x="5166191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7" name="object 287"/>
          <p:cNvSpPr/>
          <p:nvPr/>
        </p:nvSpPr>
        <p:spPr>
          <a:xfrm>
            <a:off x="5181319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8" name="object 288"/>
          <p:cNvSpPr/>
          <p:nvPr/>
        </p:nvSpPr>
        <p:spPr>
          <a:xfrm>
            <a:off x="5196447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9" name="object 289"/>
          <p:cNvSpPr/>
          <p:nvPr/>
        </p:nvSpPr>
        <p:spPr>
          <a:xfrm>
            <a:off x="5211575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0" name="object 290"/>
          <p:cNvSpPr/>
          <p:nvPr/>
        </p:nvSpPr>
        <p:spPr>
          <a:xfrm>
            <a:off x="5226702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1" name="object 291"/>
          <p:cNvSpPr/>
          <p:nvPr/>
        </p:nvSpPr>
        <p:spPr>
          <a:xfrm>
            <a:off x="5241831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2" name="object 292"/>
          <p:cNvSpPr/>
          <p:nvPr/>
        </p:nvSpPr>
        <p:spPr>
          <a:xfrm>
            <a:off x="5256959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3" name="object 293"/>
          <p:cNvSpPr/>
          <p:nvPr/>
        </p:nvSpPr>
        <p:spPr>
          <a:xfrm>
            <a:off x="5272087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4" name="object 294"/>
          <p:cNvSpPr/>
          <p:nvPr/>
        </p:nvSpPr>
        <p:spPr>
          <a:xfrm>
            <a:off x="5287215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5" name="object 295"/>
          <p:cNvSpPr/>
          <p:nvPr/>
        </p:nvSpPr>
        <p:spPr>
          <a:xfrm>
            <a:off x="5302342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6" name="object 296"/>
          <p:cNvSpPr/>
          <p:nvPr/>
        </p:nvSpPr>
        <p:spPr>
          <a:xfrm>
            <a:off x="5317471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7" name="object 297"/>
          <p:cNvSpPr/>
          <p:nvPr/>
        </p:nvSpPr>
        <p:spPr>
          <a:xfrm>
            <a:off x="5332599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8" name="object 298"/>
          <p:cNvSpPr/>
          <p:nvPr/>
        </p:nvSpPr>
        <p:spPr>
          <a:xfrm>
            <a:off x="5347727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9" name="object 299"/>
          <p:cNvSpPr/>
          <p:nvPr/>
        </p:nvSpPr>
        <p:spPr>
          <a:xfrm>
            <a:off x="5362854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0" name="object 300"/>
          <p:cNvSpPr/>
          <p:nvPr/>
        </p:nvSpPr>
        <p:spPr>
          <a:xfrm>
            <a:off x="5377982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1" name="object 301"/>
          <p:cNvSpPr/>
          <p:nvPr/>
        </p:nvSpPr>
        <p:spPr>
          <a:xfrm>
            <a:off x="5393110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2" name="object 302"/>
          <p:cNvSpPr/>
          <p:nvPr/>
        </p:nvSpPr>
        <p:spPr>
          <a:xfrm>
            <a:off x="5408238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3" name="object 303"/>
          <p:cNvSpPr/>
          <p:nvPr/>
        </p:nvSpPr>
        <p:spPr>
          <a:xfrm>
            <a:off x="5423366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4" name="object 304"/>
          <p:cNvSpPr/>
          <p:nvPr/>
        </p:nvSpPr>
        <p:spPr>
          <a:xfrm>
            <a:off x="5438493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5" name="object 305"/>
          <p:cNvSpPr/>
          <p:nvPr/>
        </p:nvSpPr>
        <p:spPr>
          <a:xfrm>
            <a:off x="5453621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6" name="object 306"/>
          <p:cNvSpPr/>
          <p:nvPr/>
        </p:nvSpPr>
        <p:spPr>
          <a:xfrm>
            <a:off x="5468750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7" name="object 307"/>
          <p:cNvSpPr/>
          <p:nvPr/>
        </p:nvSpPr>
        <p:spPr>
          <a:xfrm>
            <a:off x="5483878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8" name="object 308"/>
          <p:cNvSpPr/>
          <p:nvPr/>
        </p:nvSpPr>
        <p:spPr>
          <a:xfrm>
            <a:off x="5499006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9" name="object 309"/>
          <p:cNvSpPr/>
          <p:nvPr/>
        </p:nvSpPr>
        <p:spPr>
          <a:xfrm>
            <a:off x="5514133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0" name="object 310"/>
          <p:cNvSpPr/>
          <p:nvPr/>
        </p:nvSpPr>
        <p:spPr>
          <a:xfrm>
            <a:off x="5529261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1" name="object 311"/>
          <p:cNvSpPr/>
          <p:nvPr/>
        </p:nvSpPr>
        <p:spPr>
          <a:xfrm>
            <a:off x="5544390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2" name="object 312"/>
          <p:cNvSpPr/>
          <p:nvPr/>
        </p:nvSpPr>
        <p:spPr>
          <a:xfrm>
            <a:off x="5559518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3" name="object 313"/>
          <p:cNvSpPr/>
          <p:nvPr/>
        </p:nvSpPr>
        <p:spPr>
          <a:xfrm>
            <a:off x="5574646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4" name="object 314"/>
          <p:cNvSpPr/>
          <p:nvPr/>
        </p:nvSpPr>
        <p:spPr>
          <a:xfrm>
            <a:off x="5589773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5" name="object 315"/>
          <p:cNvSpPr/>
          <p:nvPr/>
        </p:nvSpPr>
        <p:spPr>
          <a:xfrm>
            <a:off x="5604901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6" name="object 316"/>
          <p:cNvSpPr/>
          <p:nvPr/>
        </p:nvSpPr>
        <p:spPr>
          <a:xfrm>
            <a:off x="5620029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7" name="object 317"/>
          <p:cNvSpPr/>
          <p:nvPr/>
        </p:nvSpPr>
        <p:spPr>
          <a:xfrm>
            <a:off x="5635157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8" name="object 318"/>
          <p:cNvSpPr/>
          <p:nvPr/>
        </p:nvSpPr>
        <p:spPr>
          <a:xfrm>
            <a:off x="5650285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9" name="object 319"/>
          <p:cNvSpPr/>
          <p:nvPr/>
        </p:nvSpPr>
        <p:spPr>
          <a:xfrm>
            <a:off x="5665412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0" name="object 320"/>
          <p:cNvSpPr/>
          <p:nvPr/>
        </p:nvSpPr>
        <p:spPr>
          <a:xfrm>
            <a:off x="5680540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1" name="object 321"/>
          <p:cNvSpPr/>
          <p:nvPr/>
        </p:nvSpPr>
        <p:spPr>
          <a:xfrm>
            <a:off x="5695669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2" name="object 322"/>
          <p:cNvSpPr/>
          <p:nvPr/>
        </p:nvSpPr>
        <p:spPr>
          <a:xfrm>
            <a:off x="5710797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3" name="object 323"/>
          <p:cNvSpPr/>
          <p:nvPr/>
        </p:nvSpPr>
        <p:spPr>
          <a:xfrm>
            <a:off x="5725925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4" name="object 324"/>
          <p:cNvSpPr/>
          <p:nvPr/>
        </p:nvSpPr>
        <p:spPr>
          <a:xfrm>
            <a:off x="5741052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5" name="object 325"/>
          <p:cNvSpPr/>
          <p:nvPr/>
        </p:nvSpPr>
        <p:spPr>
          <a:xfrm>
            <a:off x="5756180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6" name="object 326"/>
          <p:cNvSpPr/>
          <p:nvPr/>
        </p:nvSpPr>
        <p:spPr>
          <a:xfrm>
            <a:off x="5771309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7" name="object 327"/>
          <p:cNvSpPr/>
          <p:nvPr/>
        </p:nvSpPr>
        <p:spPr>
          <a:xfrm>
            <a:off x="5786437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8" name="object 328"/>
          <p:cNvSpPr/>
          <p:nvPr/>
        </p:nvSpPr>
        <p:spPr>
          <a:xfrm>
            <a:off x="5801565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9" name="object 329"/>
          <p:cNvSpPr/>
          <p:nvPr/>
        </p:nvSpPr>
        <p:spPr>
          <a:xfrm>
            <a:off x="5816692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0" name="object 330"/>
          <p:cNvSpPr/>
          <p:nvPr/>
        </p:nvSpPr>
        <p:spPr>
          <a:xfrm>
            <a:off x="5831820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1" name="object 331"/>
          <p:cNvSpPr/>
          <p:nvPr/>
        </p:nvSpPr>
        <p:spPr>
          <a:xfrm>
            <a:off x="5846949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2" name="object 332"/>
          <p:cNvSpPr/>
          <p:nvPr/>
        </p:nvSpPr>
        <p:spPr>
          <a:xfrm>
            <a:off x="5862077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3" name="object 333"/>
          <p:cNvSpPr/>
          <p:nvPr/>
        </p:nvSpPr>
        <p:spPr>
          <a:xfrm>
            <a:off x="5877204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4" name="object 334"/>
          <p:cNvSpPr/>
          <p:nvPr/>
        </p:nvSpPr>
        <p:spPr>
          <a:xfrm>
            <a:off x="5892332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5" name="object 335"/>
          <p:cNvSpPr/>
          <p:nvPr/>
        </p:nvSpPr>
        <p:spPr>
          <a:xfrm>
            <a:off x="5907460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6" name="object 336"/>
          <p:cNvSpPr/>
          <p:nvPr/>
        </p:nvSpPr>
        <p:spPr>
          <a:xfrm>
            <a:off x="5922588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7" name="object 337"/>
          <p:cNvSpPr/>
          <p:nvPr/>
        </p:nvSpPr>
        <p:spPr>
          <a:xfrm>
            <a:off x="5937715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8" name="object 338"/>
          <p:cNvSpPr/>
          <p:nvPr/>
        </p:nvSpPr>
        <p:spPr>
          <a:xfrm>
            <a:off x="5952844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9" name="object 339"/>
          <p:cNvSpPr/>
          <p:nvPr/>
        </p:nvSpPr>
        <p:spPr>
          <a:xfrm>
            <a:off x="5967971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0" name="object 340"/>
          <p:cNvSpPr/>
          <p:nvPr/>
        </p:nvSpPr>
        <p:spPr>
          <a:xfrm>
            <a:off x="5983100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1" name="object 341"/>
          <p:cNvSpPr/>
          <p:nvPr/>
        </p:nvSpPr>
        <p:spPr>
          <a:xfrm>
            <a:off x="5998228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2" name="object 342"/>
          <p:cNvSpPr/>
          <p:nvPr/>
        </p:nvSpPr>
        <p:spPr>
          <a:xfrm>
            <a:off x="6013355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3" name="object 343"/>
          <p:cNvSpPr/>
          <p:nvPr/>
        </p:nvSpPr>
        <p:spPr>
          <a:xfrm>
            <a:off x="6028484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4" name="object 344"/>
          <p:cNvSpPr/>
          <p:nvPr/>
        </p:nvSpPr>
        <p:spPr>
          <a:xfrm>
            <a:off x="6043611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5" name="object 345"/>
          <p:cNvSpPr/>
          <p:nvPr/>
        </p:nvSpPr>
        <p:spPr>
          <a:xfrm>
            <a:off x="6058740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6" name="object 346"/>
          <p:cNvSpPr/>
          <p:nvPr/>
        </p:nvSpPr>
        <p:spPr>
          <a:xfrm>
            <a:off x="6073868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7" name="object 347"/>
          <p:cNvSpPr/>
          <p:nvPr/>
        </p:nvSpPr>
        <p:spPr>
          <a:xfrm>
            <a:off x="6088995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8" name="object 348"/>
          <p:cNvSpPr/>
          <p:nvPr/>
        </p:nvSpPr>
        <p:spPr>
          <a:xfrm>
            <a:off x="6104124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9" name="object 349"/>
          <p:cNvSpPr/>
          <p:nvPr/>
        </p:nvSpPr>
        <p:spPr>
          <a:xfrm>
            <a:off x="6119251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50" name="object 350"/>
          <p:cNvSpPr/>
          <p:nvPr/>
        </p:nvSpPr>
        <p:spPr>
          <a:xfrm>
            <a:off x="6134379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51" name="object 351"/>
          <p:cNvSpPr/>
          <p:nvPr/>
        </p:nvSpPr>
        <p:spPr>
          <a:xfrm>
            <a:off x="6149507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52" name="object 352"/>
          <p:cNvSpPr/>
          <p:nvPr/>
        </p:nvSpPr>
        <p:spPr>
          <a:xfrm>
            <a:off x="6164634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53" name="object 353"/>
          <p:cNvSpPr/>
          <p:nvPr/>
        </p:nvSpPr>
        <p:spPr>
          <a:xfrm>
            <a:off x="6179763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54" name="object 354"/>
          <p:cNvSpPr/>
          <p:nvPr/>
        </p:nvSpPr>
        <p:spPr>
          <a:xfrm>
            <a:off x="6194890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55" name="object 355"/>
          <p:cNvSpPr/>
          <p:nvPr/>
        </p:nvSpPr>
        <p:spPr>
          <a:xfrm>
            <a:off x="6210019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56" name="object 356"/>
          <p:cNvSpPr/>
          <p:nvPr/>
        </p:nvSpPr>
        <p:spPr>
          <a:xfrm>
            <a:off x="6225147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57" name="object 357"/>
          <p:cNvSpPr/>
          <p:nvPr/>
        </p:nvSpPr>
        <p:spPr>
          <a:xfrm>
            <a:off x="6240274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58" name="object 358"/>
          <p:cNvSpPr/>
          <p:nvPr/>
        </p:nvSpPr>
        <p:spPr>
          <a:xfrm>
            <a:off x="6255403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59" name="object 359"/>
          <p:cNvSpPr/>
          <p:nvPr/>
        </p:nvSpPr>
        <p:spPr>
          <a:xfrm>
            <a:off x="6270530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60" name="object 360"/>
          <p:cNvSpPr/>
          <p:nvPr/>
        </p:nvSpPr>
        <p:spPr>
          <a:xfrm>
            <a:off x="6285659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61" name="object 361"/>
          <p:cNvSpPr/>
          <p:nvPr/>
        </p:nvSpPr>
        <p:spPr>
          <a:xfrm>
            <a:off x="6300787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62" name="object 362"/>
          <p:cNvSpPr/>
          <p:nvPr/>
        </p:nvSpPr>
        <p:spPr>
          <a:xfrm>
            <a:off x="6315914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63" name="object 363"/>
          <p:cNvSpPr/>
          <p:nvPr/>
        </p:nvSpPr>
        <p:spPr>
          <a:xfrm>
            <a:off x="6331043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64" name="object 364"/>
          <p:cNvSpPr/>
          <p:nvPr/>
        </p:nvSpPr>
        <p:spPr>
          <a:xfrm>
            <a:off x="6346170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65" name="object 365"/>
          <p:cNvSpPr/>
          <p:nvPr/>
        </p:nvSpPr>
        <p:spPr>
          <a:xfrm>
            <a:off x="6361299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66" name="object 366"/>
          <p:cNvSpPr/>
          <p:nvPr/>
        </p:nvSpPr>
        <p:spPr>
          <a:xfrm>
            <a:off x="6376427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67" name="object 367"/>
          <p:cNvSpPr/>
          <p:nvPr/>
        </p:nvSpPr>
        <p:spPr>
          <a:xfrm>
            <a:off x="6391554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68" name="object 368"/>
          <p:cNvSpPr/>
          <p:nvPr/>
        </p:nvSpPr>
        <p:spPr>
          <a:xfrm>
            <a:off x="6406682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69" name="object 369"/>
          <p:cNvSpPr/>
          <p:nvPr/>
        </p:nvSpPr>
        <p:spPr>
          <a:xfrm>
            <a:off x="6421809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70" name="object 370"/>
          <p:cNvSpPr/>
          <p:nvPr/>
        </p:nvSpPr>
        <p:spPr>
          <a:xfrm>
            <a:off x="6436938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71" name="object 371"/>
          <p:cNvSpPr/>
          <p:nvPr/>
        </p:nvSpPr>
        <p:spPr>
          <a:xfrm>
            <a:off x="6452066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72" name="object 372"/>
          <p:cNvSpPr/>
          <p:nvPr/>
        </p:nvSpPr>
        <p:spPr>
          <a:xfrm>
            <a:off x="6467193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73" name="object 373"/>
          <p:cNvSpPr/>
          <p:nvPr/>
        </p:nvSpPr>
        <p:spPr>
          <a:xfrm>
            <a:off x="6482322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74" name="object 374"/>
          <p:cNvSpPr/>
          <p:nvPr/>
        </p:nvSpPr>
        <p:spPr>
          <a:xfrm>
            <a:off x="6497449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75" name="object 375"/>
          <p:cNvSpPr/>
          <p:nvPr/>
        </p:nvSpPr>
        <p:spPr>
          <a:xfrm>
            <a:off x="6512578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76" name="object 376"/>
          <p:cNvSpPr/>
          <p:nvPr/>
        </p:nvSpPr>
        <p:spPr>
          <a:xfrm>
            <a:off x="6527706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77" name="object 377"/>
          <p:cNvSpPr/>
          <p:nvPr/>
        </p:nvSpPr>
        <p:spPr>
          <a:xfrm>
            <a:off x="6542833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78" name="object 378"/>
          <p:cNvSpPr/>
          <p:nvPr/>
        </p:nvSpPr>
        <p:spPr>
          <a:xfrm>
            <a:off x="6557962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79" name="object 379"/>
          <p:cNvSpPr/>
          <p:nvPr/>
        </p:nvSpPr>
        <p:spPr>
          <a:xfrm>
            <a:off x="6573089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80" name="object 380"/>
          <p:cNvSpPr/>
          <p:nvPr/>
        </p:nvSpPr>
        <p:spPr>
          <a:xfrm>
            <a:off x="6588218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81" name="object 381"/>
          <p:cNvSpPr/>
          <p:nvPr/>
        </p:nvSpPr>
        <p:spPr>
          <a:xfrm>
            <a:off x="6603346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82" name="object 382"/>
          <p:cNvSpPr/>
          <p:nvPr/>
        </p:nvSpPr>
        <p:spPr>
          <a:xfrm>
            <a:off x="6618473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83" name="object 383"/>
          <p:cNvSpPr/>
          <p:nvPr/>
        </p:nvSpPr>
        <p:spPr>
          <a:xfrm>
            <a:off x="6633602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84" name="object 384"/>
          <p:cNvSpPr/>
          <p:nvPr/>
        </p:nvSpPr>
        <p:spPr>
          <a:xfrm>
            <a:off x="6648729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85" name="object 385"/>
          <p:cNvSpPr/>
          <p:nvPr/>
        </p:nvSpPr>
        <p:spPr>
          <a:xfrm>
            <a:off x="6663857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86" name="object 386"/>
          <p:cNvSpPr/>
          <p:nvPr/>
        </p:nvSpPr>
        <p:spPr>
          <a:xfrm>
            <a:off x="6678985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87" name="object 387"/>
          <p:cNvSpPr/>
          <p:nvPr/>
        </p:nvSpPr>
        <p:spPr>
          <a:xfrm>
            <a:off x="6694112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88" name="object 388"/>
          <p:cNvSpPr/>
          <p:nvPr/>
        </p:nvSpPr>
        <p:spPr>
          <a:xfrm>
            <a:off x="6709241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89" name="object 389"/>
          <p:cNvSpPr/>
          <p:nvPr/>
        </p:nvSpPr>
        <p:spPr>
          <a:xfrm>
            <a:off x="6724368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90" name="object 390"/>
          <p:cNvSpPr/>
          <p:nvPr/>
        </p:nvSpPr>
        <p:spPr>
          <a:xfrm>
            <a:off x="6739497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91" name="object 391"/>
          <p:cNvSpPr/>
          <p:nvPr/>
        </p:nvSpPr>
        <p:spPr>
          <a:xfrm>
            <a:off x="6754625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92" name="object 392"/>
          <p:cNvSpPr/>
          <p:nvPr/>
        </p:nvSpPr>
        <p:spPr>
          <a:xfrm>
            <a:off x="6769752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93" name="object 393"/>
          <p:cNvSpPr/>
          <p:nvPr/>
        </p:nvSpPr>
        <p:spPr>
          <a:xfrm>
            <a:off x="6784881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94" name="object 394"/>
          <p:cNvSpPr/>
          <p:nvPr/>
        </p:nvSpPr>
        <p:spPr>
          <a:xfrm>
            <a:off x="6800008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95" name="object 395"/>
          <p:cNvSpPr/>
          <p:nvPr/>
        </p:nvSpPr>
        <p:spPr>
          <a:xfrm>
            <a:off x="6815137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96" name="object 396"/>
          <p:cNvSpPr/>
          <p:nvPr/>
        </p:nvSpPr>
        <p:spPr>
          <a:xfrm>
            <a:off x="6830265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97" name="object 397"/>
          <p:cNvSpPr/>
          <p:nvPr/>
        </p:nvSpPr>
        <p:spPr>
          <a:xfrm>
            <a:off x="6845392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98" name="object 398"/>
          <p:cNvSpPr/>
          <p:nvPr/>
        </p:nvSpPr>
        <p:spPr>
          <a:xfrm>
            <a:off x="6860521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99" name="object 399"/>
          <p:cNvSpPr/>
          <p:nvPr/>
        </p:nvSpPr>
        <p:spPr>
          <a:xfrm>
            <a:off x="6875648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00" name="object 400"/>
          <p:cNvSpPr/>
          <p:nvPr/>
        </p:nvSpPr>
        <p:spPr>
          <a:xfrm>
            <a:off x="6890776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01" name="object 401"/>
          <p:cNvSpPr/>
          <p:nvPr/>
        </p:nvSpPr>
        <p:spPr>
          <a:xfrm>
            <a:off x="6905904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02" name="object 402"/>
          <p:cNvSpPr/>
          <p:nvPr/>
        </p:nvSpPr>
        <p:spPr>
          <a:xfrm>
            <a:off x="6921032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03" name="object 403"/>
          <p:cNvSpPr/>
          <p:nvPr/>
        </p:nvSpPr>
        <p:spPr>
          <a:xfrm>
            <a:off x="6936160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04" name="object 404"/>
          <p:cNvSpPr/>
          <p:nvPr/>
        </p:nvSpPr>
        <p:spPr>
          <a:xfrm>
            <a:off x="6951287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05" name="object 405"/>
          <p:cNvSpPr/>
          <p:nvPr/>
        </p:nvSpPr>
        <p:spPr>
          <a:xfrm>
            <a:off x="6966415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06" name="object 406"/>
          <p:cNvSpPr/>
          <p:nvPr/>
        </p:nvSpPr>
        <p:spPr>
          <a:xfrm>
            <a:off x="6981544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07" name="object 407"/>
          <p:cNvSpPr/>
          <p:nvPr/>
        </p:nvSpPr>
        <p:spPr>
          <a:xfrm>
            <a:off x="6996671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08" name="object 408"/>
          <p:cNvSpPr/>
          <p:nvPr/>
        </p:nvSpPr>
        <p:spPr>
          <a:xfrm>
            <a:off x="7011800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09" name="object 409"/>
          <p:cNvSpPr/>
          <p:nvPr/>
        </p:nvSpPr>
        <p:spPr>
          <a:xfrm>
            <a:off x="7026927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10" name="object 410"/>
          <p:cNvSpPr/>
          <p:nvPr/>
        </p:nvSpPr>
        <p:spPr>
          <a:xfrm>
            <a:off x="7042055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11" name="object 411"/>
          <p:cNvSpPr/>
          <p:nvPr/>
        </p:nvSpPr>
        <p:spPr>
          <a:xfrm>
            <a:off x="7057184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12" name="object 412"/>
          <p:cNvSpPr/>
          <p:nvPr/>
        </p:nvSpPr>
        <p:spPr>
          <a:xfrm>
            <a:off x="7072311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13" name="object 413"/>
          <p:cNvSpPr/>
          <p:nvPr/>
        </p:nvSpPr>
        <p:spPr>
          <a:xfrm>
            <a:off x="7087440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14" name="object 414"/>
          <p:cNvSpPr/>
          <p:nvPr/>
        </p:nvSpPr>
        <p:spPr>
          <a:xfrm>
            <a:off x="7102567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15" name="object 415"/>
          <p:cNvSpPr/>
          <p:nvPr/>
        </p:nvSpPr>
        <p:spPr>
          <a:xfrm>
            <a:off x="7117695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16" name="object 416"/>
          <p:cNvSpPr/>
          <p:nvPr/>
        </p:nvSpPr>
        <p:spPr>
          <a:xfrm>
            <a:off x="7132824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17" name="object 417"/>
          <p:cNvSpPr/>
          <p:nvPr/>
        </p:nvSpPr>
        <p:spPr>
          <a:xfrm>
            <a:off x="7147951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18" name="object 418"/>
          <p:cNvSpPr/>
          <p:nvPr/>
        </p:nvSpPr>
        <p:spPr>
          <a:xfrm>
            <a:off x="7163079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19" name="object 419"/>
          <p:cNvSpPr/>
          <p:nvPr/>
        </p:nvSpPr>
        <p:spPr>
          <a:xfrm>
            <a:off x="7178207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20" name="object 420"/>
          <p:cNvSpPr/>
          <p:nvPr/>
        </p:nvSpPr>
        <p:spPr>
          <a:xfrm>
            <a:off x="7193334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21" name="object 421"/>
          <p:cNvSpPr/>
          <p:nvPr/>
        </p:nvSpPr>
        <p:spPr>
          <a:xfrm>
            <a:off x="7208463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22" name="object 422"/>
          <p:cNvSpPr/>
          <p:nvPr/>
        </p:nvSpPr>
        <p:spPr>
          <a:xfrm>
            <a:off x="7223590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23" name="object 423"/>
          <p:cNvSpPr/>
          <p:nvPr/>
        </p:nvSpPr>
        <p:spPr>
          <a:xfrm>
            <a:off x="7238719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24" name="object 424"/>
          <p:cNvSpPr/>
          <p:nvPr/>
        </p:nvSpPr>
        <p:spPr>
          <a:xfrm>
            <a:off x="7253846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25" name="object 425"/>
          <p:cNvSpPr/>
          <p:nvPr/>
        </p:nvSpPr>
        <p:spPr>
          <a:xfrm>
            <a:off x="7268974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26" name="object 426"/>
          <p:cNvSpPr/>
          <p:nvPr/>
        </p:nvSpPr>
        <p:spPr>
          <a:xfrm>
            <a:off x="7284103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27" name="object 427"/>
          <p:cNvSpPr/>
          <p:nvPr/>
        </p:nvSpPr>
        <p:spPr>
          <a:xfrm>
            <a:off x="7299230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28" name="object 428"/>
          <p:cNvSpPr/>
          <p:nvPr/>
        </p:nvSpPr>
        <p:spPr>
          <a:xfrm>
            <a:off x="7314359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29" name="object 429"/>
          <p:cNvSpPr/>
          <p:nvPr/>
        </p:nvSpPr>
        <p:spPr>
          <a:xfrm>
            <a:off x="7329486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30" name="object 430"/>
          <p:cNvSpPr/>
          <p:nvPr/>
        </p:nvSpPr>
        <p:spPr>
          <a:xfrm>
            <a:off x="7344614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31" name="object 431"/>
          <p:cNvSpPr/>
          <p:nvPr/>
        </p:nvSpPr>
        <p:spPr>
          <a:xfrm>
            <a:off x="7359743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32" name="object 432"/>
          <p:cNvSpPr/>
          <p:nvPr/>
        </p:nvSpPr>
        <p:spPr>
          <a:xfrm>
            <a:off x="7374870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33" name="object 433"/>
          <p:cNvSpPr/>
          <p:nvPr/>
        </p:nvSpPr>
        <p:spPr>
          <a:xfrm>
            <a:off x="7389999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34" name="object 434"/>
          <p:cNvSpPr/>
          <p:nvPr/>
        </p:nvSpPr>
        <p:spPr>
          <a:xfrm>
            <a:off x="7405126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35" name="object 435"/>
          <p:cNvSpPr/>
          <p:nvPr/>
        </p:nvSpPr>
        <p:spPr>
          <a:xfrm>
            <a:off x="7420254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36" name="object 436"/>
          <p:cNvSpPr/>
          <p:nvPr/>
        </p:nvSpPr>
        <p:spPr>
          <a:xfrm>
            <a:off x="7435382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37" name="object 437"/>
          <p:cNvSpPr/>
          <p:nvPr/>
        </p:nvSpPr>
        <p:spPr>
          <a:xfrm>
            <a:off x="7450509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38" name="object 438"/>
          <p:cNvSpPr/>
          <p:nvPr/>
        </p:nvSpPr>
        <p:spPr>
          <a:xfrm>
            <a:off x="7465638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39" name="object 439"/>
          <p:cNvSpPr/>
          <p:nvPr/>
        </p:nvSpPr>
        <p:spPr>
          <a:xfrm>
            <a:off x="7480765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40" name="object 440"/>
          <p:cNvSpPr/>
          <p:nvPr/>
        </p:nvSpPr>
        <p:spPr>
          <a:xfrm>
            <a:off x="7495893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41" name="object 441"/>
          <p:cNvSpPr/>
          <p:nvPr/>
        </p:nvSpPr>
        <p:spPr>
          <a:xfrm>
            <a:off x="7511022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42" name="object 442"/>
          <p:cNvSpPr/>
          <p:nvPr/>
        </p:nvSpPr>
        <p:spPr>
          <a:xfrm>
            <a:off x="7526149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43" name="object 443"/>
          <p:cNvSpPr/>
          <p:nvPr/>
        </p:nvSpPr>
        <p:spPr>
          <a:xfrm>
            <a:off x="7541278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44" name="object 444"/>
          <p:cNvSpPr/>
          <p:nvPr/>
        </p:nvSpPr>
        <p:spPr>
          <a:xfrm>
            <a:off x="7556405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45" name="object 445"/>
          <p:cNvSpPr/>
          <p:nvPr/>
        </p:nvSpPr>
        <p:spPr>
          <a:xfrm>
            <a:off x="7571533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46" name="object 446"/>
          <p:cNvSpPr/>
          <p:nvPr/>
        </p:nvSpPr>
        <p:spPr>
          <a:xfrm>
            <a:off x="7586662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47" name="object 447"/>
          <p:cNvSpPr/>
          <p:nvPr/>
        </p:nvSpPr>
        <p:spPr>
          <a:xfrm>
            <a:off x="7601789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48" name="object 448"/>
          <p:cNvSpPr/>
          <p:nvPr/>
        </p:nvSpPr>
        <p:spPr>
          <a:xfrm>
            <a:off x="7616918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49" name="object 449"/>
          <p:cNvSpPr/>
          <p:nvPr/>
        </p:nvSpPr>
        <p:spPr>
          <a:xfrm>
            <a:off x="7632045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50" name="object 450"/>
          <p:cNvSpPr/>
          <p:nvPr/>
        </p:nvSpPr>
        <p:spPr>
          <a:xfrm>
            <a:off x="7647173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51" name="object 451"/>
          <p:cNvSpPr/>
          <p:nvPr/>
        </p:nvSpPr>
        <p:spPr>
          <a:xfrm>
            <a:off x="7662302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52" name="object 452"/>
          <p:cNvSpPr/>
          <p:nvPr/>
        </p:nvSpPr>
        <p:spPr>
          <a:xfrm>
            <a:off x="7677429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53" name="object 453"/>
          <p:cNvSpPr/>
          <p:nvPr/>
        </p:nvSpPr>
        <p:spPr>
          <a:xfrm>
            <a:off x="7692557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54" name="object 454"/>
          <p:cNvSpPr/>
          <p:nvPr/>
        </p:nvSpPr>
        <p:spPr>
          <a:xfrm>
            <a:off x="7707684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55" name="object 455"/>
          <p:cNvSpPr/>
          <p:nvPr/>
        </p:nvSpPr>
        <p:spPr>
          <a:xfrm>
            <a:off x="7722812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56" name="object 456"/>
          <p:cNvSpPr/>
          <p:nvPr/>
        </p:nvSpPr>
        <p:spPr>
          <a:xfrm>
            <a:off x="7737941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57" name="object 457"/>
          <p:cNvSpPr/>
          <p:nvPr/>
        </p:nvSpPr>
        <p:spPr>
          <a:xfrm>
            <a:off x="7753068" y="38951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58" name="object 458"/>
          <p:cNvSpPr/>
          <p:nvPr/>
        </p:nvSpPr>
        <p:spPr>
          <a:xfrm>
            <a:off x="3555065" y="404392"/>
            <a:ext cx="7564" cy="0"/>
          </a:xfrm>
          <a:custGeom>
            <a:avLst/>
            <a:gdLst/>
            <a:ahLst/>
            <a:cxnLst/>
            <a:rect l="l" t="t" r="r" b="b"/>
            <a:pathLst>
              <a:path w="8572">
                <a:moveTo>
                  <a:pt x="0" y="0"/>
                </a:moveTo>
                <a:lnTo>
                  <a:pt x="8572" y="0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59" name="object 459"/>
          <p:cNvSpPr/>
          <p:nvPr/>
        </p:nvSpPr>
        <p:spPr>
          <a:xfrm>
            <a:off x="3570193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60" name="object 460"/>
          <p:cNvSpPr/>
          <p:nvPr/>
        </p:nvSpPr>
        <p:spPr>
          <a:xfrm>
            <a:off x="3585321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61" name="object 461"/>
          <p:cNvSpPr/>
          <p:nvPr/>
        </p:nvSpPr>
        <p:spPr>
          <a:xfrm>
            <a:off x="3600449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62" name="object 462"/>
          <p:cNvSpPr/>
          <p:nvPr/>
        </p:nvSpPr>
        <p:spPr>
          <a:xfrm>
            <a:off x="3615577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63" name="object 463"/>
          <p:cNvSpPr/>
          <p:nvPr/>
        </p:nvSpPr>
        <p:spPr>
          <a:xfrm>
            <a:off x="3630705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64" name="object 464"/>
          <p:cNvSpPr/>
          <p:nvPr/>
        </p:nvSpPr>
        <p:spPr>
          <a:xfrm>
            <a:off x="3645833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65" name="object 465"/>
          <p:cNvSpPr/>
          <p:nvPr/>
        </p:nvSpPr>
        <p:spPr>
          <a:xfrm>
            <a:off x="3660961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66" name="object 466"/>
          <p:cNvSpPr/>
          <p:nvPr/>
        </p:nvSpPr>
        <p:spPr>
          <a:xfrm>
            <a:off x="3676089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67" name="object 467"/>
          <p:cNvSpPr/>
          <p:nvPr/>
        </p:nvSpPr>
        <p:spPr>
          <a:xfrm>
            <a:off x="3691217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68" name="object 468"/>
          <p:cNvSpPr/>
          <p:nvPr/>
        </p:nvSpPr>
        <p:spPr>
          <a:xfrm>
            <a:off x="3706344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69" name="object 469"/>
          <p:cNvSpPr/>
          <p:nvPr/>
        </p:nvSpPr>
        <p:spPr>
          <a:xfrm>
            <a:off x="3721472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70" name="object 470"/>
          <p:cNvSpPr/>
          <p:nvPr/>
        </p:nvSpPr>
        <p:spPr>
          <a:xfrm>
            <a:off x="3736600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71" name="object 471"/>
          <p:cNvSpPr/>
          <p:nvPr/>
        </p:nvSpPr>
        <p:spPr>
          <a:xfrm>
            <a:off x="3751728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72" name="object 472"/>
          <p:cNvSpPr/>
          <p:nvPr/>
        </p:nvSpPr>
        <p:spPr>
          <a:xfrm>
            <a:off x="3766856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73" name="object 473"/>
          <p:cNvSpPr/>
          <p:nvPr/>
        </p:nvSpPr>
        <p:spPr>
          <a:xfrm>
            <a:off x="3781984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74" name="object 474"/>
          <p:cNvSpPr/>
          <p:nvPr/>
        </p:nvSpPr>
        <p:spPr>
          <a:xfrm>
            <a:off x="3797112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75" name="object 475"/>
          <p:cNvSpPr/>
          <p:nvPr/>
        </p:nvSpPr>
        <p:spPr>
          <a:xfrm>
            <a:off x="3812240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76" name="object 476"/>
          <p:cNvSpPr/>
          <p:nvPr/>
        </p:nvSpPr>
        <p:spPr>
          <a:xfrm>
            <a:off x="3827368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77" name="object 477"/>
          <p:cNvSpPr/>
          <p:nvPr/>
        </p:nvSpPr>
        <p:spPr>
          <a:xfrm>
            <a:off x="3842496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78" name="object 478"/>
          <p:cNvSpPr/>
          <p:nvPr/>
        </p:nvSpPr>
        <p:spPr>
          <a:xfrm>
            <a:off x="3857624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79" name="object 479"/>
          <p:cNvSpPr/>
          <p:nvPr/>
        </p:nvSpPr>
        <p:spPr>
          <a:xfrm>
            <a:off x="3872752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80" name="object 480"/>
          <p:cNvSpPr/>
          <p:nvPr/>
        </p:nvSpPr>
        <p:spPr>
          <a:xfrm>
            <a:off x="3887880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81" name="object 481"/>
          <p:cNvSpPr/>
          <p:nvPr/>
        </p:nvSpPr>
        <p:spPr>
          <a:xfrm>
            <a:off x="3903008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82" name="object 482"/>
          <p:cNvSpPr/>
          <p:nvPr/>
        </p:nvSpPr>
        <p:spPr>
          <a:xfrm>
            <a:off x="3918136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83" name="object 483"/>
          <p:cNvSpPr/>
          <p:nvPr/>
        </p:nvSpPr>
        <p:spPr>
          <a:xfrm>
            <a:off x="3933264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84" name="object 484"/>
          <p:cNvSpPr/>
          <p:nvPr/>
        </p:nvSpPr>
        <p:spPr>
          <a:xfrm>
            <a:off x="3948392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85" name="object 485"/>
          <p:cNvSpPr/>
          <p:nvPr/>
        </p:nvSpPr>
        <p:spPr>
          <a:xfrm>
            <a:off x="3963519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86" name="object 486"/>
          <p:cNvSpPr/>
          <p:nvPr/>
        </p:nvSpPr>
        <p:spPr>
          <a:xfrm>
            <a:off x="3978647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87" name="object 487"/>
          <p:cNvSpPr/>
          <p:nvPr/>
        </p:nvSpPr>
        <p:spPr>
          <a:xfrm>
            <a:off x="3993775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88" name="object 488"/>
          <p:cNvSpPr/>
          <p:nvPr/>
        </p:nvSpPr>
        <p:spPr>
          <a:xfrm>
            <a:off x="4008903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89" name="object 489"/>
          <p:cNvSpPr/>
          <p:nvPr/>
        </p:nvSpPr>
        <p:spPr>
          <a:xfrm>
            <a:off x="4024031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90" name="object 490"/>
          <p:cNvSpPr/>
          <p:nvPr/>
        </p:nvSpPr>
        <p:spPr>
          <a:xfrm>
            <a:off x="4039159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91" name="object 491"/>
          <p:cNvSpPr/>
          <p:nvPr/>
        </p:nvSpPr>
        <p:spPr>
          <a:xfrm>
            <a:off x="4054287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92" name="object 492"/>
          <p:cNvSpPr/>
          <p:nvPr/>
        </p:nvSpPr>
        <p:spPr>
          <a:xfrm>
            <a:off x="4069415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93" name="object 493"/>
          <p:cNvSpPr/>
          <p:nvPr/>
        </p:nvSpPr>
        <p:spPr>
          <a:xfrm>
            <a:off x="4084543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94" name="object 494"/>
          <p:cNvSpPr/>
          <p:nvPr/>
        </p:nvSpPr>
        <p:spPr>
          <a:xfrm>
            <a:off x="4099671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95" name="object 495"/>
          <p:cNvSpPr/>
          <p:nvPr/>
        </p:nvSpPr>
        <p:spPr>
          <a:xfrm>
            <a:off x="4114799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96" name="object 496"/>
          <p:cNvSpPr/>
          <p:nvPr/>
        </p:nvSpPr>
        <p:spPr>
          <a:xfrm>
            <a:off x="4129927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97" name="object 497"/>
          <p:cNvSpPr/>
          <p:nvPr/>
        </p:nvSpPr>
        <p:spPr>
          <a:xfrm>
            <a:off x="4145055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98" name="object 498"/>
          <p:cNvSpPr/>
          <p:nvPr/>
        </p:nvSpPr>
        <p:spPr>
          <a:xfrm>
            <a:off x="4160183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99" name="object 499"/>
          <p:cNvSpPr/>
          <p:nvPr/>
        </p:nvSpPr>
        <p:spPr>
          <a:xfrm>
            <a:off x="4175311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00" name="object 500"/>
          <p:cNvSpPr/>
          <p:nvPr/>
        </p:nvSpPr>
        <p:spPr>
          <a:xfrm>
            <a:off x="4190439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01" name="object 501"/>
          <p:cNvSpPr/>
          <p:nvPr/>
        </p:nvSpPr>
        <p:spPr>
          <a:xfrm>
            <a:off x="4205567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02" name="object 502"/>
          <p:cNvSpPr/>
          <p:nvPr/>
        </p:nvSpPr>
        <p:spPr>
          <a:xfrm>
            <a:off x="4220694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03" name="object 503"/>
          <p:cNvSpPr/>
          <p:nvPr/>
        </p:nvSpPr>
        <p:spPr>
          <a:xfrm>
            <a:off x="4235822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04" name="object 504"/>
          <p:cNvSpPr/>
          <p:nvPr/>
        </p:nvSpPr>
        <p:spPr>
          <a:xfrm>
            <a:off x="4250950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05" name="object 505"/>
          <p:cNvSpPr/>
          <p:nvPr/>
        </p:nvSpPr>
        <p:spPr>
          <a:xfrm>
            <a:off x="4266078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06" name="object 506"/>
          <p:cNvSpPr/>
          <p:nvPr/>
        </p:nvSpPr>
        <p:spPr>
          <a:xfrm>
            <a:off x="4281206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07" name="object 507"/>
          <p:cNvSpPr/>
          <p:nvPr/>
        </p:nvSpPr>
        <p:spPr>
          <a:xfrm>
            <a:off x="4296334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08" name="object 508"/>
          <p:cNvSpPr/>
          <p:nvPr/>
        </p:nvSpPr>
        <p:spPr>
          <a:xfrm>
            <a:off x="4311462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09" name="object 509"/>
          <p:cNvSpPr/>
          <p:nvPr/>
        </p:nvSpPr>
        <p:spPr>
          <a:xfrm>
            <a:off x="4326590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10" name="object 510"/>
          <p:cNvSpPr/>
          <p:nvPr/>
        </p:nvSpPr>
        <p:spPr>
          <a:xfrm>
            <a:off x="4341718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11" name="object 511"/>
          <p:cNvSpPr/>
          <p:nvPr/>
        </p:nvSpPr>
        <p:spPr>
          <a:xfrm>
            <a:off x="4356846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12" name="object 512"/>
          <p:cNvSpPr/>
          <p:nvPr/>
        </p:nvSpPr>
        <p:spPr>
          <a:xfrm>
            <a:off x="4371974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13" name="object 513"/>
          <p:cNvSpPr/>
          <p:nvPr/>
        </p:nvSpPr>
        <p:spPr>
          <a:xfrm>
            <a:off x="4387102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14" name="object 514"/>
          <p:cNvSpPr/>
          <p:nvPr/>
        </p:nvSpPr>
        <p:spPr>
          <a:xfrm>
            <a:off x="4402230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15" name="object 515"/>
          <p:cNvSpPr/>
          <p:nvPr/>
        </p:nvSpPr>
        <p:spPr>
          <a:xfrm>
            <a:off x="4417358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16" name="object 516"/>
          <p:cNvSpPr/>
          <p:nvPr/>
        </p:nvSpPr>
        <p:spPr>
          <a:xfrm>
            <a:off x="4432486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17" name="object 517"/>
          <p:cNvSpPr/>
          <p:nvPr/>
        </p:nvSpPr>
        <p:spPr>
          <a:xfrm>
            <a:off x="4447614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18" name="object 518"/>
          <p:cNvSpPr/>
          <p:nvPr/>
        </p:nvSpPr>
        <p:spPr>
          <a:xfrm>
            <a:off x="4462742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19" name="object 519"/>
          <p:cNvSpPr/>
          <p:nvPr/>
        </p:nvSpPr>
        <p:spPr>
          <a:xfrm>
            <a:off x="4477869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20" name="object 520"/>
          <p:cNvSpPr/>
          <p:nvPr/>
        </p:nvSpPr>
        <p:spPr>
          <a:xfrm>
            <a:off x="4492997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21" name="object 521"/>
          <p:cNvSpPr/>
          <p:nvPr/>
        </p:nvSpPr>
        <p:spPr>
          <a:xfrm>
            <a:off x="4508125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22" name="object 522"/>
          <p:cNvSpPr/>
          <p:nvPr/>
        </p:nvSpPr>
        <p:spPr>
          <a:xfrm>
            <a:off x="4523253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23" name="object 523"/>
          <p:cNvSpPr/>
          <p:nvPr/>
        </p:nvSpPr>
        <p:spPr>
          <a:xfrm>
            <a:off x="4538381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24" name="object 524"/>
          <p:cNvSpPr/>
          <p:nvPr/>
        </p:nvSpPr>
        <p:spPr>
          <a:xfrm>
            <a:off x="4553509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25" name="object 525"/>
          <p:cNvSpPr/>
          <p:nvPr/>
        </p:nvSpPr>
        <p:spPr>
          <a:xfrm>
            <a:off x="4568637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26" name="object 526"/>
          <p:cNvSpPr/>
          <p:nvPr/>
        </p:nvSpPr>
        <p:spPr>
          <a:xfrm>
            <a:off x="4583765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27" name="object 527"/>
          <p:cNvSpPr/>
          <p:nvPr/>
        </p:nvSpPr>
        <p:spPr>
          <a:xfrm>
            <a:off x="4598893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28" name="object 528"/>
          <p:cNvSpPr/>
          <p:nvPr/>
        </p:nvSpPr>
        <p:spPr>
          <a:xfrm>
            <a:off x="4614021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29" name="object 529"/>
          <p:cNvSpPr/>
          <p:nvPr/>
        </p:nvSpPr>
        <p:spPr>
          <a:xfrm>
            <a:off x="4629149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30" name="object 530"/>
          <p:cNvSpPr/>
          <p:nvPr/>
        </p:nvSpPr>
        <p:spPr>
          <a:xfrm>
            <a:off x="4644277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31" name="object 531"/>
          <p:cNvSpPr/>
          <p:nvPr/>
        </p:nvSpPr>
        <p:spPr>
          <a:xfrm>
            <a:off x="4659405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32" name="object 532"/>
          <p:cNvSpPr/>
          <p:nvPr/>
        </p:nvSpPr>
        <p:spPr>
          <a:xfrm>
            <a:off x="4674533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33" name="object 533"/>
          <p:cNvSpPr/>
          <p:nvPr/>
        </p:nvSpPr>
        <p:spPr>
          <a:xfrm>
            <a:off x="4689661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34" name="object 534"/>
          <p:cNvSpPr/>
          <p:nvPr/>
        </p:nvSpPr>
        <p:spPr>
          <a:xfrm>
            <a:off x="4704789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35" name="object 535"/>
          <p:cNvSpPr/>
          <p:nvPr/>
        </p:nvSpPr>
        <p:spPr>
          <a:xfrm>
            <a:off x="4719917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36" name="object 536"/>
          <p:cNvSpPr/>
          <p:nvPr/>
        </p:nvSpPr>
        <p:spPr>
          <a:xfrm>
            <a:off x="4735044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37" name="object 537"/>
          <p:cNvSpPr/>
          <p:nvPr/>
        </p:nvSpPr>
        <p:spPr>
          <a:xfrm>
            <a:off x="4750172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38" name="object 538"/>
          <p:cNvSpPr/>
          <p:nvPr/>
        </p:nvSpPr>
        <p:spPr>
          <a:xfrm>
            <a:off x="4765300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39" name="object 539"/>
          <p:cNvSpPr/>
          <p:nvPr/>
        </p:nvSpPr>
        <p:spPr>
          <a:xfrm>
            <a:off x="4780428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40" name="object 540"/>
          <p:cNvSpPr/>
          <p:nvPr/>
        </p:nvSpPr>
        <p:spPr>
          <a:xfrm>
            <a:off x="4795556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41" name="object 541"/>
          <p:cNvSpPr/>
          <p:nvPr/>
        </p:nvSpPr>
        <p:spPr>
          <a:xfrm>
            <a:off x="4810684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42" name="object 542"/>
          <p:cNvSpPr/>
          <p:nvPr/>
        </p:nvSpPr>
        <p:spPr>
          <a:xfrm>
            <a:off x="4825812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43" name="object 543"/>
          <p:cNvSpPr/>
          <p:nvPr/>
        </p:nvSpPr>
        <p:spPr>
          <a:xfrm>
            <a:off x="4840940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44" name="object 544"/>
          <p:cNvSpPr/>
          <p:nvPr/>
        </p:nvSpPr>
        <p:spPr>
          <a:xfrm>
            <a:off x="4856068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45" name="object 545"/>
          <p:cNvSpPr/>
          <p:nvPr/>
        </p:nvSpPr>
        <p:spPr>
          <a:xfrm>
            <a:off x="4871196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46" name="object 546"/>
          <p:cNvSpPr/>
          <p:nvPr/>
        </p:nvSpPr>
        <p:spPr>
          <a:xfrm>
            <a:off x="4886324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47" name="object 547"/>
          <p:cNvSpPr/>
          <p:nvPr/>
        </p:nvSpPr>
        <p:spPr>
          <a:xfrm>
            <a:off x="4901452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48" name="object 548"/>
          <p:cNvSpPr/>
          <p:nvPr/>
        </p:nvSpPr>
        <p:spPr>
          <a:xfrm>
            <a:off x="4916580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49" name="object 549"/>
          <p:cNvSpPr/>
          <p:nvPr/>
        </p:nvSpPr>
        <p:spPr>
          <a:xfrm>
            <a:off x="4931708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50" name="object 550"/>
          <p:cNvSpPr/>
          <p:nvPr/>
        </p:nvSpPr>
        <p:spPr>
          <a:xfrm>
            <a:off x="4946836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51" name="object 551"/>
          <p:cNvSpPr/>
          <p:nvPr/>
        </p:nvSpPr>
        <p:spPr>
          <a:xfrm>
            <a:off x="4961964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52" name="object 552"/>
          <p:cNvSpPr/>
          <p:nvPr/>
        </p:nvSpPr>
        <p:spPr>
          <a:xfrm>
            <a:off x="4977092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53" name="object 553"/>
          <p:cNvSpPr/>
          <p:nvPr/>
        </p:nvSpPr>
        <p:spPr>
          <a:xfrm>
            <a:off x="4992219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54" name="object 554"/>
          <p:cNvSpPr/>
          <p:nvPr/>
        </p:nvSpPr>
        <p:spPr>
          <a:xfrm>
            <a:off x="5007347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55" name="object 555"/>
          <p:cNvSpPr/>
          <p:nvPr/>
        </p:nvSpPr>
        <p:spPr>
          <a:xfrm>
            <a:off x="5022475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56" name="object 556"/>
          <p:cNvSpPr/>
          <p:nvPr/>
        </p:nvSpPr>
        <p:spPr>
          <a:xfrm>
            <a:off x="5037603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57" name="object 557"/>
          <p:cNvSpPr/>
          <p:nvPr/>
        </p:nvSpPr>
        <p:spPr>
          <a:xfrm>
            <a:off x="5052731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58" name="object 558"/>
          <p:cNvSpPr/>
          <p:nvPr/>
        </p:nvSpPr>
        <p:spPr>
          <a:xfrm>
            <a:off x="5067859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59" name="object 559"/>
          <p:cNvSpPr/>
          <p:nvPr/>
        </p:nvSpPr>
        <p:spPr>
          <a:xfrm>
            <a:off x="5082987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60" name="object 560"/>
          <p:cNvSpPr/>
          <p:nvPr/>
        </p:nvSpPr>
        <p:spPr>
          <a:xfrm>
            <a:off x="5098115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61" name="object 561"/>
          <p:cNvSpPr/>
          <p:nvPr/>
        </p:nvSpPr>
        <p:spPr>
          <a:xfrm>
            <a:off x="5113243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62" name="object 562"/>
          <p:cNvSpPr/>
          <p:nvPr/>
        </p:nvSpPr>
        <p:spPr>
          <a:xfrm>
            <a:off x="5128371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63" name="object 563"/>
          <p:cNvSpPr/>
          <p:nvPr/>
        </p:nvSpPr>
        <p:spPr>
          <a:xfrm>
            <a:off x="5143499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64" name="object 564"/>
          <p:cNvSpPr/>
          <p:nvPr/>
        </p:nvSpPr>
        <p:spPr>
          <a:xfrm>
            <a:off x="5158627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65" name="object 565"/>
          <p:cNvSpPr/>
          <p:nvPr/>
        </p:nvSpPr>
        <p:spPr>
          <a:xfrm>
            <a:off x="5173755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66" name="object 566"/>
          <p:cNvSpPr/>
          <p:nvPr/>
        </p:nvSpPr>
        <p:spPr>
          <a:xfrm>
            <a:off x="5188883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67" name="object 567"/>
          <p:cNvSpPr/>
          <p:nvPr/>
        </p:nvSpPr>
        <p:spPr>
          <a:xfrm>
            <a:off x="5204011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68" name="object 568"/>
          <p:cNvSpPr/>
          <p:nvPr/>
        </p:nvSpPr>
        <p:spPr>
          <a:xfrm>
            <a:off x="5219139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69" name="object 569"/>
          <p:cNvSpPr/>
          <p:nvPr/>
        </p:nvSpPr>
        <p:spPr>
          <a:xfrm>
            <a:off x="5234267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70" name="object 570"/>
          <p:cNvSpPr/>
          <p:nvPr/>
        </p:nvSpPr>
        <p:spPr>
          <a:xfrm>
            <a:off x="5249394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71" name="object 571"/>
          <p:cNvSpPr/>
          <p:nvPr/>
        </p:nvSpPr>
        <p:spPr>
          <a:xfrm>
            <a:off x="5264522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72" name="object 572"/>
          <p:cNvSpPr/>
          <p:nvPr/>
        </p:nvSpPr>
        <p:spPr>
          <a:xfrm>
            <a:off x="5279650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73" name="object 573"/>
          <p:cNvSpPr/>
          <p:nvPr/>
        </p:nvSpPr>
        <p:spPr>
          <a:xfrm>
            <a:off x="5294778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74" name="object 574"/>
          <p:cNvSpPr/>
          <p:nvPr/>
        </p:nvSpPr>
        <p:spPr>
          <a:xfrm>
            <a:off x="5309906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75" name="object 575"/>
          <p:cNvSpPr/>
          <p:nvPr/>
        </p:nvSpPr>
        <p:spPr>
          <a:xfrm>
            <a:off x="5325034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76" name="object 576"/>
          <p:cNvSpPr/>
          <p:nvPr/>
        </p:nvSpPr>
        <p:spPr>
          <a:xfrm>
            <a:off x="5340162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77" name="object 577"/>
          <p:cNvSpPr/>
          <p:nvPr/>
        </p:nvSpPr>
        <p:spPr>
          <a:xfrm>
            <a:off x="5355290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78" name="object 578"/>
          <p:cNvSpPr/>
          <p:nvPr/>
        </p:nvSpPr>
        <p:spPr>
          <a:xfrm>
            <a:off x="5370418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79" name="object 579"/>
          <p:cNvSpPr/>
          <p:nvPr/>
        </p:nvSpPr>
        <p:spPr>
          <a:xfrm>
            <a:off x="5385546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80" name="object 580"/>
          <p:cNvSpPr/>
          <p:nvPr/>
        </p:nvSpPr>
        <p:spPr>
          <a:xfrm>
            <a:off x="5400674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81" name="object 581"/>
          <p:cNvSpPr/>
          <p:nvPr/>
        </p:nvSpPr>
        <p:spPr>
          <a:xfrm>
            <a:off x="5415802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82" name="object 582"/>
          <p:cNvSpPr/>
          <p:nvPr/>
        </p:nvSpPr>
        <p:spPr>
          <a:xfrm>
            <a:off x="5430930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83" name="object 583"/>
          <p:cNvSpPr/>
          <p:nvPr/>
        </p:nvSpPr>
        <p:spPr>
          <a:xfrm>
            <a:off x="5446058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84" name="object 584"/>
          <p:cNvSpPr/>
          <p:nvPr/>
        </p:nvSpPr>
        <p:spPr>
          <a:xfrm>
            <a:off x="5461186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85" name="object 585"/>
          <p:cNvSpPr/>
          <p:nvPr/>
        </p:nvSpPr>
        <p:spPr>
          <a:xfrm>
            <a:off x="5476314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86" name="object 586"/>
          <p:cNvSpPr/>
          <p:nvPr/>
        </p:nvSpPr>
        <p:spPr>
          <a:xfrm>
            <a:off x="5491442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87" name="object 587"/>
          <p:cNvSpPr/>
          <p:nvPr/>
        </p:nvSpPr>
        <p:spPr>
          <a:xfrm>
            <a:off x="5506569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88" name="object 588"/>
          <p:cNvSpPr/>
          <p:nvPr/>
        </p:nvSpPr>
        <p:spPr>
          <a:xfrm>
            <a:off x="5521697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89" name="object 589"/>
          <p:cNvSpPr/>
          <p:nvPr/>
        </p:nvSpPr>
        <p:spPr>
          <a:xfrm>
            <a:off x="5536825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90" name="object 590"/>
          <p:cNvSpPr/>
          <p:nvPr/>
        </p:nvSpPr>
        <p:spPr>
          <a:xfrm>
            <a:off x="5551953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91" name="object 591"/>
          <p:cNvSpPr/>
          <p:nvPr/>
        </p:nvSpPr>
        <p:spPr>
          <a:xfrm>
            <a:off x="5567081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92" name="object 592"/>
          <p:cNvSpPr/>
          <p:nvPr/>
        </p:nvSpPr>
        <p:spPr>
          <a:xfrm>
            <a:off x="5582209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93" name="object 593"/>
          <p:cNvSpPr/>
          <p:nvPr/>
        </p:nvSpPr>
        <p:spPr>
          <a:xfrm>
            <a:off x="5597337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94" name="object 594"/>
          <p:cNvSpPr/>
          <p:nvPr/>
        </p:nvSpPr>
        <p:spPr>
          <a:xfrm>
            <a:off x="5612465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95" name="object 595"/>
          <p:cNvSpPr/>
          <p:nvPr/>
        </p:nvSpPr>
        <p:spPr>
          <a:xfrm>
            <a:off x="5627593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96" name="object 596"/>
          <p:cNvSpPr/>
          <p:nvPr/>
        </p:nvSpPr>
        <p:spPr>
          <a:xfrm>
            <a:off x="5642721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97" name="object 597"/>
          <p:cNvSpPr/>
          <p:nvPr/>
        </p:nvSpPr>
        <p:spPr>
          <a:xfrm>
            <a:off x="5657849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98" name="object 598"/>
          <p:cNvSpPr/>
          <p:nvPr/>
        </p:nvSpPr>
        <p:spPr>
          <a:xfrm>
            <a:off x="5672977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99" name="object 599"/>
          <p:cNvSpPr/>
          <p:nvPr/>
        </p:nvSpPr>
        <p:spPr>
          <a:xfrm>
            <a:off x="5688105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00" name="object 600"/>
          <p:cNvSpPr/>
          <p:nvPr/>
        </p:nvSpPr>
        <p:spPr>
          <a:xfrm>
            <a:off x="5703233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01" name="object 601"/>
          <p:cNvSpPr/>
          <p:nvPr/>
        </p:nvSpPr>
        <p:spPr>
          <a:xfrm>
            <a:off x="5718361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02" name="object 602"/>
          <p:cNvSpPr/>
          <p:nvPr/>
        </p:nvSpPr>
        <p:spPr>
          <a:xfrm>
            <a:off x="5733489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03" name="object 603"/>
          <p:cNvSpPr/>
          <p:nvPr/>
        </p:nvSpPr>
        <p:spPr>
          <a:xfrm>
            <a:off x="5748617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04" name="object 604"/>
          <p:cNvSpPr/>
          <p:nvPr/>
        </p:nvSpPr>
        <p:spPr>
          <a:xfrm>
            <a:off x="5763744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05" name="object 605"/>
          <p:cNvSpPr/>
          <p:nvPr/>
        </p:nvSpPr>
        <p:spPr>
          <a:xfrm>
            <a:off x="5778872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06" name="object 606"/>
          <p:cNvSpPr/>
          <p:nvPr/>
        </p:nvSpPr>
        <p:spPr>
          <a:xfrm>
            <a:off x="5794000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07" name="object 607"/>
          <p:cNvSpPr/>
          <p:nvPr/>
        </p:nvSpPr>
        <p:spPr>
          <a:xfrm>
            <a:off x="5809128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08" name="object 608"/>
          <p:cNvSpPr/>
          <p:nvPr/>
        </p:nvSpPr>
        <p:spPr>
          <a:xfrm>
            <a:off x="5824256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09" name="object 609"/>
          <p:cNvSpPr/>
          <p:nvPr/>
        </p:nvSpPr>
        <p:spPr>
          <a:xfrm>
            <a:off x="5839384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10" name="object 610"/>
          <p:cNvSpPr/>
          <p:nvPr/>
        </p:nvSpPr>
        <p:spPr>
          <a:xfrm>
            <a:off x="5854512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11" name="object 611"/>
          <p:cNvSpPr/>
          <p:nvPr/>
        </p:nvSpPr>
        <p:spPr>
          <a:xfrm>
            <a:off x="5869640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12" name="object 612"/>
          <p:cNvSpPr/>
          <p:nvPr/>
        </p:nvSpPr>
        <p:spPr>
          <a:xfrm>
            <a:off x="5884768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13" name="object 613"/>
          <p:cNvSpPr/>
          <p:nvPr/>
        </p:nvSpPr>
        <p:spPr>
          <a:xfrm>
            <a:off x="5899896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14" name="object 614"/>
          <p:cNvSpPr/>
          <p:nvPr/>
        </p:nvSpPr>
        <p:spPr>
          <a:xfrm>
            <a:off x="5915024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15" name="object 615"/>
          <p:cNvSpPr/>
          <p:nvPr/>
        </p:nvSpPr>
        <p:spPr>
          <a:xfrm>
            <a:off x="5930152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16" name="object 616"/>
          <p:cNvSpPr/>
          <p:nvPr/>
        </p:nvSpPr>
        <p:spPr>
          <a:xfrm>
            <a:off x="5945280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17" name="object 617"/>
          <p:cNvSpPr/>
          <p:nvPr/>
        </p:nvSpPr>
        <p:spPr>
          <a:xfrm>
            <a:off x="5960408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18" name="object 618"/>
          <p:cNvSpPr/>
          <p:nvPr/>
        </p:nvSpPr>
        <p:spPr>
          <a:xfrm>
            <a:off x="5975536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19" name="object 619"/>
          <p:cNvSpPr/>
          <p:nvPr/>
        </p:nvSpPr>
        <p:spPr>
          <a:xfrm>
            <a:off x="5990664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20" name="object 620"/>
          <p:cNvSpPr/>
          <p:nvPr/>
        </p:nvSpPr>
        <p:spPr>
          <a:xfrm>
            <a:off x="6005792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21" name="object 621"/>
          <p:cNvSpPr/>
          <p:nvPr/>
        </p:nvSpPr>
        <p:spPr>
          <a:xfrm>
            <a:off x="6020919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22" name="object 622"/>
          <p:cNvSpPr/>
          <p:nvPr/>
        </p:nvSpPr>
        <p:spPr>
          <a:xfrm>
            <a:off x="6036047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23" name="object 623"/>
          <p:cNvSpPr/>
          <p:nvPr/>
        </p:nvSpPr>
        <p:spPr>
          <a:xfrm>
            <a:off x="6051175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24" name="object 624"/>
          <p:cNvSpPr/>
          <p:nvPr/>
        </p:nvSpPr>
        <p:spPr>
          <a:xfrm>
            <a:off x="6066303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25" name="object 625"/>
          <p:cNvSpPr/>
          <p:nvPr/>
        </p:nvSpPr>
        <p:spPr>
          <a:xfrm>
            <a:off x="6081431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26" name="object 626"/>
          <p:cNvSpPr/>
          <p:nvPr/>
        </p:nvSpPr>
        <p:spPr>
          <a:xfrm>
            <a:off x="6096559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27" name="object 627"/>
          <p:cNvSpPr/>
          <p:nvPr/>
        </p:nvSpPr>
        <p:spPr>
          <a:xfrm>
            <a:off x="6111687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28" name="object 628"/>
          <p:cNvSpPr/>
          <p:nvPr/>
        </p:nvSpPr>
        <p:spPr>
          <a:xfrm>
            <a:off x="6126815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29" name="object 629"/>
          <p:cNvSpPr/>
          <p:nvPr/>
        </p:nvSpPr>
        <p:spPr>
          <a:xfrm>
            <a:off x="6141943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30" name="object 630"/>
          <p:cNvSpPr/>
          <p:nvPr/>
        </p:nvSpPr>
        <p:spPr>
          <a:xfrm>
            <a:off x="6157071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31" name="object 631"/>
          <p:cNvSpPr/>
          <p:nvPr/>
        </p:nvSpPr>
        <p:spPr>
          <a:xfrm>
            <a:off x="6172199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32" name="object 632"/>
          <p:cNvSpPr/>
          <p:nvPr/>
        </p:nvSpPr>
        <p:spPr>
          <a:xfrm>
            <a:off x="6187327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33" name="object 633"/>
          <p:cNvSpPr/>
          <p:nvPr/>
        </p:nvSpPr>
        <p:spPr>
          <a:xfrm>
            <a:off x="6202455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34" name="object 634"/>
          <p:cNvSpPr/>
          <p:nvPr/>
        </p:nvSpPr>
        <p:spPr>
          <a:xfrm>
            <a:off x="6217583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35" name="object 635"/>
          <p:cNvSpPr/>
          <p:nvPr/>
        </p:nvSpPr>
        <p:spPr>
          <a:xfrm>
            <a:off x="6232711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36" name="object 636"/>
          <p:cNvSpPr/>
          <p:nvPr/>
        </p:nvSpPr>
        <p:spPr>
          <a:xfrm>
            <a:off x="6247839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37" name="object 637"/>
          <p:cNvSpPr/>
          <p:nvPr/>
        </p:nvSpPr>
        <p:spPr>
          <a:xfrm>
            <a:off x="6262967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38" name="object 638"/>
          <p:cNvSpPr/>
          <p:nvPr/>
        </p:nvSpPr>
        <p:spPr>
          <a:xfrm>
            <a:off x="6278094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39" name="object 639"/>
          <p:cNvSpPr/>
          <p:nvPr/>
        </p:nvSpPr>
        <p:spPr>
          <a:xfrm>
            <a:off x="6293222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40" name="object 640"/>
          <p:cNvSpPr/>
          <p:nvPr/>
        </p:nvSpPr>
        <p:spPr>
          <a:xfrm>
            <a:off x="6308350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41" name="object 641"/>
          <p:cNvSpPr/>
          <p:nvPr/>
        </p:nvSpPr>
        <p:spPr>
          <a:xfrm>
            <a:off x="6323478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42" name="object 642"/>
          <p:cNvSpPr/>
          <p:nvPr/>
        </p:nvSpPr>
        <p:spPr>
          <a:xfrm>
            <a:off x="6338606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43" name="object 643"/>
          <p:cNvSpPr/>
          <p:nvPr/>
        </p:nvSpPr>
        <p:spPr>
          <a:xfrm>
            <a:off x="6353734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44" name="object 644"/>
          <p:cNvSpPr/>
          <p:nvPr/>
        </p:nvSpPr>
        <p:spPr>
          <a:xfrm>
            <a:off x="6368862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45" name="object 645"/>
          <p:cNvSpPr/>
          <p:nvPr/>
        </p:nvSpPr>
        <p:spPr>
          <a:xfrm>
            <a:off x="6383990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46" name="object 646"/>
          <p:cNvSpPr/>
          <p:nvPr/>
        </p:nvSpPr>
        <p:spPr>
          <a:xfrm>
            <a:off x="6399118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47" name="object 647"/>
          <p:cNvSpPr/>
          <p:nvPr/>
        </p:nvSpPr>
        <p:spPr>
          <a:xfrm>
            <a:off x="6414246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48" name="object 648"/>
          <p:cNvSpPr/>
          <p:nvPr/>
        </p:nvSpPr>
        <p:spPr>
          <a:xfrm>
            <a:off x="6429374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49" name="object 649"/>
          <p:cNvSpPr/>
          <p:nvPr/>
        </p:nvSpPr>
        <p:spPr>
          <a:xfrm>
            <a:off x="6444502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50" name="object 650"/>
          <p:cNvSpPr/>
          <p:nvPr/>
        </p:nvSpPr>
        <p:spPr>
          <a:xfrm>
            <a:off x="6459630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51" name="object 651"/>
          <p:cNvSpPr/>
          <p:nvPr/>
        </p:nvSpPr>
        <p:spPr>
          <a:xfrm>
            <a:off x="6474758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52" name="object 652"/>
          <p:cNvSpPr/>
          <p:nvPr/>
        </p:nvSpPr>
        <p:spPr>
          <a:xfrm>
            <a:off x="6489886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53" name="object 653"/>
          <p:cNvSpPr/>
          <p:nvPr/>
        </p:nvSpPr>
        <p:spPr>
          <a:xfrm>
            <a:off x="6505014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54" name="object 654"/>
          <p:cNvSpPr/>
          <p:nvPr/>
        </p:nvSpPr>
        <p:spPr>
          <a:xfrm>
            <a:off x="6520142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55" name="object 655"/>
          <p:cNvSpPr/>
          <p:nvPr/>
        </p:nvSpPr>
        <p:spPr>
          <a:xfrm>
            <a:off x="6535269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56" name="object 656"/>
          <p:cNvSpPr/>
          <p:nvPr/>
        </p:nvSpPr>
        <p:spPr>
          <a:xfrm>
            <a:off x="6550397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57" name="object 657"/>
          <p:cNvSpPr/>
          <p:nvPr/>
        </p:nvSpPr>
        <p:spPr>
          <a:xfrm>
            <a:off x="6565525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58" name="object 658"/>
          <p:cNvSpPr/>
          <p:nvPr/>
        </p:nvSpPr>
        <p:spPr>
          <a:xfrm>
            <a:off x="6580653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59" name="object 659"/>
          <p:cNvSpPr/>
          <p:nvPr/>
        </p:nvSpPr>
        <p:spPr>
          <a:xfrm>
            <a:off x="6595781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60" name="object 660"/>
          <p:cNvSpPr/>
          <p:nvPr/>
        </p:nvSpPr>
        <p:spPr>
          <a:xfrm>
            <a:off x="6610909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61" name="object 661"/>
          <p:cNvSpPr/>
          <p:nvPr/>
        </p:nvSpPr>
        <p:spPr>
          <a:xfrm>
            <a:off x="6626037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62" name="object 662"/>
          <p:cNvSpPr/>
          <p:nvPr/>
        </p:nvSpPr>
        <p:spPr>
          <a:xfrm>
            <a:off x="6641165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63" name="object 663"/>
          <p:cNvSpPr/>
          <p:nvPr/>
        </p:nvSpPr>
        <p:spPr>
          <a:xfrm>
            <a:off x="6656293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64" name="object 664"/>
          <p:cNvSpPr/>
          <p:nvPr/>
        </p:nvSpPr>
        <p:spPr>
          <a:xfrm>
            <a:off x="6671421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65" name="object 665"/>
          <p:cNvSpPr/>
          <p:nvPr/>
        </p:nvSpPr>
        <p:spPr>
          <a:xfrm>
            <a:off x="6686549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66" name="object 666"/>
          <p:cNvSpPr/>
          <p:nvPr/>
        </p:nvSpPr>
        <p:spPr>
          <a:xfrm>
            <a:off x="6701677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67" name="object 667"/>
          <p:cNvSpPr/>
          <p:nvPr/>
        </p:nvSpPr>
        <p:spPr>
          <a:xfrm>
            <a:off x="6716805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68" name="object 668"/>
          <p:cNvSpPr/>
          <p:nvPr/>
        </p:nvSpPr>
        <p:spPr>
          <a:xfrm>
            <a:off x="6731933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69" name="object 669"/>
          <p:cNvSpPr/>
          <p:nvPr/>
        </p:nvSpPr>
        <p:spPr>
          <a:xfrm>
            <a:off x="6747061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70" name="object 670"/>
          <p:cNvSpPr/>
          <p:nvPr/>
        </p:nvSpPr>
        <p:spPr>
          <a:xfrm>
            <a:off x="6762189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71" name="object 671"/>
          <p:cNvSpPr/>
          <p:nvPr/>
        </p:nvSpPr>
        <p:spPr>
          <a:xfrm>
            <a:off x="6777317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72" name="object 672"/>
          <p:cNvSpPr/>
          <p:nvPr/>
        </p:nvSpPr>
        <p:spPr>
          <a:xfrm>
            <a:off x="6792444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73" name="object 673"/>
          <p:cNvSpPr/>
          <p:nvPr/>
        </p:nvSpPr>
        <p:spPr>
          <a:xfrm>
            <a:off x="6807572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74" name="object 674"/>
          <p:cNvSpPr/>
          <p:nvPr/>
        </p:nvSpPr>
        <p:spPr>
          <a:xfrm>
            <a:off x="6822700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75" name="object 675"/>
          <p:cNvSpPr/>
          <p:nvPr/>
        </p:nvSpPr>
        <p:spPr>
          <a:xfrm>
            <a:off x="6837828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76" name="object 676"/>
          <p:cNvSpPr/>
          <p:nvPr/>
        </p:nvSpPr>
        <p:spPr>
          <a:xfrm>
            <a:off x="6852956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77" name="object 677"/>
          <p:cNvSpPr/>
          <p:nvPr/>
        </p:nvSpPr>
        <p:spPr>
          <a:xfrm>
            <a:off x="6868084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78" name="object 678"/>
          <p:cNvSpPr/>
          <p:nvPr/>
        </p:nvSpPr>
        <p:spPr>
          <a:xfrm>
            <a:off x="6883212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79" name="object 679"/>
          <p:cNvSpPr/>
          <p:nvPr/>
        </p:nvSpPr>
        <p:spPr>
          <a:xfrm>
            <a:off x="6898340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80" name="object 680"/>
          <p:cNvSpPr/>
          <p:nvPr/>
        </p:nvSpPr>
        <p:spPr>
          <a:xfrm>
            <a:off x="6913468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81" name="object 681"/>
          <p:cNvSpPr/>
          <p:nvPr/>
        </p:nvSpPr>
        <p:spPr>
          <a:xfrm>
            <a:off x="6928596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82" name="object 682"/>
          <p:cNvSpPr/>
          <p:nvPr/>
        </p:nvSpPr>
        <p:spPr>
          <a:xfrm>
            <a:off x="6943724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83" name="object 683"/>
          <p:cNvSpPr/>
          <p:nvPr/>
        </p:nvSpPr>
        <p:spPr>
          <a:xfrm>
            <a:off x="6958852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84" name="object 684"/>
          <p:cNvSpPr/>
          <p:nvPr/>
        </p:nvSpPr>
        <p:spPr>
          <a:xfrm>
            <a:off x="6973980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85" name="object 685"/>
          <p:cNvSpPr/>
          <p:nvPr/>
        </p:nvSpPr>
        <p:spPr>
          <a:xfrm>
            <a:off x="6989108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86" name="object 686"/>
          <p:cNvSpPr/>
          <p:nvPr/>
        </p:nvSpPr>
        <p:spPr>
          <a:xfrm>
            <a:off x="7004236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87" name="object 687"/>
          <p:cNvSpPr/>
          <p:nvPr/>
        </p:nvSpPr>
        <p:spPr>
          <a:xfrm>
            <a:off x="7019364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88" name="object 688"/>
          <p:cNvSpPr/>
          <p:nvPr/>
        </p:nvSpPr>
        <p:spPr>
          <a:xfrm>
            <a:off x="7034492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89" name="object 689"/>
          <p:cNvSpPr/>
          <p:nvPr/>
        </p:nvSpPr>
        <p:spPr>
          <a:xfrm>
            <a:off x="7049619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90" name="object 690"/>
          <p:cNvSpPr/>
          <p:nvPr/>
        </p:nvSpPr>
        <p:spPr>
          <a:xfrm>
            <a:off x="7064747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91" name="object 691"/>
          <p:cNvSpPr/>
          <p:nvPr/>
        </p:nvSpPr>
        <p:spPr>
          <a:xfrm>
            <a:off x="7079875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92" name="object 692"/>
          <p:cNvSpPr/>
          <p:nvPr/>
        </p:nvSpPr>
        <p:spPr>
          <a:xfrm>
            <a:off x="7095003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93" name="object 693"/>
          <p:cNvSpPr/>
          <p:nvPr/>
        </p:nvSpPr>
        <p:spPr>
          <a:xfrm>
            <a:off x="7110131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94" name="object 694"/>
          <p:cNvSpPr/>
          <p:nvPr/>
        </p:nvSpPr>
        <p:spPr>
          <a:xfrm>
            <a:off x="7125259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95" name="object 695"/>
          <p:cNvSpPr/>
          <p:nvPr/>
        </p:nvSpPr>
        <p:spPr>
          <a:xfrm>
            <a:off x="7140387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96" name="object 696"/>
          <p:cNvSpPr/>
          <p:nvPr/>
        </p:nvSpPr>
        <p:spPr>
          <a:xfrm>
            <a:off x="7155515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97" name="object 697"/>
          <p:cNvSpPr/>
          <p:nvPr/>
        </p:nvSpPr>
        <p:spPr>
          <a:xfrm>
            <a:off x="7170643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98" name="object 698"/>
          <p:cNvSpPr/>
          <p:nvPr/>
        </p:nvSpPr>
        <p:spPr>
          <a:xfrm>
            <a:off x="7185771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99" name="object 699"/>
          <p:cNvSpPr/>
          <p:nvPr/>
        </p:nvSpPr>
        <p:spPr>
          <a:xfrm>
            <a:off x="7200899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00" name="object 700"/>
          <p:cNvSpPr/>
          <p:nvPr/>
        </p:nvSpPr>
        <p:spPr>
          <a:xfrm>
            <a:off x="7216027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01" name="object 701"/>
          <p:cNvSpPr/>
          <p:nvPr/>
        </p:nvSpPr>
        <p:spPr>
          <a:xfrm>
            <a:off x="7231155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02" name="object 702"/>
          <p:cNvSpPr/>
          <p:nvPr/>
        </p:nvSpPr>
        <p:spPr>
          <a:xfrm>
            <a:off x="7246283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03" name="object 703"/>
          <p:cNvSpPr/>
          <p:nvPr/>
        </p:nvSpPr>
        <p:spPr>
          <a:xfrm>
            <a:off x="7261411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04" name="object 704"/>
          <p:cNvSpPr/>
          <p:nvPr/>
        </p:nvSpPr>
        <p:spPr>
          <a:xfrm>
            <a:off x="7276539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05" name="object 705"/>
          <p:cNvSpPr/>
          <p:nvPr/>
        </p:nvSpPr>
        <p:spPr>
          <a:xfrm>
            <a:off x="7291667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06" name="object 706"/>
          <p:cNvSpPr/>
          <p:nvPr/>
        </p:nvSpPr>
        <p:spPr>
          <a:xfrm>
            <a:off x="7306794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07" name="object 707"/>
          <p:cNvSpPr/>
          <p:nvPr/>
        </p:nvSpPr>
        <p:spPr>
          <a:xfrm>
            <a:off x="7321922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08" name="object 708"/>
          <p:cNvSpPr/>
          <p:nvPr/>
        </p:nvSpPr>
        <p:spPr>
          <a:xfrm>
            <a:off x="7337050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09" name="object 709"/>
          <p:cNvSpPr/>
          <p:nvPr/>
        </p:nvSpPr>
        <p:spPr>
          <a:xfrm>
            <a:off x="7352178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10" name="object 710"/>
          <p:cNvSpPr/>
          <p:nvPr/>
        </p:nvSpPr>
        <p:spPr>
          <a:xfrm>
            <a:off x="7367306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11" name="object 711"/>
          <p:cNvSpPr/>
          <p:nvPr/>
        </p:nvSpPr>
        <p:spPr>
          <a:xfrm>
            <a:off x="7382434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12" name="object 712"/>
          <p:cNvSpPr/>
          <p:nvPr/>
        </p:nvSpPr>
        <p:spPr>
          <a:xfrm>
            <a:off x="7397562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13" name="object 713"/>
          <p:cNvSpPr/>
          <p:nvPr/>
        </p:nvSpPr>
        <p:spPr>
          <a:xfrm>
            <a:off x="7412690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14" name="object 714"/>
          <p:cNvSpPr/>
          <p:nvPr/>
        </p:nvSpPr>
        <p:spPr>
          <a:xfrm>
            <a:off x="7427818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15" name="object 715"/>
          <p:cNvSpPr/>
          <p:nvPr/>
        </p:nvSpPr>
        <p:spPr>
          <a:xfrm>
            <a:off x="7442946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16" name="object 716"/>
          <p:cNvSpPr/>
          <p:nvPr/>
        </p:nvSpPr>
        <p:spPr>
          <a:xfrm>
            <a:off x="7458074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17" name="object 717"/>
          <p:cNvSpPr/>
          <p:nvPr/>
        </p:nvSpPr>
        <p:spPr>
          <a:xfrm>
            <a:off x="7473202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18" name="object 718"/>
          <p:cNvSpPr/>
          <p:nvPr/>
        </p:nvSpPr>
        <p:spPr>
          <a:xfrm>
            <a:off x="7488330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19" name="object 719"/>
          <p:cNvSpPr/>
          <p:nvPr/>
        </p:nvSpPr>
        <p:spPr>
          <a:xfrm>
            <a:off x="7503458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20" name="object 720"/>
          <p:cNvSpPr/>
          <p:nvPr/>
        </p:nvSpPr>
        <p:spPr>
          <a:xfrm>
            <a:off x="7518586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21" name="object 721"/>
          <p:cNvSpPr/>
          <p:nvPr/>
        </p:nvSpPr>
        <p:spPr>
          <a:xfrm>
            <a:off x="7533714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22" name="object 722"/>
          <p:cNvSpPr/>
          <p:nvPr/>
        </p:nvSpPr>
        <p:spPr>
          <a:xfrm>
            <a:off x="7548842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23" name="object 723"/>
          <p:cNvSpPr/>
          <p:nvPr/>
        </p:nvSpPr>
        <p:spPr>
          <a:xfrm>
            <a:off x="7563969" y="404392"/>
            <a:ext cx="7564" cy="0"/>
          </a:xfrm>
          <a:custGeom>
            <a:avLst/>
            <a:gdLst/>
            <a:ahLst/>
            <a:cxnLst/>
            <a:rect l="l" t="t" r="r" b="b"/>
            <a:pathLst>
              <a:path w="8572">
                <a:moveTo>
                  <a:pt x="0" y="0"/>
                </a:moveTo>
                <a:lnTo>
                  <a:pt x="8572" y="0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24" name="object 724"/>
          <p:cNvSpPr/>
          <p:nvPr/>
        </p:nvSpPr>
        <p:spPr>
          <a:xfrm>
            <a:off x="3555065" y="3702283"/>
            <a:ext cx="7564" cy="0"/>
          </a:xfrm>
          <a:custGeom>
            <a:avLst/>
            <a:gdLst/>
            <a:ahLst/>
            <a:cxnLst/>
            <a:rect l="l" t="t" r="r" b="b"/>
            <a:pathLst>
              <a:path w="8572">
                <a:moveTo>
                  <a:pt x="0" y="0"/>
                </a:moveTo>
                <a:lnTo>
                  <a:pt x="8572" y="0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25" name="object 725"/>
          <p:cNvSpPr/>
          <p:nvPr/>
        </p:nvSpPr>
        <p:spPr>
          <a:xfrm>
            <a:off x="3570193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26" name="object 726"/>
          <p:cNvSpPr/>
          <p:nvPr/>
        </p:nvSpPr>
        <p:spPr>
          <a:xfrm>
            <a:off x="3585321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27" name="object 727"/>
          <p:cNvSpPr/>
          <p:nvPr/>
        </p:nvSpPr>
        <p:spPr>
          <a:xfrm>
            <a:off x="3600449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28" name="object 728"/>
          <p:cNvSpPr/>
          <p:nvPr/>
        </p:nvSpPr>
        <p:spPr>
          <a:xfrm>
            <a:off x="3615577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29" name="object 729"/>
          <p:cNvSpPr/>
          <p:nvPr/>
        </p:nvSpPr>
        <p:spPr>
          <a:xfrm>
            <a:off x="3630705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30" name="object 730"/>
          <p:cNvSpPr/>
          <p:nvPr/>
        </p:nvSpPr>
        <p:spPr>
          <a:xfrm>
            <a:off x="3645833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31" name="object 731"/>
          <p:cNvSpPr/>
          <p:nvPr/>
        </p:nvSpPr>
        <p:spPr>
          <a:xfrm>
            <a:off x="3660961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32" name="object 732"/>
          <p:cNvSpPr/>
          <p:nvPr/>
        </p:nvSpPr>
        <p:spPr>
          <a:xfrm>
            <a:off x="3676089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33" name="object 733"/>
          <p:cNvSpPr/>
          <p:nvPr/>
        </p:nvSpPr>
        <p:spPr>
          <a:xfrm>
            <a:off x="3691217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34" name="object 734"/>
          <p:cNvSpPr/>
          <p:nvPr/>
        </p:nvSpPr>
        <p:spPr>
          <a:xfrm>
            <a:off x="3706344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35" name="object 735"/>
          <p:cNvSpPr/>
          <p:nvPr/>
        </p:nvSpPr>
        <p:spPr>
          <a:xfrm>
            <a:off x="3721472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36" name="object 736"/>
          <p:cNvSpPr/>
          <p:nvPr/>
        </p:nvSpPr>
        <p:spPr>
          <a:xfrm>
            <a:off x="3736600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37" name="object 737"/>
          <p:cNvSpPr/>
          <p:nvPr/>
        </p:nvSpPr>
        <p:spPr>
          <a:xfrm>
            <a:off x="3751728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38" name="object 738"/>
          <p:cNvSpPr/>
          <p:nvPr/>
        </p:nvSpPr>
        <p:spPr>
          <a:xfrm>
            <a:off x="3766856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39" name="object 739"/>
          <p:cNvSpPr/>
          <p:nvPr/>
        </p:nvSpPr>
        <p:spPr>
          <a:xfrm>
            <a:off x="3781984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40" name="object 740"/>
          <p:cNvSpPr/>
          <p:nvPr/>
        </p:nvSpPr>
        <p:spPr>
          <a:xfrm>
            <a:off x="3797112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41" name="object 741"/>
          <p:cNvSpPr/>
          <p:nvPr/>
        </p:nvSpPr>
        <p:spPr>
          <a:xfrm>
            <a:off x="3812240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42" name="object 742"/>
          <p:cNvSpPr/>
          <p:nvPr/>
        </p:nvSpPr>
        <p:spPr>
          <a:xfrm>
            <a:off x="3827368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43" name="object 743"/>
          <p:cNvSpPr/>
          <p:nvPr/>
        </p:nvSpPr>
        <p:spPr>
          <a:xfrm>
            <a:off x="3842496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44" name="object 744"/>
          <p:cNvSpPr/>
          <p:nvPr/>
        </p:nvSpPr>
        <p:spPr>
          <a:xfrm>
            <a:off x="3857624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45" name="object 745"/>
          <p:cNvSpPr/>
          <p:nvPr/>
        </p:nvSpPr>
        <p:spPr>
          <a:xfrm>
            <a:off x="3872752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46" name="object 746"/>
          <p:cNvSpPr/>
          <p:nvPr/>
        </p:nvSpPr>
        <p:spPr>
          <a:xfrm>
            <a:off x="3887880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47" name="object 747"/>
          <p:cNvSpPr/>
          <p:nvPr/>
        </p:nvSpPr>
        <p:spPr>
          <a:xfrm>
            <a:off x="3903008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48" name="object 748"/>
          <p:cNvSpPr/>
          <p:nvPr/>
        </p:nvSpPr>
        <p:spPr>
          <a:xfrm>
            <a:off x="3918136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49" name="object 749"/>
          <p:cNvSpPr/>
          <p:nvPr/>
        </p:nvSpPr>
        <p:spPr>
          <a:xfrm>
            <a:off x="3933264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50" name="object 750"/>
          <p:cNvSpPr/>
          <p:nvPr/>
        </p:nvSpPr>
        <p:spPr>
          <a:xfrm>
            <a:off x="3948392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51" name="object 751"/>
          <p:cNvSpPr/>
          <p:nvPr/>
        </p:nvSpPr>
        <p:spPr>
          <a:xfrm>
            <a:off x="3963519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52" name="object 752"/>
          <p:cNvSpPr/>
          <p:nvPr/>
        </p:nvSpPr>
        <p:spPr>
          <a:xfrm>
            <a:off x="3978647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53" name="object 753"/>
          <p:cNvSpPr/>
          <p:nvPr/>
        </p:nvSpPr>
        <p:spPr>
          <a:xfrm>
            <a:off x="3993775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54" name="object 754"/>
          <p:cNvSpPr/>
          <p:nvPr/>
        </p:nvSpPr>
        <p:spPr>
          <a:xfrm>
            <a:off x="4008903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55" name="object 755"/>
          <p:cNvSpPr/>
          <p:nvPr/>
        </p:nvSpPr>
        <p:spPr>
          <a:xfrm>
            <a:off x="4024031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56" name="object 756"/>
          <p:cNvSpPr/>
          <p:nvPr/>
        </p:nvSpPr>
        <p:spPr>
          <a:xfrm>
            <a:off x="4039159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57" name="object 757"/>
          <p:cNvSpPr/>
          <p:nvPr/>
        </p:nvSpPr>
        <p:spPr>
          <a:xfrm>
            <a:off x="4054287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58" name="object 758"/>
          <p:cNvSpPr/>
          <p:nvPr/>
        </p:nvSpPr>
        <p:spPr>
          <a:xfrm>
            <a:off x="4069415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59" name="object 759"/>
          <p:cNvSpPr/>
          <p:nvPr/>
        </p:nvSpPr>
        <p:spPr>
          <a:xfrm>
            <a:off x="4084543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60" name="object 760"/>
          <p:cNvSpPr/>
          <p:nvPr/>
        </p:nvSpPr>
        <p:spPr>
          <a:xfrm>
            <a:off x="4099671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61" name="object 761"/>
          <p:cNvSpPr/>
          <p:nvPr/>
        </p:nvSpPr>
        <p:spPr>
          <a:xfrm>
            <a:off x="4114799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62" name="object 762"/>
          <p:cNvSpPr/>
          <p:nvPr/>
        </p:nvSpPr>
        <p:spPr>
          <a:xfrm>
            <a:off x="4129927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63" name="object 763"/>
          <p:cNvSpPr/>
          <p:nvPr/>
        </p:nvSpPr>
        <p:spPr>
          <a:xfrm>
            <a:off x="4145055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64" name="object 764"/>
          <p:cNvSpPr/>
          <p:nvPr/>
        </p:nvSpPr>
        <p:spPr>
          <a:xfrm>
            <a:off x="4160183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65" name="object 765"/>
          <p:cNvSpPr/>
          <p:nvPr/>
        </p:nvSpPr>
        <p:spPr>
          <a:xfrm>
            <a:off x="4175311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66" name="object 766"/>
          <p:cNvSpPr/>
          <p:nvPr/>
        </p:nvSpPr>
        <p:spPr>
          <a:xfrm>
            <a:off x="4190439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67" name="object 767"/>
          <p:cNvSpPr/>
          <p:nvPr/>
        </p:nvSpPr>
        <p:spPr>
          <a:xfrm>
            <a:off x="4205567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68" name="object 768"/>
          <p:cNvSpPr/>
          <p:nvPr/>
        </p:nvSpPr>
        <p:spPr>
          <a:xfrm>
            <a:off x="4220694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69" name="object 769"/>
          <p:cNvSpPr/>
          <p:nvPr/>
        </p:nvSpPr>
        <p:spPr>
          <a:xfrm>
            <a:off x="4235822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70" name="object 770"/>
          <p:cNvSpPr/>
          <p:nvPr/>
        </p:nvSpPr>
        <p:spPr>
          <a:xfrm>
            <a:off x="4250950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71" name="object 771"/>
          <p:cNvSpPr/>
          <p:nvPr/>
        </p:nvSpPr>
        <p:spPr>
          <a:xfrm>
            <a:off x="4266078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72" name="object 772"/>
          <p:cNvSpPr/>
          <p:nvPr/>
        </p:nvSpPr>
        <p:spPr>
          <a:xfrm>
            <a:off x="4281206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73" name="object 773"/>
          <p:cNvSpPr/>
          <p:nvPr/>
        </p:nvSpPr>
        <p:spPr>
          <a:xfrm>
            <a:off x="4296334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74" name="object 774"/>
          <p:cNvSpPr/>
          <p:nvPr/>
        </p:nvSpPr>
        <p:spPr>
          <a:xfrm>
            <a:off x="4311462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75" name="object 775"/>
          <p:cNvSpPr/>
          <p:nvPr/>
        </p:nvSpPr>
        <p:spPr>
          <a:xfrm>
            <a:off x="4326590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76" name="object 776"/>
          <p:cNvSpPr/>
          <p:nvPr/>
        </p:nvSpPr>
        <p:spPr>
          <a:xfrm>
            <a:off x="4341718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77" name="object 777"/>
          <p:cNvSpPr/>
          <p:nvPr/>
        </p:nvSpPr>
        <p:spPr>
          <a:xfrm>
            <a:off x="4356846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78" name="object 778"/>
          <p:cNvSpPr/>
          <p:nvPr/>
        </p:nvSpPr>
        <p:spPr>
          <a:xfrm>
            <a:off x="4371974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79" name="object 779"/>
          <p:cNvSpPr/>
          <p:nvPr/>
        </p:nvSpPr>
        <p:spPr>
          <a:xfrm>
            <a:off x="4387102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80" name="object 780"/>
          <p:cNvSpPr/>
          <p:nvPr/>
        </p:nvSpPr>
        <p:spPr>
          <a:xfrm>
            <a:off x="4402230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81" name="object 781"/>
          <p:cNvSpPr/>
          <p:nvPr/>
        </p:nvSpPr>
        <p:spPr>
          <a:xfrm>
            <a:off x="4417358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82" name="object 782"/>
          <p:cNvSpPr/>
          <p:nvPr/>
        </p:nvSpPr>
        <p:spPr>
          <a:xfrm>
            <a:off x="4432486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83" name="object 783"/>
          <p:cNvSpPr/>
          <p:nvPr/>
        </p:nvSpPr>
        <p:spPr>
          <a:xfrm>
            <a:off x="4447614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84" name="object 784"/>
          <p:cNvSpPr/>
          <p:nvPr/>
        </p:nvSpPr>
        <p:spPr>
          <a:xfrm>
            <a:off x="4462742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85" name="object 785"/>
          <p:cNvSpPr/>
          <p:nvPr/>
        </p:nvSpPr>
        <p:spPr>
          <a:xfrm>
            <a:off x="4477869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86" name="object 786"/>
          <p:cNvSpPr/>
          <p:nvPr/>
        </p:nvSpPr>
        <p:spPr>
          <a:xfrm>
            <a:off x="4492997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87" name="object 787"/>
          <p:cNvSpPr/>
          <p:nvPr/>
        </p:nvSpPr>
        <p:spPr>
          <a:xfrm>
            <a:off x="4508125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88" name="object 788"/>
          <p:cNvSpPr/>
          <p:nvPr/>
        </p:nvSpPr>
        <p:spPr>
          <a:xfrm>
            <a:off x="4523253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89" name="object 789"/>
          <p:cNvSpPr/>
          <p:nvPr/>
        </p:nvSpPr>
        <p:spPr>
          <a:xfrm>
            <a:off x="4538381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90" name="object 790"/>
          <p:cNvSpPr/>
          <p:nvPr/>
        </p:nvSpPr>
        <p:spPr>
          <a:xfrm>
            <a:off x="4553509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91" name="object 791"/>
          <p:cNvSpPr/>
          <p:nvPr/>
        </p:nvSpPr>
        <p:spPr>
          <a:xfrm>
            <a:off x="4568637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92" name="object 792"/>
          <p:cNvSpPr/>
          <p:nvPr/>
        </p:nvSpPr>
        <p:spPr>
          <a:xfrm>
            <a:off x="4583765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93" name="object 793"/>
          <p:cNvSpPr/>
          <p:nvPr/>
        </p:nvSpPr>
        <p:spPr>
          <a:xfrm>
            <a:off x="4598893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94" name="object 794"/>
          <p:cNvSpPr/>
          <p:nvPr/>
        </p:nvSpPr>
        <p:spPr>
          <a:xfrm>
            <a:off x="4614021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95" name="object 795"/>
          <p:cNvSpPr/>
          <p:nvPr/>
        </p:nvSpPr>
        <p:spPr>
          <a:xfrm>
            <a:off x="4629149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96" name="object 796"/>
          <p:cNvSpPr/>
          <p:nvPr/>
        </p:nvSpPr>
        <p:spPr>
          <a:xfrm>
            <a:off x="4644277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97" name="object 797"/>
          <p:cNvSpPr/>
          <p:nvPr/>
        </p:nvSpPr>
        <p:spPr>
          <a:xfrm>
            <a:off x="4659405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98" name="object 798"/>
          <p:cNvSpPr/>
          <p:nvPr/>
        </p:nvSpPr>
        <p:spPr>
          <a:xfrm>
            <a:off x="4674533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99" name="object 799"/>
          <p:cNvSpPr/>
          <p:nvPr/>
        </p:nvSpPr>
        <p:spPr>
          <a:xfrm>
            <a:off x="4689661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00" name="object 800"/>
          <p:cNvSpPr/>
          <p:nvPr/>
        </p:nvSpPr>
        <p:spPr>
          <a:xfrm>
            <a:off x="4704789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01" name="object 801"/>
          <p:cNvSpPr/>
          <p:nvPr/>
        </p:nvSpPr>
        <p:spPr>
          <a:xfrm>
            <a:off x="4719917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02" name="object 802"/>
          <p:cNvSpPr/>
          <p:nvPr/>
        </p:nvSpPr>
        <p:spPr>
          <a:xfrm>
            <a:off x="4735044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03" name="object 803"/>
          <p:cNvSpPr/>
          <p:nvPr/>
        </p:nvSpPr>
        <p:spPr>
          <a:xfrm>
            <a:off x="4750172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04" name="object 804"/>
          <p:cNvSpPr/>
          <p:nvPr/>
        </p:nvSpPr>
        <p:spPr>
          <a:xfrm>
            <a:off x="4765300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05" name="object 805"/>
          <p:cNvSpPr/>
          <p:nvPr/>
        </p:nvSpPr>
        <p:spPr>
          <a:xfrm>
            <a:off x="4780428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06" name="object 806"/>
          <p:cNvSpPr/>
          <p:nvPr/>
        </p:nvSpPr>
        <p:spPr>
          <a:xfrm>
            <a:off x="4795556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07" name="object 807"/>
          <p:cNvSpPr/>
          <p:nvPr/>
        </p:nvSpPr>
        <p:spPr>
          <a:xfrm>
            <a:off x="4810684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08" name="object 808"/>
          <p:cNvSpPr/>
          <p:nvPr/>
        </p:nvSpPr>
        <p:spPr>
          <a:xfrm>
            <a:off x="4825812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09" name="object 809"/>
          <p:cNvSpPr/>
          <p:nvPr/>
        </p:nvSpPr>
        <p:spPr>
          <a:xfrm>
            <a:off x="4840940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10" name="object 810"/>
          <p:cNvSpPr/>
          <p:nvPr/>
        </p:nvSpPr>
        <p:spPr>
          <a:xfrm>
            <a:off x="4856068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11" name="object 811"/>
          <p:cNvSpPr/>
          <p:nvPr/>
        </p:nvSpPr>
        <p:spPr>
          <a:xfrm>
            <a:off x="4871196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12" name="object 812"/>
          <p:cNvSpPr/>
          <p:nvPr/>
        </p:nvSpPr>
        <p:spPr>
          <a:xfrm>
            <a:off x="4886324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13" name="object 813"/>
          <p:cNvSpPr/>
          <p:nvPr/>
        </p:nvSpPr>
        <p:spPr>
          <a:xfrm>
            <a:off x="4901452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14" name="object 814"/>
          <p:cNvSpPr/>
          <p:nvPr/>
        </p:nvSpPr>
        <p:spPr>
          <a:xfrm>
            <a:off x="4916580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15" name="object 815"/>
          <p:cNvSpPr/>
          <p:nvPr/>
        </p:nvSpPr>
        <p:spPr>
          <a:xfrm>
            <a:off x="4931708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16" name="object 816"/>
          <p:cNvSpPr/>
          <p:nvPr/>
        </p:nvSpPr>
        <p:spPr>
          <a:xfrm>
            <a:off x="4946836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17" name="object 817"/>
          <p:cNvSpPr/>
          <p:nvPr/>
        </p:nvSpPr>
        <p:spPr>
          <a:xfrm>
            <a:off x="4961964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18" name="object 818"/>
          <p:cNvSpPr/>
          <p:nvPr/>
        </p:nvSpPr>
        <p:spPr>
          <a:xfrm>
            <a:off x="4977092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19" name="object 819"/>
          <p:cNvSpPr/>
          <p:nvPr/>
        </p:nvSpPr>
        <p:spPr>
          <a:xfrm>
            <a:off x="4992219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20" name="object 820"/>
          <p:cNvSpPr/>
          <p:nvPr/>
        </p:nvSpPr>
        <p:spPr>
          <a:xfrm>
            <a:off x="5007347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21" name="object 821"/>
          <p:cNvSpPr/>
          <p:nvPr/>
        </p:nvSpPr>
        <p:spPr>
          <a:xfrm>
            <a:off x="5022475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22" name="object 822"/>
          <p:cNvSpPr/>
          <p:nvPr/>
        </p:nvSpPr>
        <p:spPr>
          <a:xfrm>
            <a:off x="5037603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23" name="object 823"/>
          <p:cNvSpPr/>
          <p:nvPr/>
        </p:nvSpPr>
        <p:spPr>
          <a:xfrm>
            <a:off x="5052731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24" name="object 824"/>
          <p:cNvSpPr/>
          <p:nvPr/>
        </p:nvSpPr>
        <p:spPr>
          <a:xfrm>
            <a:off x="5067859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25" name="object 825"/>
          <p:cNvSpPr/>
          <p:nvPr/>
        </p:nvSpPr>
        <p:spPr>
          <a:xfrm>
            <a:off x="5082987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26" name="object 826"/>
          <p:cNvSpPr/>
          <p:nvPr/>
        </p:nvSpPr>
        <p:spPr>
          <a:xfrm>
            <a:off x="5098115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27" name="object 827"/>
          <p:cNvSpPr/>
          <p:nvPr/>
        </p:nvSpPr>
        <p:spPr>
          <a:xfrm>
            <a:off x="5113243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28" name="object 828"/>
          <p:cNvSpPr/>
          <p:nvPr/>
        </p:nvSpPr>
        <p:spPr>
          <a:xfrm>
            <a:off x="5128371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29" name="object 829"/>
          <p:cNvSpPr/>
          <p:nvPr/>
        </p:nvSpPr>
        <p:spPr>
          <a:xfrm>
            <a:off x="5143499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30" name="object 830"/>
          <p:cNvSpPr/>
          <p:nvPr/>
        </p:nvSpPr>
        <p:spPr>
          <a:xfrm>
            <a:off x="5158627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31" name="object 831"/>
          <p:cNvSpPr/>
          <p:nvPr/>
        </p:nvSpPr>
        <p:spPr>
          <a:xfrm>
            <a:off x="5173755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32" name="object 832"/>
          <p:cNvSpPr/>
          <p:nvPr/>
        </p:nvSpPr>
        <p:spPr>
          <a:xfrm>
            <a:off x="5188883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33" name="object 833"/>
          <p:cNvSpPr/>
          <p:nvPr/>
        </p:nvSpPr>
        <p:spPr>
          <a:xfrm>
            <a:off x="5204011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34" name="object 834"/>
          <p:cNvSpPr/>
          <p:nvPr/>
        </p:nvSpPr>
        <p:spPr>
          <a:xfrm>
            <a:off x="5219139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35" name="object 835"/>
          <p:cNvSpPr/>
          <p:nvPr/>
        </p:nvSpPr>
        <p:spPr>
          <a:xfrm>
            <a:off x="5234267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36" name="object 836"/>
          <p:cNvSpPr/>
          <p:nvPr/>
        </p:nvSpPr>
        <p:spPr>
          <a:xfrm>
            <a:off x="5249394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37" name="object 837"/>
          <p:cNvSpPr/>
          <p:nvPr/>
        </p:nvSpPr>
        <p:spPr>
          <a:xfrm>
            <a:off x="5264522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38" name="object 838"/>
          <p:cNvSpPr/>
          <p:nvPr/>
        </p:nvSpPr>
        <p:spPr>
          <a:xfrm>
            <a:off x="5279650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39" name="object 839"/>
          <p:cNvSpPr/>
          <p:nvPr/>
        </p:nvSpPr>
        <p:spPr>
          <a:xfrm>
            <a:off x="5294778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40" name="object 840"/>
          <p:cNvSpPr/>
          <p:nvPr/>
        </p:nvSpPr>
        <p:spPr>
          <a:xfrm>
            <a:off x="5309906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41" name="object 841"/>
          <p:cNvSpPr/>
          <p:nvPr/>
        </p:nvSpPr>
        <p:spPr>
          <a:xfrm>
            <a:off x="5325034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42" name="object 842"/>
          <p:cNvSpPr/>
          <p:nvPr/>
        </p:nvSpPr>
        <p:spPr>
          <a:xfrm>
            <a:off x="5340162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43" name="object 843"/>
          <p:cNvSpPr/>
          <p:nvPr/>
        </p:nvSpPr>
        <p:spPr>
          <a:xfrm>
            <a:off x="5355290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44" name="object 844"/>
          <p:cNvSpPr/>
          <p:nvPr/>
        </p:nvSpPr>
        <p:spPr>
          <a:xfrm>
            <a:off x="5370418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45" name="object 845"/>
          <p:cNvSpPr/>
          <p:nvPr/>
        </p:nvSpPr>
        <p:spPr>
          <a:xfrm>
            <a:off x="5385546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46" name="object 846"/>
          <p:cNvSpPr/>
          <p:nvPr/>
        </p:nvSpPr>
        <p:spPr>
          <a:xfrm>
            <a:off x="5400674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47" name="object 847"/>
          <p:cNvSpPr/>
          <p:nvPr/>
        </p:nvSpPr>
        <p:spPr>
          <a:xfrm>
            <a:off x="5415802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48" name="object 848"/>
          <p:cNvSpPr/>
          <p:nvPr/>
        </p:nvSpPr>
        <p:spPr>
          <a:xfrm>
            <a:off x="5430930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49" name="object 849"/>
          <p:cNvSpPr/>
          <p:nvPr/>
        </p:nvSpPr>
        <p:spPr>
          <a:xfrm>
            <a:off x="5446058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50" name="object 850"/>
          <p:cNvSpPr/>
          <p:nvPr/>
        </p:nvSpPr>
        <p:spPr>
          <a:xfrm>
            <a:off x="5461186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51" name="object 851"/>
          <p:cNvSpPr/>
          <p:nvPr/>
        </p:nvSpPr>
        <p:spPr>
          <a:xfrm>
            <a:off x="5476314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52" name="object 852"/>
          <p:cNvSpPr/>
          <p:nvPr/>
        </p:nvSpPr>
        <p:spPr>
          <a:xfrm>
            <a:off x="5491442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53" name="object 853"/>
          <p:cNvSpPr/>
          <p:nvPr/>
        </p:nvSpPr>
        <p:spPr>
          <a:xfrm>
            <a:off x="5506569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54" name="object 854"/>
          <p:cNvSpPr/>
          <p:nvPr/>
        </p:nvSpPr>
        <p:spPr>
          <a:xfrm>
            <a:off x="5521697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55" name="object 855"/>
          <p:cNvSpPr/>
          <p:nvPr/>
        </p:nvSpPr>
        <p:spPr>
          <a:xfrm>
            <a:off x="5536825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56" name="object 856"/>
          <p:cNvSpPr/>
          <p:nvPr/>
        </p:nvSpPr>
        <p:spPr>
          <a:xfrm>
            <a:off x="5551953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57" name="object 857"/>
          <p:cNvSpPr/>
          <p:nvPr/>
        </p:nvSpPr>
        <p:spPr>
          <a:xfrm>
            <a:off x="5567081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58" name="object 858"/>
          <p:cNvSpPr/>
          <p:nvPr/>
        </p:nvSpPr>
        <p:spPr>
          <a:xfrm>
            <a:off x="5582209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59" name="object 859"/>
          <p:cNvSpPr/>
          <p:nvPr/>
        </p:nvSpPr>
        <p:spPr>
          <a:xfrm>
            <a:off x="5597337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60" name="object 860"/>
          <p:cNvSpPr/>
          <p:nvPr/>
        </p:nvSpPr>
        <p:spPr>
          <a:xfrm>
            <a:off x="5612465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61" name="object 861"/>
          <p:cNvSpPr/>
          <p:nvPr/>
        </p:nvSpPr>
        <p:spPr>
          <a:xfrm>
            <a:off x="5627593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62" name="object 862"/>
          <p:cNvSpPr/>
          <p:nvPr/>
        </p:nvSpPr>
        <p:spPr>
          <a:xfrm>
            <a:off x="5642721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63" name="object 863"/>
          <p:cNvSpPr/>
          <p:nvPr/>
        </p:nvSpPr>
        <p:spPr>
          <a:xfrm>
            <a:off x="5657849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64" name="object 864"/>
          <p:cNvSpPr/>
          <p:nvPr/>
        </p:nvSpPr>
        <p:spPr>
          <a:xfrm>
            <a:off x="5672977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65" name="object 865"/>
          <p:cNvSpPr/>
          <p:nvPr/>
        </p:nvSpPr>
        <p:spPr>
          <a:xfrm>
            <a:off x="5688105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66" name="object 866"/>
          <p:cNvSpPr/>
          <p:nvPr/>
        </p:nvSpPr>
        <p:spPr>
          <a:xfrm>
            <a:off x="5703233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67" name="object 867"/>
          <p:cNvSpPr/>
          <p:nvPr/>
        </p:nvSpPr>
        <p:spPr>
          <a:xfrm>
            <a:off x="5718361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68" name="object 868"/>
          <p:cNvSpPr/>
          <p:nvPr/>
        </p:nvSpPr>
        <p:spPr>
          <a:xfrm>
            <a:off x="5733489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69" name="object 869"/>
          <p:cNvSpPr/>
          <p:nvPr/>
        </p:nvSpPr>
        <p:spPr>
          <a:xfrm>
            <a:off x="5748617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70" name="object 870"/>
          <p:cNvSpPr/>
          <p:nvPr/>
        </p:nvSpPr>
        <p:spPr>
          <a:xfrm>
            <a:off x="5763744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71" name="object 871"/>
          <p:cNvSpPr/>
          <p:nvPr/>
        </p:nvSpPr>
        <p:spPr>
          <a:xfrm>
            <a:off x="5778872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72" name="object 872"/>
          <p:cNvSpPr/>
          <p:nvPr/>
        </p:nvSpPr>
        <p:spPr>
          <a:xfrm>
            <a:off x="5794000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73" name="object 873"/>
          <p:cNvSpPr/>
          <p:nvPr/>
        </p:nvSpPr>
        <p:spPr>
          <a:xfrm>
            <a:off x="5809128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74" name="object 874"/>
          <p:cNvSpPr/>
          <p:nvPr/>
        </p:nvSpPr>
        <p:spPr>
          <a:xfrm>
            <a:off x="5824256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75" name="object 875"/>
          <p:cNvSpPr/>
          <p:nvPr/>
        </p:nvSpPr>
        <p:spPr>
          <a:xfrm>
            <a:off x="5839384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76" name="object 876"/>
          <p:cNvSpPr/>
          <p:nvPr/>
        </p:nvSpPr>
        <p:spPr>
          <a:xfrm>
            <a:off x="5854512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77" name="object 877"/>
          <p:cNvSpPr/>
          <p:nvPr/>
        </p:nvSpPr>
        <p:spPr>
          <a:xfrm>
            <a:off x="5869640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78" name="object 878"/>
          <p:cNvSpPr/>
          <p:nvPr/>
        </p:nvSpPr>
        <p:spPr>
          <a:xfrm>
            <a:off x="5884768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79" name="object 879"/>
          <p:cNvSpPr/>
          <p:nvPr/>
        </p:nvSpPr>
        <p:spPr>
          <a:xfrm>
            <a:off x="5899896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80" name="object 880"/>
          <p:cNvSpPr/>
          <p:nvPr/>
        </p:nvSpPr>
        <p:spPr>
          <a:xfrm>
            <a:off x="5915024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81" name="object 881"/>
          <p:cNvSpPr/>
          <p:nvPr/>
        </p:nvSpPr>
        <p:spPr>
          <a:xfrm>
            <a:off x="5930152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82" name="object 882"/>
          <p:cNvSpPr/>
          <p:nvPr/>
        </p:nvSpPr>
        <p:spPr>
          <a:xfrm>
            <a:off x="5945280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83" name="object 883"/>
          <p:cNvSpPr/>
          <p:nvPr/>
        </p:nvSpPr>
        <p:spPr>
          <a:xfrm>
            <a:off x="5960408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84" name="object 884"/>
          <p:cNvSpPr/>
          <p:nvPr/>
        </p:nvSpPr>
        <p:spPr>
          <a:xfrm>
            <a:off x="5975536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85" name="object 885"/>
          <p:cNvSpPr/>
          <p:nvPr/>
        </p:nvSpPr>
        <p:spPr>
          <a:xfrm>
            <a:off x="5990664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86" name="object 886"/>
          <p:cNvSpPr/>
          <p:nvPr/>
        </p:nvSpPr>
        <p:spPr>
          <a:xfrm>
            <a:off x="6005792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87" name="object 887"/>
          <p:cNvSpPr/>
          <p:nvPr/>
        </p:nvSpPr>
        <p:spPr>
          <a:xfrm>
            <a:off x="6020919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88" name="object 888"/>
          <p:cNvSpPr/>
          <p:nvPr/>
        </p:nvSpPr>
        <p:spPr>
          <a:xfrm>
            <a:off x="6036047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89" name="object 889"/>
          <p:cNvSpPr/>
          <p:nvPr/>
        </p:nvSpPr>
        <p:spPr>
          <a:xfrm>
            <a:off x="6051175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90" name="object 890"/>
          <p:cNvSpPr/>
          <p:nvPr/>
        </p:nvSpPr>
        <p:spPr>
          <a:xfrm>
            <a:off x="6066303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91" name="object 891"/>
          <p:cNvSpPr/>
          <p:nvPr/>
        </p:nvSpPr>
        <p:spPr>
          <a:xfrm>
            <a:off x="6081431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92" name="object 892"/>
          <p:cNvSpPr/>
          <p:nvPr/>
        </p:nvSpPr>
        <p:spPr>
          <a:xfrm>
            <a:off x="6096559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93" name="object 893"/>
          <p:cNvSpPr/>
          <p:nvPr/>
        </p:nvSpPr>
        <p:spPr>
          <a:xfrm>
            <a:off x="6111687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94" name="object 894"/>
          <p:cNvSpPr/>
          <p:nvPr/>
        </p:nvSpPr>
        <p:spPr>
          <a:xfrm>
            <a:off x="6126815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95" name="object 895"/>
          <p:cNvSpPr/>
          <p:nvPr/>
        </p:nvSpPr>
        <p:spPr>
          <a:xfrm>
            <a:off x="6141943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96" name="object 896"/>
          <p:cNvSpPr/>
          <p:nvPr/>
        </p:nvSpPr>
        <p:spPr>
          <a:xfrm>
            <a:off x="6157071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97" name="object 897"/>
          <p:cNvSpPr/>
          <p:nvPr/>
        </p:nvSpPr>
        <p:spPr>
          <a:xfrm>
            <a:off x="6172199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98" name="object 898"/>
          <p:cNvSpPr/>
          <p:nvPr/>
        </p:nvSpPr>
        <p:spPr>
          <a:xfrm>
            <a:off x="6187327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99" name="object 899"/>
          <p:cNvSpPr/>
          <p:nvPr/>
        </p:nvSpPr>
        <p:spPr>
          <a:xfrm>
            <a:off x="6202455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00" name="object 900"/>
          <p:cNvSpPr/>
          <p:nvPr/>
        </p:nvSpPr>
        <p:spPr>
          <a:xfrm>
            <a:off x="6217583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01" name="object 901"/>
          <p:cNvSpPr/>
          <p:nvPr/>
        </p:nvSpPr>
        <p:spPr>
          <a:xfrm>
            <a:off x="6232711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02" name="object 902"/>
          <p:cNvSpPr/>
          <p:nvPr/>
        </p:nvSpPr>
        <p:spPr>
          <a:xfrm>
            <a:off x="6247839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03" name="object 903"/>
          <p:cNvSpPr/>
          <p:nvPr/>
        </p:nvSpPr>
        <p:spPr>
          <a:xfrm>
            <a:off x="6262967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04" name="object 904"/>
          <p:cNvSpPr/>
          <p:nvPr/>
        </p:nvSpPr>
        <p:spPr>
          <a:xfrm>
            <a:off x="6278094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05" name="object 905"/>
          <p:cNvSpPr/>
          <p:nvPr/>
        </p:nvSpPr>
        <p:spPr>
          <a:xfrm>
            <a:off x="6293222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06" name="object 906"/>
          <p:cNvSpPr/>
          <p:nvPr/>
        </p:nvSpPr>
        <p:spPr>
          <a:xfrm>
            <a:off x="6308350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07" name="object 907"/>
          <p:cNvSpPr/>
          <p:nvPr/>
        </p:nvSpPr>
        <p:spPr>
          <a:xfrm>
            <a:off x="6323478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08" name="object 908"/>
          <p:cNvSpPr/>
          <p:nvPr/>
        </p:nvSpPr>
        <p:spPr>
          <a:xfrm>
            <a:off x="6338606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09" name="object 909"/>
          <p:cNvSpPr/>
          <p:nvPr/>
        </p:nvSpPr>
        <p:spPr>
          <a:xfrm>
            <a:off x="6353734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10" name="object 910"/>
          <p:cNvSpPr/>
          <p:nvPr/>
        </p:nvSpPr>
        <p:spPr>
          <a:xfrm>
            <a:off x="6368862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11" name="object 911"/>
          <p:cNvSpPr/>
          <p:nvPr/>
        </p:nvSpPr>
        <p:spPr>
          <a:xfrm>
            <a:off x="6383990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12" name="object 912"/>
          <p:cNvSpPr/>
          <p:nvPr/>
        </p:nvSpPr>
        <p:spPr>
          <a:xfrm>
            <a:off x="6399118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13" name="object 913"/>
          <p:cNvSpPr/>
          <p:nvPr/>
        </p:nvSpPr>
        <p:spPr>
          <a:xfrm>
            <a:off x="6414246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14" name="object 914"/>
          <p:cNvSpPr/>
          <p:nvPr/>
        </p:nvSpPr>
        <p:spPr>
          <a:xfrm>
            <a:off x="6429374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15" name="object 915"/>
          <p:cNvSpPr/>
          <p:nvPr/>
        </p:nvSpPr>
        <p:spPr>
          <a:xfrm>
            <a:off x="6444502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16" name="object 916"/>
          <p:cNvSpPr/>
          <p:nvPr/>
        </p:nvSpPr>
        <p:spPr>
          <a:xfrm>
            <a:off x="6459630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17" name="object 917"/>
          <p:cNvSpPr/>
          <p:nvPr/>
        </p:nvSpPr>
        <p:spPr>
          <a:xfrm>
            <a:off x="6474758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18" name="object 918"/>
          <p:cNvSpPr/>
          <p:nvPr/>
        </p:nvSpPr>
        <p:spPr>
          <a:xfrm>
            <a:off x="6489886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19" name="object 919"/>
          <p:cNvSpPr/>
          <p:nvPr/>
        </p:nvSpPr>
        <p:spPr>
          <a:xfrm>
            <a:off x="6505014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20" name="object 920"/>
          <p:cNvSpPr/>
          <p:nvPr/>
        </p:nvSpPr>
        <p:spPr>
          <a:xfrm>
            <a:off x="6520142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21" name="object 921"/>
          <p:cNvSpPr/>
          <p:nvPr/>
        </p:nvSpPr>
        <p:spPr>
          <a:xfrm>
            <a:off x="6535269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22" name="object 922"/>
          <p:cNvSpPr/>
          <p:nvPr/>
        </p:nvSpPr>
        <p:spPr>
          <a:xfrm>
            <a:off x="6550397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23" name="object 923"/>
          <p:cNvSpPr/>
          <p:nvPr/>
        </p:nvSpPr>
        <p:spPr>
          <a:xfrm>
            <a:off x="6565525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24" name="object 924"/>
          <p:cNvSpPr/>
          <p:nvPr/>
        </p:nvSpPr>
        <p:spPr>
          <a:xfrm>
            <a:off x="6580653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25" name="object 925"/>
          <p:cNvSpPr/>
          <p:nvPr/>
        </p:nvSpPr>
        <p:spPr>
          <a:xfrm>
            <a:off x="6595781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26" name="object 926"/>
          <p:cNvSpPr/>
          <p:nvPr/>
        </p:nvSpPr>
        <p:spPr>
          <a:xfrm>
            <a:off x="6610909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27" name="object 927"/>
          <p:cNvSpPr/>
          <p:nvPr/>
        </p:nvSpPr>
        <p:spPr>
          <a:xfrm>
            <a:off x="6626037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28" name="object 928"/>
          <p:cNvSpPr/>
          <p:nvPr/>
        </p:nvSpPr>
        <p:spPr>
          <a:xfrm>
            <a:off x="6641165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29" name="object 929"/>
          <p:cNvSpPr/>
          <p:nvPr/>
        </p:nvSpPr>
        <p:spPr>
          <a:xfrm>
            <a:off x="6656293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30" name="object 930"/>
          <p:cNvSpPr/>
          <p:nvPr/>
        </p:nvSpPr>
        <p:spPr>
          <a:xfrm>
            <a:off x="6671421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31" name="object 931"/>
          <p:cNvSpPr/>
          <p:nvPr/>
        </p:nvSpPr>
        <p:spPr>
          <a:xfrm>
            <a:off x="6686549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32" name="object 932"/>
          <p:cNvSpPr/>
          <p:nvPr/>
        </p:nvSpPr>
        <p:spPr>
          <a:xfrm>
            <a:off x="6701677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33" name="object 933"/>
          <p:cNvSpPr/>
          <p:nvPr/>
        </p:nvSpPr>
        <p:spPr>
          <a:xfrm>
            <a:off x="6716805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34" name="object 934"/>
          <p:cNvSpPr/>
          <p:nvPr/>
        </p:nvSpPr>
        <p:spPr>
          <a:xfrm>
            <a:off x="6731933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35" name="object 935"/>
          <p:cNvSpPr/>
          <p:nvPr/>
        </p:nvSpPr>
        <p:spPr>
          <a:xfrm>
            <a:off x="6747061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36" name="object 936"/>
          <p:cNvSpPr/>
          <p:nvPr/>
        </p:nvSpPr>
        <p:spPr>
          <a:xfrm>
            <a:off x="6762189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37" name="object 937"/>
          <p:cNvSpPr/>
          <p:nvPr/>
        </p:nvSpPr>
        <p:spPr>
          <a:xfrm>
            <a:off x="6777317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38" name="object 938"/>
          <p:cNvSpPr/>
          <p:nvPr/>
        </p:nvSpPr>
        <p:spPr>
          <a:xfrm>
            <a:off x="6792444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39" name="object 939"/>
          <p:cNvSpPr/>
          <p:nvPr/>
        </p:nvSpPr>
        <p:spPr>
          <a:xfrm>
            <a:off x="6807572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40" name="object 940"/>
          <p:cNvSpPr/>
          <p:nvPr/>
        </p:nvSpPr>
        <p:spPr>
          <a:xfrm>
            <a:off x="6822700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41" name="object 941"/>
          <p:cNvSpPr/>
          <p:nvPr/>
        </p:nvSpPr>
        <p:spPr>
          <a:xfrm>
            <a:off x="6837828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42" name="object 942"/>
          <p:cNvSpPr/>
          <p:nvPr/>
        </p:nvSpPr>
        <p:spPr>
          <a:xfrm>
            <a:off x="6852956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43" name="object 943"/>
          <p:cNvSpPr/>
          <p:nvPr/>
        </p:nvSpPr>
        <p:spPr>
          <a:xfrm>
            <a:off x="6868084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44" name="object 944"/>
          <p:cNvSpPr/>
          <p:nvPr/>
        </p:nvSpPr>
        <p:spPr>
          <a:xfrm>
            <a:off x="6883212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45" name="object 945"/>
          <p:cNvSpPr/>
          <p:nvPr/>
        </p:nvSpPr>
        <p:spPr>
          <a:xfrm>
            <a:off x="6898340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46" name="object 946"/>
          <p:cNvSpPr/>
          <p:nvPr/>
        </p:nvSpPr>
        <p:spPr>
          <a:xfrm>
            <a:off x="6913468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47" name="object 947"/>
          <p:cNvSpPr/>
          <p:nvPr/>
        </p:nvSpPr>
        <p:spPr>
          <a:xfrm>
            <a:off x="6928596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48" name="object 948"/>
          <p:cNvSpPr/>
          <p:nvPr/>
        </p:nvSpPr>
        <p:spPr>
          <a:xfrm>
            <a:off x="6943724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49" name="object 949"/>
          <p:cNvSpPr/>
          <p:nvPr/>
        </p:nvSpPr>
        <p:spPr>
          <a:xfrm>
            <a:off x="6958852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50" name="object 950"/>
          <p:cNvSpPr/>
          <p:nvPr/>
        </p:nvSpPr>
        <p:spPr>
          <a:xfrm>
            <a:off x="6973980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51" name="object 951"/>
          <p:cNvSpPr/>
          <p:nvPr/>
        </p:nvSpPr>
        <p:spPr>
          <a:xfrm>
            <a:off x="6989108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52" name="object 952"/>
          <p:cNvSpPr/>
          <p:nvPr/>
        </p:nvSpPr>
        <p:spPr>
          <a:xfrm>
            <a:off x="7004236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53" name="object 953"/>
          <p:cNvSpPr/>
          <p:nvPr/>
        </p:nvSpPr>
        <p:spPr>
          <a:xfrm>
            <a:off x="7019364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54" name="object 954"/>
          <p:cNvSpPr/>
          <p:nvPr/>
        </p:nvSpPr>
        <p:spPr>
          <a:xfrm>
            <a:off x="7034492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55" name="object 955"/>
          <p:cNvSpPr/>
          <p:nvPr/>
        </p:nvSpPr>
        <p:spPr>
          <a:xfrm>
            <a:off x="7049619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56" name="object 956"/>
          <p:cNvSpPr/>
          <p:nvPr/>
        </p:nvSpPr>
        <p:spPr>
          <a:xfrm>
            <a:off x="7064747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57" name="object 957"/>
          <p:cNvSpPr/>
          <p:nvPr/>
        </p:nvSpPr>
        <p:spPr>
          <a:xfrm>
            <a:off x="7079875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58" name="object 958"/>
          <p:cNvSpPr/>
          <p:nvPr/>
        </p:nvSpPr>
        <p:spPr>
          <a:xfrm>
            <a:off x="7095003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59" name="object 959"/>
          <p:cNvSpPr/>
          <p:nvPr/>
        </p:nvSpPr>
        <p:spPr>
          <a:xfrm>
            <a:off x="7110131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60" name="object 960"/>
          <p:cNvSpPr/>
          <p:nvPr/>
        </p:nvSpPr>
        <p:spPr>
          <a:xfrm>
            <a:off x="7125259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61" name="object 961"/>
          <p:cNvSpPr/>
          <p:nvPr/>
        </p:nvSpPr>
        <p:spPr>
          <a:xfrm>
            <a:off x="7140387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62" name="object 962"/>
          <p:cNvSpPr/>
          <p:nvPr/>
        </p:nvSpPr>
        <p:spPr>
          <a:xfrm>
            <a:off x="7155515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63" name="object 963"/>
          <p:cNvSpPr/>
          <p:nvPr/>
        </p:nvSpPr>
        <p:spPr>
          <a:xfrm>
            <a:off x="7170643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64" name="object 964"/>
          <p:cNvSpPr/>
          <p:nvPr/>
        </p:nvSpPr>
        <p:spPr>
          <a:xfrm>
            <a:off x="7185771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65" name="object 965"/>
          <p:cNvSpPr/>
          <p:nvPr/>
        </p:nvSpPr>
        <p:spPr>
          <a:xfrm>
            <a:off x="7200899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66" name="object 966"/>
          <p:cNvSpPr/>
          <p:nvPr/>
        </p:nvSpPr>
        <p:spPr>
          <a:xfrm>
            <a:off x="7216027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67" name="object 967"/>
          <p:cNvSpPr/>
          <p:nvPr/>
        </p:nvSpPr>
        <p:spPr>
          <a:xfrm>
            <a:off x="7231155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68" name="object 968"/>
          <p:cNvSpPr/>
          <p:nvPr/>
        </p:nvSpPr>
        <p:spPr>
          <a:xfrm>
            <a:off x="7246283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69" name="object 969"/>
          <p:cNvSpPr/>
          <p:nvPr/>
        </p:nvSpPr>
        <p:spPr>
          <a:xfrm>
            <a:off x="7261411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70" name="object 970"/>
          <p:cNvSpPr/>
          <p:nvPr/>
        </p:nvSpPr>
        <p:spPr>
          <a:xfrm>
            <a:off x="7276539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71" name="object 971"/>
          <p:cNvSpPr/>
          <p:nvPr/>
        </p:nvSpPr>
        <p:spPr>
          <a:xfrm>
            <a:off x="7291667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72" name="object 972"/>
          <p:cNvSpPr/>
          <p:nvPr/>
        </p:nvSpPr>
        <p:spPr>
          <a:xfrm>
            <a:off x="7306794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73" name="object 973"/>
          <p:cNvSpPr/>
          <p:nvPr/>
        </p:nvSpPr>
        <p:spPr>
          <a:xfrm>
            <a:off x="7321922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74" name="object 974"/>
          <p:cNvSpPr/>
          <p:nvPr/>
        </p:nvSpPr>
        <p:spPr>
          <a:xfrm>
            <a:off x="7337050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75" name="object 975"/>
          <p:cNvSpPr/>
          <p:nvPr/>
        </p:nvSpPr>
        <p:spPr>
          <a:xfrm>
            <a:off x="7352178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76" name="object 976"/>
          <p:cNvSpPr/>
          <p:nvPr/>
        </p:nvSpPr>
        <p:spPr>
          <a:xfrm>
            <a:off x="7367306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77" name="object 977"/>
          <p:cNvSpPr/>
          <p:nvPr/>
        </p:nvSpPr>
        <p:spPr>
          <a:xfrm>
            <a:off x="7382434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78" name="object 978"/>
          <p:cNvSpPr/>
          <p:nvPr/>
        </p:nvSpPr>
        <p:spPr>
          <a:xfrm>
            <a:off x="7397562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79" name="object 979"/>
          <p:cNvSpPr/>
          <p:nvPr/>
        </p:nvSpPr>
        <p:spPr>
          <a:xfrm>
            <a:off x="7412690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80" name="object 980"/>
          <p:cNvSpPr/>
          <p:nvPr/>
        </p:nvSpPr>
        <p:spPr>
          <a:xfrm>
            <a:off x="7427818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81" name="object 981"/>
          <p:cNvSpPr/>
          <p:nvPr/>
        </p:nvSpPr>
        <p:spPr>
          <a:xfrm>
            <a:off x="7442946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82" name="object 982"/>
          <p:cNvSpPr/>
          <p:nvPr/>
        </p:nvSpPr>
        <p:spPr>
          <a:xfrm>
            <a:off x="7458074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83" name="object 983"/>
          <p:cNvSpPr/>
          <p:nvPr/>
        </p:nvSpPr>
        <p:spPr>
          <a:xfrm>
            <a:off x="7473202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84" name="object 984"/>
          <p:cNvSpPr/>
          <p:nvPr/>
        </p:nvSpPr>
        <p:spPr>
          <a:xfrm>
            <a:off x="7488330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85" name="object 985"/>
          <p:cNvSpPr/>
          <p:nvPr/>
        </p:nvSpPr>
        <p:spPr>
          <a:xfrm>
            <a:off x="7503458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86" name="object 986"/>
          <p:cNvSpPr/>
          <p:nvPr/>
        </p:nvSpPr>
        <p:spPr>
          <a:xfrm>
            <a:off x="7518586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87" name="object 987"/>
          <p:cNvSpPr/>
          <p:nvPr/>
        </p:nvSpPr>
        <p:spPr>
          <a:xfrm>
            <a:off x="7533714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88" name="object 988"/>
          <p:cNvSpPr/>
          <p:nvPr/>
        </p:nvSpPr>
        <p:spPr>
          <a:xfrm>
            <a:off x="7548842" y="3698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89" name="object 989"/>
          <p:cNvSpPr/>
          <p:nvPr/>
        </p:nvSpPr>
        <p:spPr>
          <a:xfrm>
            <a:off x="7563969" y="3702283"/>
            <a:ext cx="7564" cy="0"/>
          </a:xfrm>
          <a:custGeom>
            <a:avLst/>
            <a:gdLst/>
            <a:ahLst/>
            <a:cxnLst/>
            <a:rect l="l" t="t" r="r" b="b"/>
            <a:pathLst>
              <a:path w="8572">
                <a:moveTo>
                  <a:pt x="0" y="0"/>
                </a:moveTo>
                <a:lnTo>
                  <a:pt x="8572" y="0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90" name="object 990"/>
          <p:cNvSpPr/>
          <p:nvPr/>
        </p:nvSpPr>
        <p:spPr>
          <a:xfrm>
            <a:off x="7563969" y="41573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91" name="object 991"/>
          <p:cNvSpPr/>
          <p:nvPr/>
        </p:nvSpPr>
        <p:spPr>
          <a:xfrm>
            <a:off x="7563969" y="4308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92" name="object 992"/>
          <p:cNvSpPr/>
          <p:nvPr/>
        </p:nvSpPr>
        <p:spPr>
          <a:xfrm>
            <a:off x="7563969" y="44599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93" name="object 993"/>
          <p:cNvSpPr/>
          <p:nvPr/>
        </p:nvSpPr>
        <p:spPr>
          <a:xfrm>
            <a:off x="7563969" y="46112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94" name="object 994"/>
          <p:cNvSpPr/>
          <p:nvPr/>
        </p:nvSpPr>
        <p:spPr>
          <a:xfrm>
            <a:off x="7563969" y="47624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95" name="object 995"/>
          <p:cNvSpPr/>
          <p:nvPr/>
        </p:nvSpPr>
        <p:spPr>
          <a:xfrm>
            <a:off x="7563969" y="4913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96" name="object 996"/>
          <p:cNvSpPr/>
          <p:nvPr/>
        </p:nvSpPr>
        <p:spPr>
          <a:xfrm>
            <a:off x="7563969" y="50650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97" name="object 997"/>
          <p:cNvSpPr/>
          <p:nvPr/>
        </p:nvSpPr>
        <p:spPr>
          <a:xfrm>
            <a:off x="7563969" y="5216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98" name="object 998"/>
          <p:cNvSpPr/>
          <p:nvPr/>
        </p:nvSpPr>
        <p:spPr>
          <a:xfrm>
            <a:off x="7563969" y="53676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99" name="object 999"/>
          <p:cNvSpPr/>
          <p:nvPr/>
        </p:nvSpPr>
        <p:spPr>
          <a:xfrm>
            <a:off x="7563969" y="55188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00" name="object 1000"/>
          <p:cNvSpPr/>
          <p:nvPr/>
        </p:nvSpPr>
        <p:spPr>
          <a:xfrm>
            <a:off x="7563969" y="56701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01" name="object 1001"/>
          <p:cNvSpPr/>
          <p:nvPr/>
        </p:nvSpPr>
        <p:spPr>
          <a:xfrm>
            <a:off x="7563969" y="58214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02" name="object 1002"/>
          <p:cNvSpPr/>
          <p:nvPr/>
        </p:nvSpPr>
        <p:spPr>
          <a:xfrm>
            <a:off x="7563969" y="59727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03" name="object 1003"/>
          <p:cNvSpPr/>
          <p:nvPr/>
        </p:nvSpPr>
        <p:spPr>
          <a:xfrm>
            <a:off x="7563969" y="6124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04" name="object 1004"/>
          <p:cNvSpPr/>
          <p:nvPr/>
        </p:nvSpPr>
        <p:spPr>
          <a:xfrm>
            <a:off x="7563969" y="62752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05" name="object 1005"/>
          <p:cNvSpPr/>
          <p:nvPr/>
        </p:nvSpPr>
        <p:spPr>
          <a:xfrm>
            <a:off x="7563969" y="64265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06" name="object 1006"/>
          <p:cNvSpPr/>
          <p:nvPr/>
        </p:nvSpPr>
        <p:spPr>
          <a:xfrm>
            <a:off x="7563969" y="65778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07" name="object 1007"/>
          <p:cNvSpPr/>
          <p:nvPr/>
        </p:nvSpPr>
        <p:spPr>
          <a:xfrm>
            <a:off x="7563969" y="67291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08" name="object 1008"/>
          <p:cNvSpPr/>
          <p:nvPr/>
        </p:nvSpPr>
        <p:spPr>
          <a:xfrm>
            <a:off x="7563969" y="6880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09" name="object 1009"/>
          <p:cNvSpPr/>
          <p:nvPr/>
        </p:nvSpPr>
        <p:spPr>
          <a:xfrm>
            <a:off x="7563969" y="7031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10" name="object 1010"/>
          <p:cNvSpPr/>
          <p:nvPr/>
        </p:nvSpPr>
        <p:spPr>
          <a:xfrm>
            <a:off x="7563969" y="71829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11" name="object 1011"/>
          <p:cNvSpPr/>
          <p:nvPr/>
        </p:nvSpPr>
        <p:spPr>
          <a:xfrm>
            <a:off x="7563969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12" name="object 1012"/>
          <p:cNvSpPr/>
          <p:nvPr/>
        </p:nvSpPr>
        <p:spPr>
          <a:xfrm>
            <a:off x="7563969" y="74855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13" name="object 1013"/>
          <p:cNvSpPr/>
          <p:nvPr/>
        </p:nvSpPr>
        <p:spPr>
          <a:xfrm>
            <a:off x="7563969" y="76368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14" name="object 1014"/>
          <p:cNvSpPr/>
          <p:nvPr/>
        </p:nvSpPr>
        <p:spPr>
          <a:xfrm>
            <a:off x="7563969" y="77880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15" name="object 1015"/>
          <p:cNvSpPr/>
          <p:nvPr/>
        </p:nvSpPr>
        <p:spPr>
          <a:xfrm>
            <a:off x="7563969" y="79393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16" name="object 1016"/>
          <p:cNvSpPr/>
          <p:nvPr/>
        </p:nvSpPr>
        <p:spPr>
          <a:xfrm>
            <a:off x="7563969" y="8090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17" name="object 1017"/>
          <p:cNvSpPr/>
          <p:nvPr/>
        </p:nvSpPr>
        <p:spPr>
          <a:xfrm>
            <a:off x="7563969" y="82419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18" name="object 1018"/>
          <p:cNvSpPr/>
          <p:nvPr/>
        </p:nvSpPr>
        <p:spPr>
          <a:xfrm>
            <a:off x="7563969" y="83931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19" name="object 1019"/>
          <p:cNvSpPr/>
          <p:nvPr/>
        </p:nvSpPr>
        <p:spPr>
          <a:xfrm>
            <a:off x="7563969" y="85444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20" name="object 1020"/>
          <p:cNvSpPr/>
          <p:nvPr/>
        </p:nvSpPr>
        <p:spPr>
          <a:xfrm>
            <a:off x="7563969" y="86957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21" name="object 1021"/>
          <p:cNvSpPr/>
          <p:nvPr/>
        </p:nvSpPr>
        <p:spPr>
          <a:xfrm>
            <a:off x="7563969" y="88470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22" name="object 1022"/>
          <p:cNvSpPr/>
          <p:nvPr/>
        </p:nvSpPr>
        <p:spPr>
          <a:xfrm>
            <a:off x="7563969" y="89983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23" name="object 1023"/>
          <p:cNvSpPr/>
          <p:nvPr/>
        </p:nvSpPr>
        <p:spPr>
          <a:xfrm>
            <a:off x="7563969" y="91495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24" name="object 1024"/>
          <p:cNvSpPr/>
          <p:nvPr/>
        </p:nvSpPr>
        <p:spPr>
          <a:xfrm>
            <a:off x="7563969" y="9300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25" name="object 1025"/>
          <p:cNvSpPr/>
          <p:nvPr/>
        </p:nvSpPr>
        <p:spPr>
          <a:xfrm>
            <a:off x="7563969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26" name="object 1026"/>
          <p:cNvSpPr/>
          <p:nvPr/>
        </p:nvSpPr>
        <p:spPr>
          <a:xfrm>
            <a:off x="7563969" y="9603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27" name="object 1027"/>
          <p:cNvSpPr/>
          <p:nvPr/>
        </p:nvSpPr>
        <p:spPr>
          <a:xfrm>
            <a:off x="7563969" y="97547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28" name="object 1028"/>
          <p:cNvSpPr/>
          <p:nvPr/>
        </p:nvSpPr>
        <p:spPr>
          <a:xfrm>
            <a:off x="7563969" y="99059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29" name="object 1029"/>
          <p:cNvSpPr/>
          <p:nvPr/>
        </p:nvSpPr>
        <p:spPr>
          <a:xfrm>
            <a:off x="7563969" y="100572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30" name="object 1030"/>
          <p:cNvSpPr/>
          <p:nvPr/>
        </p:nvSpPr>
        <p:spPr>
          <a:xfrm>
            <a:off x="7563969" y="102085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31" name="object 1031"/>
          <p:cNvSpPr/>
          <p:nvPr/>
        </p:nvSpPr>
        <p:spPr>
          <a:xfrm>
            <a:off x="7563969" y="103598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32" name="object 1032"/>
          <p:cNvSpPr/>
          <p:nvPr/>
        </p:nvSpPr>
        <p:spPr>
          <a:xfrm>
            <a:off x="7563969" y="10511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33" name="object 1033"/>
          <p:cNvSpPr/>
          <p:nvPr/>
        </p:nvSpPr>
        <p:spPr>
          <a:xfrm>
            <a:off x="7563969" y="106623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34" name="object 1034"/>
          <p:cNvSpPr/>
          <p:nvPr/>
        </p:nvSpPr>
        <p:spPr>
          <a:xfrm>
            <a:off x="7563969" y="108136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35" name="object 1035"/>
          <p:cNvSpPr/>
          <p:nvPr/>
        </p:nvSpPr>
        <p:spPr>
          <a:xfrm>
            <a:off x="7563969" y="109649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36" name="object 1036"/>
          <p:cNvSpPr/>
          <p:nvPr/>
        </p:nvSpPr>
        <p:spPr>
          <a:xfrm>
            <a:off x="7563969" y="11116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37" name="object 1037"/>
          <p:cNvSpPr/>
          <p:nvPr/>
        </p:nvSpPr>
        <p:spPr>
          <a:xfrm>
            <a:off x="7563969" y="112675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38" name="object 1038"/>
          <p:cNvSpPr/>
          <p:nvPr/>
        </p:nvSpPr>
        <p:spPr>
          <a:xfrm>
            <a:off x="7563969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39" name="object 1039"/>
          <p:cNvSpPr/>
          <p:nvPr/>
        </p:nvSpPr>
        <p:spPr>
          <a:xfrm>
            <a:off x="7563969" y="115700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40" name="object 1040"/>
          <p:cNvSpPr/>
          <p:nvPr/>
        </p:nvSpPr>
        <p:spPr>
          <a:xfrm>
            <a:off x="7563969" y="117213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41" name="object 1041"/>
          <p:cNvSpPr/>
          <p:nvPr/>
        </p:nvSpPr>
        <p:spPr>
          <a:xfrm>
            <a:off x="7563969" y="118726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42" name="object 1042"/>
          <p:cNvSpPr/>
          <p:nvPr/>
        </p:nvSpPr>
        <p:spPr>
          <a:xfrm>
            <a:off x="7563969" y="120239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43" name="object 1043"/>
          <p:cNvSpPr/>
          <p:nvPr/>
        </p:nvSpPr>
        <p:spPr>
          <a:xfrm>
            <a:off x="7563969" y="121751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44" name="object 1044"/>
          <p:cNvSpPr/>
          <p:nvPr/>
        </p:nvSpPr>
        <p:spPr>
          <a:xfrm>
            <a:off x="7563969" y="123264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45" name="object 1045"/>
          <p:cNvSpPr/>
          <p:nvPr/>
        </p:nvSpPr>
        <p:spPr>
          <a:xfrm>
            <a:off x="7563969" y="124777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46" name="object 1046"/>
          <p:cNvSpPr/>
          <p:nvPr/>
        </p:nvSpPr>
        <p:spPr>
          <a:xfrm>
            <a:off x="7563969" y="126290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47" name="object 1047"/>
          <p:cNvSpPr/>
          <p:nvPr/>
        </p:nvSpPr>
        <p:spPr>
          <a:xfrm>
            <a:off x="7563969" y="127803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48" name="object 1048"/>
          <p:cNvSpPr/>
          <p:nvPr/>
        </p:nvSpPr>
        <p:spPr>
          <a:xfrm>
            <a:off x="7563969" y="129315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49" name="object 1049"/>
          <p:cNvSpPr/>
          <p:nvPr/>
        </p:nvSpPr>
        <p:spPr>
          <a:xfrm>
            <a:off x="7563969" y="130828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50" name="object 1050"/>
          <p:cNvSpPr/>
          <p:nvPr/>
        </p:nvSpPr>
        <p:spPr>
          <a:xfrm>
            <a:off x="7563969" y="132341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51" name="object 1051"/>
          <p:cNvSpPr/>
          <p:nvPr/>
        </p:nvSpPr>
        <p:spPr>
          <a:xfrm>
            <a:off x="7563969" y="133854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52" name="object 1052"/>
          <p:cNvSpPr/>
          <p:nvPr/>
        </p:nvSpPr>
        <p:spPr>
          <a:xfrm>
            <a:off x="7563969" y="135366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53" name="object 1053"/>
          <p:cNvSpPr/>
          <p:nvPr/>
        </p:nvSpPr>
        <p:spPr>
          <a:xfrm>
            <a:off x="7563969" y="13687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54" name="object 1054"/>
          <p:cNvSpPr/>
          <p:nvPr/>
        </p:nvSpPr>
        <p:spPr>
          <a:xfrm>
            <a:off x="7563969" y="138392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55" name="object 1055"/>
          <p:cNvSpPr/>
          <p:nvPr/>
        </p:nvSpPr>
        <p:spPr>
          <a:xfrm>
            <a:off x="7563969" y="139905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56" name="object 1056"/>
          <p:cNvSpPr/>
          <p:nvPr/>
        </p:nvSpPr>
        <p:spPr>
          <a:xfrm>
            <a:off x="7563969" y="141418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57" name="object 1057"/>
          <p:cNvSpPr/>
          <p:nvPr/>
        </p:nvSpPr>
        <p:spPr>
          <a:xfrm>
            <a:off x="7563969" y="14293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58" name="object 1058"/>
          <p:cNvSpPr/>
          <p:nvPr/>
        </p:nvSpPr>
        <p:spPr>
          <a:xfrm>
            <a:off x="7563969" y="144443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59" name="object 1059"/>
          <p:cNvSpPr/>
          <p:nvPr/>
        </p:nvSpPr>
        <p:spPr>
          <a:xfrm>
            <a:off x="7563969" y="14595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60" name="object 1060"/>
          <p:cNvSpPr/>
          <p:nvPr/>
        </p:nvSpPr>
        <p:spPr>
          <a:xfrm>
            <a:off x="7563969" y="147469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61" name="object 1061"/>
          <p:cNvSpPr/>
          <p:nvPr/>
        </p:nvSpPr>
        <p:spPr>
          <a:xfrm>
            <a:off x="7563969" y="148982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62" name="object 1062"/>
          <p:cNvSpPr/>
          <p:nvPr/>
        </p:nvSpPr>
        <p:spPr>
          <a:xfrm>
            <a:off x="7563969" y="150494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63" name="object 1063"/>
          <p:cNvSpPr/>
          <p:nvPr/>
        </p:nvSpPr>
        <p:spPr>
          <a:xfrm>
            <a:off x="7563969" y="15200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64" name="object 1064"/>
          <p:cNvSpPr/>
          <p:nvPr/>
        </p:nvSpPr>
        <p:spPr>
          <a:xfrm>
            <a:off x="7563969" y="153520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65" name="object 1065"/>
          <p:cNvSpPr/>
          <p:nvPr/>
        </p:nvSpPr>
        <p:spPr>
          <a:xfrm>
            <a:off x="7563969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66" name="object 1066"/>
          <p:cNvSpPr/>
          <p:nvPr/>
        </p:nvSpPr>
        <p:spPr>
          <a:xfrm>
            <a:off x="7563969" y="156546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67" name="object 1067"/>
          <p:cNvSpPr/>
          <p:nvPr/>
        </p:nvSpPr>
        <p:spPr>
          <a:xfrm>
            <a:off x="7563969" y="158058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68" name="object 1068"/>
          <p:cNvSpPr/>
          <p:nvPr/>
        </p:nvSpPr>
        <p:spPr>
          <a:xfrm>
            <a:off x="7563969" y="159571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69" name="object 1069"/>
          <p:cNvSpPr/>
          <p:nvPr/>
        </p:nvSpPr>
        <p:spPr>
          <a:xfrm>
            <a:off x="7563969" y="161084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70" name="object 1070"/>
          <p:cNvSpPr/>
          <p:nvPr/>
        </p:nvSpPr>
        <p:spPr>
          <a:xfrm>
            <a:off x="7563969" y="162597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71" name="object 1071"/>
          <p:cNvSpPr/>
          <p:nvPr/>
        </p:nvSpPr>
        <p:spPr>
          <a:xfrm>
            <a:off x="7563969" y="16411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72" name="object 1072"/>
          <p:cNvSpPr/>
          <p:nvPr/>
        </p:nvSpPr>
        <p:spPr>
          <a:xfrm>
            <a:off x="7563969" y="165622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73" name="object 1073"/>
          <p:cNvSpPr/>
          <p:nvPr/>
        </p:nvSpPr>
        <p:spPr>
          <a:xfrm>
            <a:off x="7563969" y="167135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74" name="object 1074"/>
          <p:cNvSpPr/>
          <p:nvPr/>
        </p:nvSpPr>
        <p:spPr>
          <a:xfrm>
            <a:off x="7563969" y="168648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75" name="object 1075"/>
          <p:cNvSpPr/>
          <p:nvPr/>
        </p:nvSpPr>
        <p:spPr>
          <a:xfrm>
            <a:off x="7563969" y="170161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76" name="object 1076"/>
          <p:cNvSpPr/>
          <p:nvPr/>
        </p:nvSpPr>
        <p:spPr>
          <a:xfrm>
            <a:off x="7563969" y="17167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77" name="object 1077"/>
          <p:cNvSpPr/>
          <p:nvPr/>
        </p:nvSpPr>
        <p:spPr>
          <a:xfrm>
            <a:off x="7563969" y="17318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78" name="object 1078"/>
          <p:cNvSpPr/>
          <p:nvPr/>
        </p:nvSpPr>
        <p:spPr>
          <a:xfrm>
            <a:off x="7563969" y="174699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79" name="object 1079"/>
          <p:cNvSpPr/>
          <p:nvPr/>
        </p:nvSpPr>
        <p:spPr>
          <a:xfrm>
            <a:off x="7563969" y="17621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80" name="object 1080"/>
          <p:cNvSpPr/>
          <p:nvPr/>
        </p:nvSpPr>
        <p:spPr>
          <a:xfrm>
            <a:off x="7563969" y="177725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81" name="object 1081"/>
          <p:cNvSpPr/>
          <p:nvPr/>
        </p:nvSpPr>
        <p:spPr>
          <a:xfrm>
            <a:off x="7563969" y="179238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82" name="object 1082"/>
          <p:cNvSpPr/>
          <p:nvPr/>
        </p:nvSpPr>
        <p:spPr>
          <a:xfrm>
            <a:off x="7563969" y="180750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83" name="object 1083"/>
          <p:cNvSpPr/>
          <p:nvPr/>
        </p:nvSpPr>
        <p:spPr>
          <a:xfrm>
            <a:off x="7563969" y="182263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84" name="object 1084"/>
          <p:cNvSpPr/>
          <p:nvPr/>
        </p:nvSpPr>
        <p:spPr>
          <a:xfrm>
            <a:off x="7563969" y="18377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85" name="object 1085"/>
          <p:cNvSpPr/>
          <p:nvPr/>
        </p:nvSpPr>
        <p:spPr>
          <a:xfrm>
            <a:off x="7563969" y="185289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86" name="object 1086"/>
          <p:cNvSpPr/>
          <p:nvPr/>
        </p:nvSpPr>
        <p:spPr>
          <a:xfrm>
            <a:off x="7563969" y="186801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87" name="object 1087"/>
          <p:cNvSpPr/>
          <p:nvPr/>
        </p:nvSpPr>
        <p:spPr>
          <a:xfrm>
            <a:off x="7563969" y="188314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88" name="object 1088"/>
          <p:cNvSpPr/>
          <p:nvPr/>
        </p:nvSpPr>
        <p:spPr>
          <a:xfrm>
            <a:off x="7563969" y="189827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89" name="object 1089"/>
          <p:cNvSpPr/>
          <p:nvPr/>
        </p:nvSpPr>
        <p:spPr>
          <a:xfrm>
            <a:off x="7563969" y="191340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90" name="object 1090"/>
          <p:cNvSpPr/>
          <p:nvPr/>
        </p:nvSpPr>
        <p:spPr>
          <a:xfrm>
            <a:off x="7563969" y="192853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91" name="object 1091"/>
          <p:cNvSpPr/>
          <p:nvPr/>
        </p:nvSpPr>
        <p:spPr>
          <a:xfrm>
            <a:off x="7563969" y="194365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92" name="object 1092"/>
          <p:cNvSpPr/>
          <p:nvPr/>
        </p:nvSpPr>
        <p:spPr>
          <a:xfrm>
            <a:off x="7563969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93" name="object 1093"/>
          <p:cNvSpPr/>
          <p:nvPr/>
        </p:nvSpPr>
        <p:spPr>
          <a:xfrm>
            <a:off x="7563969" y="19739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94" name="object 1094"/>
          <p:cNvSpPr/>
          <p:nvPr/>
        </p:nvSpPr>
        <p:spPr>
          <a:xfrm>
            <a:off x="7563969" y="19890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95" name="object 1095"/>
          <p:cNvSpPr/>
          <p:nvPr/>
        </p:nvSpPr>
        <p:spPr>
          <a:xfrm>
            <a:off x="7563969" y="200417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96" name="object 1096"/>
          <p:cNvSpPr/>
          <p:nvPr/>
        </p:nvSpPr>
        <p:spPr>
          <a:xfrm>
            <a:off x="7563969" y="201929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97" name="object 1097"/>
          <p:cNvSpPr/>
          <p:nvPr/>
        </p:nvSpPr>
        <p:spPr>
          <a:xfrm>
            <a:off x="7563969" y="203442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98" name="object 1098"/>
          <p:cNvSpPr/>
          <p:nvPr/>
        </p:nvSpPr>
        <p:spPr>
          <a:xfrm>
            <a:off x="7563969" y="204955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99" name="object 1099"/>
          <p:cNvSpPr/>
          <p:nvPr/>
        </p:nvSpPr>
        <p:spPr>
          <a:xfrm>
            <a:off x="7563969" y="206468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00" name="object 1100"/>
          <p:cNvSpPr/>
          <p:nvPr/>
        </p:nvSpPr>
        <p:spPr>
          <a:xfrm>
            <a:off x="7563969" y="20798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01" name="object 1101"/>
          <p:cNvSpPr/>
          <p:nvPr/>
        </p:nvSpPr>
        <p:spPr>
          <a:xfrm>
            <a:off x="7563969" y="209493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02" name="object 1102"/>
          <p:cNvSpPr/>
          <p:nvPr/>
        </p:nvSpPr>
        <p:spPr>
          <a:xfrm>
            <a:off x="7563969" y="211006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03" name="object 1103"/>
          <p:cNvSpPr/>
          <p:nvPr/>
        </p:nvSpPr>
        <p:spPr>
          <a:xfrm>
            <a:off x="7563969" y="212519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04" name="object 1104"/>
          <p:cNvSpPr/>
          <p:nvPr/>
        </p:nvSpPr>
        <p:spPr>
          <a:xfrm>
            <a:off x="7563969" y="21403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05" name="object 1105"/>
          <p:cNvSpPr/>
          <p:nvPr/>
        </p:nvSpPr>
        <p:spPr>
          <a:xfrm>
            <a:off x="7563969" y="215545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06" name="object 1106"/>
          <p:cNvSpPr/>
          <p:nvPr/>
        </p:nvSpPr>
        <p:spPr>
          <a:xfrm>
            <a:off x="7563969" y="21705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07" name="object 1107"/>
          <p:cNvSpPr/>
          <p:nvPr/>
        </p:nvSpPr>
        <p:spPr>
          <a:xfrm>
            <a:off x="7563969" y="218570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08" name="object 1108"/>
          <p:cNvSpPr/>
          <p:nvPr/>
        </p:nvSpPr>
        <p:spPr>
          <a:xfrm>
            <a:off x="7563969" y="220083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09" name="object 1109"/>
          <p:cNvSpPr/>
          <p:nvPr/>
        </p:nvSpPr>
        <p:spPr>
          <a:xfrm>
            <a:off x="7563969" y="221596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10" name="object 1110"/>
          <p:cNvSpPr/>
          <p:nvPr/>
        </p:nvSpPr>
        <p:spPr>
          <a:xfrm>
            <a:off x="7563969" y="223109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11" name="object 1111"/>
          <p:cNvSpPr/>
          <p:nvPr/>
        </p:nvSpPr>
        <p:spPr>
          <a:xfrm>
            <a:off x="7563969" y="224621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12" name="object 1112"/>
          <p:cNvSpPr/>
          <p:nvPr/>
        </p:nvSpPr>
        <p:spPr>
          <a:xfrm>
            <a:off x="7563969" y="226134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13" name="object 1113"/>
          <p:cNvSpPr/>
          <p:nvPr/>
        </p:nvSpPr>
        <p:spPr>
          <a:xfrm>
            <a:off x="7563969" y="227647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14" name="object 1114"/>
          <p:cNvSpPr/>
          <p:nvPr/>
        </p:nvSpPr>
        <p:spPr>
          <a:xfrm>
            <a:off x="7563969" y="229160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15" name="object 1115"/>
          <p:cNvSpPr/>
          <p:nvPr/>
        </p:nvSpPr>
        <p:spPr>
          <a:xfrm>
            <a:off x="7563969" y="230673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16" name="object 1116"/>
          <p:cNvSpPr/>
          <p:nvPr/>
        </p:nvSpPr>
        <p:spPr>
          <a:xfrm>
            <a:off x="7563969" y="232185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17" name="object 1117"/>
          <p:cNvSpPr/>
          <p:nvPr/>
        </p:nvSpPr>
        <p:spPr>
          <a:xfrm>
            <a:off x="7563969" y="233698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18" name="object 1118"/>
          <p:cNvSpPr/>
          <p:nvPr/>
        </p:nvSpPr>
        <p:spPr>
          <a:xfrm>
            <a:off x="7563969" y="235211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19" name="object 1119"/>
          <p:cNvSpPr/>
          <p:nvPr/>
        </p:nvSpPr>
        <p:spPr>
          <a:xfrm>
            <a:off x="7563969" y="236724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20" name="object 1120"/>
          <p:cNvSpPr/>
          <p:nvPr/>
        </p:nvSpPr>
        <p:spPr>
          <a:xfrm>
            <a:off x="7563969" y="238236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21" name="object 1121"/>
          <p:cNvSpPr/>
          <p:nvPr/>
        </p:nvSpPr>
        <p:spPr>
          <a:xfrm>
            <a:off x="7563969" y="23974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22" name="object 1122"/>
          <p:cNvSpPr/>
          <p:nvPr/>
        </p:nvSpPr>
        <p:spPr>
          <a:xfrm>
            <a:off x="7563969" y="241262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23" name="object 1123"/>
          <p:cNvSpPr/>
          <p:nvPr/>
        </p:nvSpPr>
        <p:spPr>
          <a:xfrm>
            <a:off x="7563969" y="242775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24" name="object 1124"/>
          <p:cNvSpPr/>
          <p:nvPr/>
        </p:nvSpPr>
        <p:spPr>
          <a:xfrm>
            <a:off x="7563969" y="244288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25" name="object 1125"/>
          <p:cNvSpPr/>
          <p:nvPr/>
        </p:nvSpPr>
        <p:spPr>
          <a:xfrm>
            <a:off x="7563969" y="24580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26" name="object 1126"/>
          <p:cNvSpPr/>
          <p:nvPr/>
        </p:nvSpPr>
        <p:spPr>
          <a:xfrm>
            <a:off x="7563969" y="247313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27" name="object 1127"/>
          <p:cNvSpPr/>
          <p:nvPr/>
        </p:nvSpPr>
        <p:spPr>
          <a:xfrm>
            <a:off x="7563969" y="24882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28" name="object 1128"/>
          <p:cNvSpPr/>
          <p:nvPr/>
        </p:nvSpPr>
        <p:spPr>
          <a:xfrm>
            <a:off x="7563969" y="250339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29" name="object 1129"/>
          <p:cNvSpPr/>
          <p:nvPr/>
        </p:nvSpPr>
        <p:spPr>
          <a:xfrm>
            <a:off x="7563969" y="251852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30" name="object 1130"/>
          <p:cNvSpPr/>
          <p:nvPr/>
        </p:nvSpPr>
        <p:spPr>
          <a:xfrm>
            <a:off x="7563969" y="253364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31" name="object 1131"/>
          <p:cNvSpPr/>
          <p:nvPr/>
        </p:nvSpPr>
        <p:spPr>
          <a:xfrm>
            <a:off x="7563969" y="25487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32" name="object 1132"/>
          <p:cNvSpPr/>
          <p:nvPr/>
        </p:nvSpPr>
        <p:spPr>
          <a:xfrm>
            <a:off x="7563969" y="256390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33" name="object 1133"/>
          <p:cNvSpPr/>
          <p:nvPr/>
        </p:nvSpPr>
        <p:spPr>
          <a:xfrm>
            <a:off x="7563969" y="25790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34" name="object 1134"/>
          <p:cNvSpPr/>
          <p:nvPr/>
        </p:nvSpPr>
        <p:spPr>
          <a:xfrm>
            <a:off x="7563969" y="259416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35" name="object 1135"/>
          <p:cNvSpPr/>
          <p:nvPr/>
        </p:nvSpPr>
        <p:spPr>
          <a:xfrm>
            <a:off x="7563969" y="260928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36" name="object 1136"/>
          <p:cNvSpPr/>
          <p:nvPr/>
        </p:nvSpPr>
        <p:spPr>
          <a:xfrm>
            <a:off x="7563969" y="262441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37" name="object 1137"/>
          <p:cNvSpPr/>
          <p:nvPr/>
        </p:nvSpPr>
        <p:spPr>
          <a:xfrm>
            <a:off x="7563969" y="263954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38" name="object 1138"/>
          <p:cNvSpPr/>
          <p:nvPr/>
        </p:nvSpPr>
        <p:spPr>
          <a:xfrm>
            <a:off x="7563969" y="265467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39" name="object 1139"/>
          <p:cNvSpPr/>
          <p:nvPr/>
        </p:nvSpPr>
        <p:spPr>
          <a:xfrm>
            <a:off x="7563969" y="26698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40" name="object 1140"/>
          <p:cNvSpPr/>
          <p:nvPr/>
        </p:nvSpPr>
        <p:spPr>
          <a:xfrm>
            <a:off x="7563969" y="268492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41" name="object 1141"/>
          <p:cNvSpPr/>
          <p:nvPr/>
        </p:nvSpPr>
        <p:spPr>
          <a:xfrm>
            <a:off x="7563969" y="270005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42" name="object 1142"/>
          <p:cNvSpPr/>
          <p:nvPr/>
        </p:nvSpPr>
        <p:spPr>
          <a:xfrm>
            <a:off x="7563969" y="271518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43" name="object 1143"/>
          <p:cNvSpPr/>
          <p:nvPr/>
        </p:nvSpPr>
        <p:spPr>
          <a:xfrm>
            <a:off x="7563969" y="273031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44" name="object 1144"/>
          <p:cNvSpPr/>
          <p:nvPr/>
        </p:nvSpPr>
        <p:spPr>
          <a:xfrm>
            <a:off x="7563969" y="27454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45" name="object 1145"/>
          <p:cNvSpPr/>
          <p:nvPr/>
        </p:nvSpPr>
        <p:spPr>
          <a:xfrm>
            <a:off x="7563969" y="27605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46" name="object 1146"/>
          <p:cNvSpPr/>
          <p:nvPr/>
        </p:nvSpPr>
        <p:spPr>
          <a:xfrm>
            <a:off x="7563969" y="277569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47" name="object 1147"/>
          <p:cNvSpPr/>
          <p:nvPr/>
        </p:nvSpPr>
        <p:spPr>
          <a:xfrm>
            <a:off x="7563969" y="27908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48" name="object 1148"/>
          <p:cNvSpPr/>
          <p:nvPr/>
        </p:nvSpPr>
        <p:spPr>
          <a:xfrm>
            <a:off x="7563969" y="280595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49" name="object 1149"/>
          <p:cNvSpPr/>
          <p:nvPr/>
        </p:nvSpPr>
        <p:spPr>
          <a:xfrm>
            <a:off x="7563969" y="282108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50" name="object 1150"/>
          <p:cNvSpPr/>
          <p:nvPr/>
        </p:nvSpPr>
        <p:spPr>
          <a:xfrm>
            <a:off x="7563969" y="283620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51" name="object 1151"/>
          <p:cNvSpPr/>
          <p:nvPr/>
        </p:nvSpPr>
        <p:spPr>
          <a:xfrm>
            <a:off x="7563969" y="285133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52" name="object 1152"/>
          <p:cNvSpPr/>
          <p:nvPr/>
        </p:nvSpPr>
        <p:spPr>
          <a:xfrm>
            <a:off x="7563969" y="28664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53" name="object 1153"/>
          <p:cNvSpPr/>
          <p:nvPr/>
        </p:nvSpPr>
        <p:spPr>
          <a:xfrm>
            <a:off x="7563969" y="288159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54" name="object 1154"/>
          <p:cNvSpPr/>
          <p:nvPr/>
        </p:nvSpPr>
        <p:spPr>
          <a:xfrm>
            <a:off x="7563969" y="289671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55" name="object 1155"/>
          <p:cNvSpPr/>
          <p:nvPr/>
        </p:nvSpPr>
        <p:spPr>
          <a:xfrm>
            <a:off x="7563969" y="291184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56" name="object 1156"/>
          <p:cNvSpPr/>
          <p:nvPr/>
        </p:nvSpPr>
        <p:spPr>
          <a:xfrm>
            <a:off x="7563969" y="292697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57" name="object 1157"/>
          <p:cNvSpPr/>
          <p:nvPr/>
        </p:nvSpPr>
        <p:spPr>
          <a:xfrm>
            <a:off x="7563969" y="294210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58" name="object 1158"/>
          <p:cNvSpPr/>
          <p:nvPr/>
        </p:nvSpPr>
        <p:spPr>
          <a:xfrm>
            <a:off x="7563969" y="295723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59" name="object 1159"/>
          <p:cNvSpPr/>
          <p:nvPr/>
        </p:nvSpPr>
        <p:spPr>
          <a:xfrm>
            <a:off x="7563969" y="297235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60" name="object 1160"/>
          <p:cNvSpPr/>
          <p:nvPr/>
        </p:nvSpPr>
        <p:spPr>
          <a:xfrm>
            <a:off x="7563969" y="29874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61" name="object 1161"/>
          <p:cNvSpPr/>
          <p:nvPr/>
        </p:nvSpPr>
        <p:spPr>
          <a:xfrm>
            <a:off x="7563969" y="30026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62" name="object 1162"/>
          <p:cNvSpPr/>
          <p:nvPr/>
        </p:nvSpPr>
        <p:spPr>
          <a:xfrm>
            <a:off x="7563969" y="30177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63" name="object 1163"/>
          <p:cNvSpPr/>
          <p:nvPr/>
        </p:nvSpPr>
        <p:spPr>
          <a:xfrm>
            <a:off x="7563969" y="303287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64" name="object 1164"/>
          <p:cNvSpPr/>
          <p:nvPr/>
        </p:nvSpPr>
        <p:spPr>
          <a:xfrm>
            <a:off x="7563969" y="304799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65" name="object 1165"/>
          <p:cNvSpPr/>
          <p:nvPr/>
        </p:nvSpPr>
        <p:spPr>
          <a:xfrm>
            <a:off x="7563969" y="306312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66" name="object 1166"/>
          <p:cNvSpPr/>
          <p:nvPr/>
        </p:nvSpPr>
        <p:spPr>
          <a:xfrm>
            <a:off x="7563969" y="307825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67" name="object 1167"/>
          <p:cNvSpPr/>
          <p:nvPr/>
        </p:nvSpPr>
        <p:spPr>
          <a:xfrm>
            <a:off x="7563969" y="309338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68" name="object 1168"/>
          <p:cNvSpPr/>
          <p:nvPr/>
        </p:nvSpPr>
        <p:spPr>
          <a:xfrm>
            <a:off x="7563969" y="31085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69" name="object 1169"/>
          <p:cNvSpPr/>
          <p:nvPr/>
        </p:nvSpPr>
        <p:spPr>
          <a:xfrm>
            <a:off x="7563969" y="312363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70" name="object 1170"/>
          <p:cNvSpPr/>
          <p:nvPr/>
        </p:nvSpPr>
        <p:spPr>
          <a:xfrm>
            <a:off x="7563969" y="313876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71" name="object 1171"/>
          <p:cNvSpPr/>
          <p:nvPr/>
        </p:nvSpPr>
        <p:spPr>
          <a:xfrm>
            <a:off x="7563969" y="315389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72" name="object 1172"/>
          <p:cNvSpPr/>
          <p:nvPr/>
        </p:nvSpPr>
        <p:spPr>
          <a:xfrm>
            <a:off x="7563969" y="31690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73" name="object 1173"/>
          <p:cNvSpPr/>
          <p:nvPr/>
        </p:nvSpPr>
        <p:spPr>
          <a:xfrm>
            <a:off x="7563969" y="318415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74" name="object 1174"/>
          <p:cNvSpPr/>
          <p:nvPr/>
        </p:nvSpPr>
        <p:spPr>
          <a:xfrm>
            <a:off x="7563969" y="31992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75" name="object 1175"/>
          <p:cNvSpPr/>
          <p:nvPr/>
        </p:nvSpPr>
        <p:spPr>
          <a:xfrm>
            <a:off x="7563969" y="321440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76" name="object 1176"/>
          <p:cNvSpPr/>
          <p:nvPr/>
        </p:nvSpPr>
        <p:spPr>
          <a:xfrm>
            <a:off x="7563969" y="322953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77" name="object 1177"/>
          <p:cNvSpPr/>
          <p:nvPr/>
        </p:nvSpPr>
        <p:spPr>
          <a:xfrm>
            <a:off x="7563969" y="324466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78" name="object 1178"/>
          <p:cNvSpPr/>
          <p:nvPr/>
        </p:nvSpPr>
        <p:spPr>
          <a:xfrm>
            <a:off x="7563969" y="325979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79" name="object 1179"/>
          <p:cNvSpPr/>
          <p:nvPr/>
        </p:nvSpPr>
        <p:spPr>
          <a:xfrm>
            <a:off x="7563969" y="327491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80" name="object 1180"/>
          <p:cNvSpPr/>
          <p:nvPr/>
        </p:nvSpPr>
        <p:spPr>
          <a:xfrm>
            <a:off x="7563969" y="329004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81" name="object 1181"/>
          <p:cNvSpPr/>
          <p:nvPr/>
        </p:nvSpPr>
        <p:spPr>
          <a:xfrm>
            <a:off x="7563969" y="330517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82" name="object 1182"/>
          <p:cNvSpPr/>
          <p:nvPr/>
        </p:nvSpPr>
        <p:spPr>
          <a:xfrm>
            <a:off x="7563969" y="332030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83" name="object 1183"/>
          <p:cNvSpPr/>
          <p:nvPr/>
        </p:nvSpPr>
        <p:spPr>
          <a:xfrm>
            <a:off x="7563969" y="333543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84" name="object 1184"/>
          <p:cNvSpPr/>
          <p:nvPr/>
        </p:nvSpPr>
        <p:spPr>
          <a:xfrm>
            <a:off x="7563969" y="335055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85" name="object 1185"/>
          <p:cNvSpPr/>
          <p:nvPr/>
        </p:nvSpPr>
        <p:spPr>
          <a:xfrm>
            <a:off x="7563969" y="336568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86" name="object 1186"/>
          <p:cNvSpPr/>
          <p:nvPr/>
        </p:nvSpPr>
        <p:spPr>
          <a:xfrm>
            <a:off x="7563969" y="338081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87" name="object 1187"/>
          <p:cNvSpPr/>
          <p:nvPr/>
        </p:nvSpPr>
        <p:spPr>
          <a:xfrm>
            <a:off x="7563969" y="339594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88" name="object 1188"/>
          <p:cNvSpPr/>
          <p:nvPr/>
        </p:nvSpPr>
        <p:spPr>
          <a:xfrm>
            <a:off x="7563969" y="341106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89" name="object 1189"/>
          <p:cNvSpPr/>
          <p:nvPr/>
        </p:nvSpPr>
        <p:spPr>
          <a:xfrm>
            <a:off x="7563969" y="34261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90" name="object 1190"/>
          <p:cNvSpPr/>
          <p:nvPr/>
        </p:nvSpPr>
        <p:spPr>
          <a:xfrm>
            <a:off x="7563969" y="344132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91" name="object 1191"/>
          <p:cNvSpPr/>
          <p:nvPr/>
        </p:nvSpPr>
        <p:spPr>
          <a:xfrm>
            <a:off x="7563969" y="345645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92" name="object 1192"/>
          <p:cNvSpPr/>
          <p:nvPr/>
        </p:nvSpPr>
        <p:spPr>
          <a:xfrm>
            <a:off x="7563969" y="347158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93" name="object 1193"/>
          <p:cNvSpPr/>
          <p:nvPr/>
        </p:nvSpPr>
        <p:spPr>
          <a:xfrm>
            <a:off x="7563969" y="34867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94" name="object 1194"/>
          <p:cNvSpPr/>
          <p:nvPr/>
        </p:nvSpPr>
        <p:spPr>
          <a:xfrm>
            <a:off x="7563969" y="350183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95" name="object 1195"/>
          <p:cNvSpPr/>
          <p:nvPr/>
        </p:nvSpPr>
        <p:spPr>
          <a:xfrm>
            <a:off x="7563969" y="35169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96" name="object 1196"/>
          <p:cNvSpPr/>
          <p:nvPr/>
        </p:nvSpPr>
        <p:spPr>
          <a:xfrm>
            <a:off x="7563969" y="353209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97" name="object 1197"/>
          <p:cNvSpPr/>
          <p:nvPr/>
        </p:nvSpPr>
        <p:spPr>
          <a:xfrm>
            <a:off x="7563969" y="354722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98" name="object 1198"/>
          <p:cNvSpPr/>
          <p:nvPr/>
        </p:nvSpPr>
        <p:spPr>
          <a:xfrm>
            <a:off x="7563969" y="356234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99" name="object 1199"/>
          <p:cNvSpPr/>
          <p:nvPr/>
        </p:nvSpPr>
        <p:spPr>
          <a:xfrm>
            <a:off x="7563969" y="35774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00" name="object 1200"/>
          <p:cNvSpPr/>
          <p:nvPr/>
        </p:nvSpPr>
        <p:spPr>
          <a:xfrm>
            <a:off x="7563969" y="359260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01" name="object 1201"/>
          <p:cNvSpPr/>
          <p:nvPr/>
        </p:nvSpPr>
        <p:spPr>
          <a:xfrm>
            <a:off x="7563969" y="36077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02" name="object 1202"/>
          <p:cNvSpPr/>
          <p:nvPr/>
        </p:nvSpPr>
        <p:spPr>
          <a:xfrm>
            <a:off x="7563969" y="362286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03" name="object 1203"/>
          <p:cNvSpPr/>
          <p:nvPr/>
        </p:nvSpPr>
        <p:spPr>
          <a:xfrm>
            <a:off x="7563969" y="363798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04" name="object 1204"/>
          <p:cNvSpPr/>
          <p:nvPr/>
        </p:nvSpPr>
        <p:spPr>
          <a:xfrm>
            <a:off x="7563969" y="365311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05" name="object 1205"/>
          <p:cNvSpPr/>
          <p:nvPr/>
        </p:nvSpPr>
        <p:spPr>
          <a:xfrm>
            <a:off x="7563969" y="366824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06" name="object 1206"/>
          <p:cNvSpPr/>
          <p:nvPr/>
        </p:nvSpPr>
        <p:spPr>
          <a:xfrm>
            <a:off x="7563969" y="368337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07" name="object 1207"/>
          <p:cNvSpPr/>
          <p:nvPr/>
        </p:nvSpPr>
        <p:spPr>
          <a:xfrm>
            <a:off x="3555065" y="41573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08" name="object 1208"/>
          <p:cNvSpPr/>
          <p:nvPr/>
        </p:nvSpPr>
        <p:spPr>
          <a:xfrm>
            <a:off x="3555065" y="4308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09" name="object 1209"/>
          <p:cNvSpPr/>
          <p:nvPr/>
        </p:nvSpPr>
        <p:spPr>
          <a:xfrm>
            <a:off x="3555065" y="44599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10" name="object 1210"/>
          <p:cNvSpPr/>
          <p:nvPr/>
        </p:nvSpPr>
        <p:spPr>
          <a:xfrm>
            <a:off x="3555065" y="46112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11" name="object 1211"/>
          <p:cNvSpPr/>
          <p:nvPr/>
        </p:nvSpPr>
        <p:spPr>
          <a:xfrm>
            <a:off x="3555065" y="47624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12" name="object 1212"/>
          <p:cNvSpPr/>
          <p:nvPr/>
        </p:nvSpPr>
        <p:spPr>
          <a:xfrm>
            <a:off x="3555065" y="4913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13" name="object 1213"/>
          <p:cNvSpPr/>
          <p:nvPr/>
        </p:nvSpPr>
        <p:spPr>
          <a:xfrm>
            <a:off x="3555065" y="50650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14" name="object 1214"/>
          <p:cNvSpPr/>
          <p:nvPr/>
        </p:nvSpPr>
        <p:spPr>
          <a:xfrm>
            <a:off x="3555065" y="5216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15" name="object 1215"/>
          <p:cNvSpPr/>
          <p:nvPr/>
        </p:nvSpPr>
        <p:spPr>
          <a:xfrm>
            <a:off x="3555065" y="53676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16" name="object 1216"/>
          <p:cNvSpPr/>
          <p:nvPr/>
        </p:nvSpPr>
        <p:spPr>
          <a:xfrm>
            <a:off x="3555065" y="55188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17" name="object 1217"/>
          <p:cNvSpPr/>
          <p:nvPr/>
        </p:nvSpPr>
        <p:spPr>
          <a:xfrm>
            <a:off x="3555065" y="56701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18" name="object 1218"/>
          <p:cNvSpPr/>
          <p:nvPr/>
        </p:nvSpPr>
        <p:spPr>
          <a:xfrm>
            <a:off x="3555065" y="58214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19" name="object 1219"/>
          <p:cNvSpPr/>
          <p:nvPr/>
        </p:nvSpPr>
        <p:spPr>
          <a:xfrm>
            <a:off x="3555065" y="59727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20" name="object 1220"/>
          <p:cNvSpPr/>
          <p:nvPr/>
        </p:nvSpPr>
        <p:spPr>
          <a:xfrm>
            <a:off x="3555065" y="6124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21" name="object 1221"/>
          <p:cNvSpPr/>
          <p:nvPr/>
        </p:nvSpPr>
        <p:spPr>
          <a:xfrm>
            <a:off x="3555065" y="62752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22" name="object 1222"/>
          <p:cNvSpPr/>
          <p:nvPr/>
        </p:nvSpPr>
        <p:spPr>
          <a:xfrm>
            <a:off x="3555065" y="64265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23" name="object 1223"/>
          <p:cNvSpPr/>
          <p:nvPr/>
        </p:nvSpPr>
        <p:spPr>
          <a:xfrm>
            <a:off x="3555065" y="65778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24" name="object 1224"/>
          <p:cNvSpPr/>
          <p:nvPr/>
        </p:nvSpPr>
        <p:spPr>
          <a:xfrm>
            <a:off x="3555065" y="67291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25" name="object 1225"/>
          <p:cNvSpPr/>
          <p:nvPr/>
        </p:nvSpPr>
        <p:spPr>
          <a:xfrm>
            <a:off x="3555065" y="6880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26" name="object 1226"/>
          <p:cNvSpPr/>
          <p:nvPr/>
        </p:nvSpPr>
        <p:spPr>
          <a:xfrm>
            <a:off x="3555065" y="7031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27" name="object 1227"/>
          <p:cNvSpPr/>
          <p:nvPr/>
        </p:nvSpPr>
        <p:spPr>
          <a:xfrm>
            <a:off x="3555065" y="71829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28" name="object 1228"/>
          <p:cNvSpPr/>
          <p:nvPr/>
        </p:nvSpPr>
        <p:spPr>
          <a:xfrm>
            <a:off x="3555065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29" name="object 1229"/>
          <p:cNvSpPr/>
          <p:nvPr/>
        </p:nvSpPr>
        <p:spPr>
          <a:xfrm>
            <a:off x="3555065" y="74855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30" name="object 1230"/>
          <p:cNvSpPr/>
          <p:nvPr/>
        </p:nvSpPr>
        <p:spPr>
          <a:xfrm>
            <a:off x="3555065" y="76368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31" name="object 1231"/>
          <p:cNvSpPr/>
          <p:nvPr/>
        </p:nvSpPr>
        <p:spPr>
          <a:xfrm>
            <a:off x="3555065" y="77880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32" name="object 1232"/>
          <p:cNvSpPr/>
          <p:nvPr/>
        </p:nvSpPr>
        <p:spPr>
          <a:xfrm>
            <a:off x="3555065" y="79393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33" name="object 1233"/>
          <p:cNvSpPr/>
          <p:nvPr/>
        </p:nvSpPr>
        <p:spPr>
          <a:xfrm>
            <a:off x="3555065" y="8090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34" name="object 1234"/>
          <p:cNvSpPr/>
          <p:nvPr/>
        </p:nvSpPr>
        <p:spPr>
          <a:xfrm>
            <a:off x="3555065" y="82419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35" name="object 1235"/>
          <p:cNvSpPr/>
          <p:nvPr/>
        </p:nvSpPr>
        <p:spPr>
          <a:xfrm>
            <a:off x="3555065" y="83931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36" name="object 1236"/>
          <p:cNvSpPr/>
          <p:nvPr/>
        </p:nvSpPr>
        <p:spPr>
          <a:xfrm>
            <a:off x="3555065" y="85444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37" name="object 1237"/>
          <p:cNvSpPr/>
          <p:nvPr/>
        </p:nvSpPr>
        <p:spPr>
          <a:xfrm>
            <a:off x="3555065" y="86957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38" name="object 1238"/>
          <p:cNvSpPr/>
          <p:nvPr/>
        </p:nvSpPr>
        <p:spPr>
          <a:xfrm>
            <a:off x="3555065" y="88470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39" name="object 1239"/>
          <p:cNvSpPr/>
          <p:nvPr/>
        </p:nvSpPr>
        <p:spPr>
          <a:xfrm>
            <a:off x="3555065" y="89983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40" name="object 1240"/>
          <p:cNvSpPr/>
          <p:nvPr/>
        </p:nvSpPr>
        <p:spPr>
          <a:xfrm>
            <a:off x="3555065" y="91495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41" name="object 1241"/>
          <p:cNvSpPr/>
          <p:nvPr/>
        </p:nvSpPr>
        <p:spPr>
          <a:xfrm>
            <a:off x="3555065" y="9300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42" name="object 1242"/>
          <p:cNvSpPr/>
          <p:nvPr/>
        </p:nvSpPr>
        <p:spPr>
          <a:xfrm>
            <a:off x="3555065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43" name="object 1243"/>
          <p:cNvSpPr/>
          <p:nvPr/>
        </p:nvSpPr>
        <p:spPr>
          <a:xfrm>
            <a:off x="3555065" y="9603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44" name="object 1244"/>
          <p:cNvSpPr/>
          <p:nvPr/>
        </p:nvSpPr>
        <p:spPr>
          <a:xfrm>
            <a:off x="3555065" y="97547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45" name="object 1245"/>
          <p:cNvSpPr/>
          <p:nvPr/>
        </p:nvSpPr>
        <p:spPr>
          <a:xfrm>
            <a:off x="3555065" y="99059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46" name="object 1246"/>
          <p:cNvSpPr/>
          <p:nvPr/>
        </p:nvSpPr>
        <p:spPr>
          <a:xfrm>
            <a:off x="3555065" y="100572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47" name="object 1247"/>
          <p:cNvSpPr/>
          <p:nvPr/>
        </p:nvSpPr>
        <p:spPr>
          <a:xfrm>
            <a:off x="3555065" y="102085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48" name="object 1248"/>
          <p:cNvSpPr/>
          <p:nvPr/>
        </p:nvSpPr>
        <p:spPr>
          <a:xfrm>
            <a:off x="3555065" y="103598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49" name="object 1249"/>
          <p:cNvSpPr/>
          <p:nvPr/>
        </p:nvSpPr>
        <p:spPr>
          <a:xfrm>
            <a:off x="3555065" y="10511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50" name="object 1250"/>
          <p:cNvSpPr/>
          <p:nvPr/>
        </p:nvSpPr>
        <p:spPr>
          <a:xfrm>
            <a:off x="3555065" y="106623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51" name="object 1251"/>
          <p:cNvSpPr/>
          <p:nvPr/>
        </p:nvSpPr>
        <p:spPr>
          <a:xfrm>
            <a:off x="3555065" y="108136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52" name="object 1252"/>
          <p:cNvSpPr/>
          <p:nvPr/>
        </p:nvSpPr>
        <p:spPr>
          <a:xfrm>
            <a:off x="3555065" y="109649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53" name="object 1253"/>
          <p:cNvSpPr/>
          <p:nvPr/>
        </p:nvSpPr>
        <p:spPr>
          <a:xfrm>
            <a:off x="3555065" y="11116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54" name="object 1254"/>
          <p:cNvSpPr/>
          <p:nvPr/>
        </p:nvSpPr>
        <p:spPr>
          <a:xfrm>
            <a:off x="3555065" y="112675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55" name="object 1255"/>
          <p:cNvSpPr/>
          <p:nvPr/>
        </p:nvSpPr>
        <p:spPr>
          <a:xfrm>
            <a:off x="3555065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56" name="object 1256"/>
          <p:cNvSpPr/>
          <p:nvPr/>
        </p:nvSpPr>
        <p:spPr>
          <a:xfrm>
            <a:off x="3555065" y="115700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57" name="object 1257"/>
          <p:cNvSpPr/>
          <p:nvPr/>
        </p:nvSpPr>
        <p:spPr>
          <a:xfrm>
            <a:off x="3555065" y="117213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58" name="object 1258"/>
          <p:cNvSpPr/>
          <p:nvPr/>
        </p:nvSpPr>
        <p:spPr>
          <a:xfrm>
            <a:off x="3555065" y="118726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59" name="object 1259"/>
          <p:cNvSpPr/>
          <p:nvPr/>
        </p:nvSpPr>
        <p:spPr>
          <a:xfrm>
            <a:off x="3555065" y="120239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60" name="object 1260"/>
          <p:cNvSpPr/>
          <p:nvPr/>
        </p:nvSpPr>
        <p:spPr>
          <a:xfrm>
            <a:off x="3555065" y="121751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61" name="object 1261"/>
          <p:cNvSpPr/>
          <p:nvPr/>
        </p:nvSpPr>
        <p:spPr>
          <a:xfrm>
            <a:off x="3555065" y="123264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62" name="object 1262"/>
          <p:cNvSpPr/>
          <p:nvPr/>
        </p:nvSpPr>
        <p:spPr>
          <a:xfrm>
            <a:off x="3555065" y="124777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63" name="object 1263"/>
          <p:cNvSpPr/>
          <p:nvPr/>
        </p:nvSpPr>
        <p:spPr>
          <a:xfrm>
            <a:off x="3555065" y="126290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64" name="object 1264"/>
          <p:cNvSpPr/>
          <p:nvPr/>
        </p:nvSpPr>
        <p:spPr>
          <a:xfrm>
            <a:off x="3555065" y="127803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65" name="object 1265"/>
          <p:cNvSpPr/>
          <p:nvPr/>
        </p:nvSpPr>
        <p:spPr>
          <a:xfrm>
            <a:off x="3555065" y="129315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66" name="object 1266"/>
          <p:cNvSpPr/>
          <p:nvPr/>
        </p:nvSpPr>
        <p:spPr>
          <a:xfrm>
            <a:off x="3555065" y="130828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67" name="object 1267"/>
          <p:cNvSpPr/>
          <p:nvPr/>
        </p:nvSpPr>
        <p:spPr>
          <a:xfrm>
            <a:off x="3555065" y="132341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68" name="object 1268"/>
          <p:cNvSpPr/>
          <p:nvPr/>
        </p:nvSpPr>
        <p:spPr>
          <a:xfrm>
            <a:off x="3555065" y="133854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69" name="object 1269"/>
          <p:cNvSpPr/>
          <p:nvPr/>
        </p:nvSpPr>
        <p:spPr>
          <a:xfrm>
            <a:off x="3555065" y="135366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70" name="object 1270"/>
          <p:cNvSpPr/>
          <p:nvPr/>
        </p:nvSpPr>
        <p:spPr>
          <a:xfrm>
            <a:off x="3555065" y="13687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71" name="object 1271"/>
          <p:cNvSpPr/>
          <p:nvPr/>
        </p:nvSpPr>
        <p:spPr>
          <a:xfrm>
            <a:off x="3555065" y="138392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72" name="object 1272"/>
          <p:cNvSpPr/>
          <p:nvPr/>
        </p:nvSpPr>
        <p:spPr>
          <a:xfrm>
            <a:off x="3555065" y="139905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73" name="object 1273"/>
          <p:cNvSpPr/>
          <p:nvPr/>
        </p:nvSpPr>
        <p:spPr>
          <a:xfrm>
            <a:off x="3555065" y="141418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74" name="object 1274"/>
          <p:cNvSpPr/>
          <p:nvPr/>
        </p:nvSpPr>
        <p:spPr>
          <a:xfrm>
            <a:off x="3555065" y="14293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75" name="object 1275"/>
          <p:cNvSpPr/>
          <p:nvPr/>
        </p:nvSpPr>
        <p:spPr>
          <a:xfrm>
            <a:off x="3555065" y="144443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76" name="object 1276"/>
          <p:cNvSpPr/>
          <p:nvPr/>
        </p:nvSpPr>
        <p:spPr>
          <a:xfrm>
            <a:off x="3555065" y="14595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77" name="object 1277"/>
          <p:cNvSpPr/>
          <p:nvPr/>
        </p:nvSpPr>
        <p:spPr>
          <a:xfrm>
            <a:off x="3555065" y="147469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78" name="object 1278"/>
          <p:cNvSpPr/>
          <p:nvPr/>
        </p:nvSpPr>
        <p:spPr>
          <a:xfrm>
            <a:off x="3555065" y="148982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79" name="object 1279"/>
          <p:cNvSpPr/>
          <p:nvPr/>
        </p:nvSpPr>
        <p:spPr>
          <a:xfrm>
            <a:off x="3555065" y="150494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80" name="object 1280"/>
          <p:cNvSpPr/>
          <p:nvPr/>
        </p:nvSpPr>
        <p:spPr>
          <a:xfrm>
            <a:off x="3555065" y="15200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81" name="object 1281"/>
          <p:cNvSpPr/>
          <p:nvPr/>
        </p:nvSpPr>
        <p:spPr>
          <a:xfrm>
            <a:off x="3555065" y="153520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82" name="object 1282"/>
          <p:cNvSpPr/>
          <p:nvPr/>
        </p:nvSpPr>
        <p:spPr>
          <a:xfrm>
            <a:off x="3555065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83" name="object 1283"/>
          <p:cNvSpPr/>
          <p:nvPr/>
        </p:nvSpPr>
        <p:spPr>
          <a:xfrm>
            <a:off x="3555065" y="156546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84" name="object 1284"/>
          <p:cNvSpPr/>
          <p:nvPr/>
        </p:nvSpPr>
        <p:spPr>
          <a:xfrm>
            <a:off x="3555065" y="158058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85" name="object 1285"/>
          <p:cNvSpPr/>
          <p:nvPr/>
        </p:nvSpPr>
        <p:spPr>
          <a:xfrm>
            <a:off x="3555065" y="159571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86" name="object 1286"/>
          <p:cNvSpPr/>
          <p:nvPr/>
        </p:nvSpPr>
        <p:spPr>
          <a:xfrm>
            <a:off x="3555065" y="161084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87" name="object 1287"/>
          <p:cNvSpPr/>
          <p:nvPr/>
        </p:nvSpPr>
        <p:spPr>
          <a:xfrm>
            <a:off x="3555065" y="162597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88" name="object 1288"/>
          <p:cNvSpPr/>
          <p:nvPr/>
        </p:nvSpPr>
        <p:spPr>
          <a:xfrm>
            <a:off x="3555065" y="16411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89" name="object 1289"/>
          <p:cNvSpPr/>
          <p:nvPr/>
        </p:nvSpPr>
        <p:spPr>
          <a:xfrm>
            <a:off x="3555065" y="165622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90" name="object 1290"/>
          <p:cNvSpPr/>
          <p:nvPr/>
        </p:nvSpPr>
        <p:spPr>
          <a:xfrm>
            <a:off x="3555065" y="167135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91" name="object 1291"/>
          <p:cNvSpPr/>
          <p:nvPr/>
        </p:nvSpPr>
        <p:spPr>
          <a:xfrm>
            <a:off x="3555065" y="168648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92" name="object 1292"/>
          <p:cNvSpPr/>
          <p:nvPr/>
        </p:nvSpPr>
        <p:spPr>
          <a:xfrm>
            <a:off x="3555065" y="170161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93" name="object 1293"/>
          <p:cNvSpPr/>
          <p:nvPr/>
        </p:nvSpPr>
        <p:spPr>
          <a:xfrm>
            <a:off x="3555065" y="17167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94" name="object 1294"/>
          <p:cNvSpPr/>
          <p:nvPr/>
        </p:nvSpPr>
        <p:spPr>
          <a:xfrm>
            <a:off x="3555065" y="17318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95" name="object 1295"/>
          <p:cNvSpPr/>
          <p:nvPr/>
        </p:nvSpPr>
        <p:spPr>
          <a:xfrm>
            <a:off x="3555065" y="174699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96" name="object 1296"/>
          <p:cNvSpPr/>
          <p:nvPr/>
        </p:nvSpPr>
        <p:spPr>
          <a:xfrm>
            <a:off x="3555065" y="17621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97" name="object 1297"/>
          <p:cNvSpPr/>
          <p:nvPr/>
        </p:nvSpPr>
        <p:spPr>
          <a:xfrm>
            <a:off x="3555065" y="177725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98" name="object 1298"/>
          <p:cNvSpPr/>
          <p:nvPr/>
        </p:nvSpPr>
        <p:spPr>
          <a:xfrm>
            <a:off x="3555065" y="179238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99" name="object 1299"/>
          <p:cNvSpPr/>
          <p:nvPr/>
        </p:nvSpPr>
        <p:spPr>
          <a:xfrm>
            <a:off x="3555065" y="180750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00" name="object 1300"/>
          <p:cNvSpPr/>
          <p:nvPr/>
        </p:nvSpPr>
        <p:spPr>
          <a:xfrm>
            <a:off x="3555065" y="182263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01" name="object 1301"/>
          <p:cNvSpPr/>
          <p:nvPr/>
        </p:nvSpPr>
        <p:spPr>
          <a:xfrm>
            <a:off x="3555065" y="18377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02" name="object 1302"/>
          <p:cNvSpPr/>
          <p:nvPr/>
        </p:nvSpPr>
        <p:spPr>
          <a:xfrm>
            <a:off x="3555065" y="185289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03" name="object 1303"/>
          <p:cNvSpPr/>
          <p:nvPr/>
        </p:nvSpPr>
        <p:spPr>
          <a:xfrm>
            <a:off x="3555065" y="186801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04" name="object 1304"/>
          <p:cNvSpPr/>
          <p:nvPr/>
        </p:nvSpPr>
        <p:spPr>
          <a:xfrm>
            <a:off x="3555065" y="188314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05" name="object 1305"/>
          <p:cNvSpPr/>
          <p:nvPr/>
        </p:nvSpPr>
        <p:spPr>
          <a:xfrm>
            <a:off x="3555065" y="189827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06" name="object 1306"/>
          <p:cNvSpPr/>
          <p:nvPr/>
        </p:nvSpPr>
        <p:spPr>
          <a:xfrm>
            <a:off x="3555065" y="191340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07" name="object 1307"/>
          <p:cNvSpPr/>
          <p:nvPr/>
        </p:nvSpPr>
        <p:spPr>
          <a:xfrm>
            <a:off x="3555065" y="192853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08" name="object 1308"/>
          <p:cNvSpPr/>
          <p:nvPr/>
        </p:nvSpPr>
        <p:spPr>
          <a:xfrm>
            <a:off x="3555065" y="194365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09" name="object 1309"/>
          <p:cNvSpPr/>
          <p:nvPr/>
        </p:nvSpPr>
        <p:spPr>
          <a:xfrm>
            <a:off x="3555065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10" name="object 1310"/>
          <p:cNvSpPr/>
          <p:nvPr/>
        </p:nvSpPr>
        <p:spPr>
          <a:xfrm>
            <a:off x="3555065" y="19739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11" name="object 1311"/>
          <p:cNvSpPr/>
          <p:nvPr/>
        </p:nvSpPr>
        <p:spPr>
          <a:xfrm>
            <a:off x="3555065" y="19890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12" name="object 1312"/>
          <p:cNvSpPr/>
          <p:nvPr/>
        </p:nvSpPr>
        <p:spPr>
          <a:xfrm>
            <a:off x="3555065" y="200417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13" name="object 1313"/>
          <p:cNvSpPr/>
          <p:nvPr/>
        </p:nvSpPr>
        <p:spPr>
          <a:xfrm>
            <a:off x="3555065" y="201929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14" name="object 1314"/>
          <p:cNvSpPr/>
          <p:nvPr/>
        </p:nvSpPr>
        <p:spPr>
          <a:xfrm>
            <a:off x="3555065" y="203442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15" name="object 1315"/>
          <p:cNvSpPr/>
          <p:nvPr/>
        </p:nvSpPr>
        <p:spPr>
          <a:xfrm>
            <a:off x="3555065" y="204955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16" name="object 1316"/>
          <p:cNvSpPr/>
          <p:nvPr/>
        </p:nvSpPr>
        <p:spPr>
          <a:xfrm>
            <a:off x="3555065" y="206468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17" name="object 1317"/>
          <p:cNvSpPr/>
          <p:nvPr/>
        </p:nvSpPr>
        <p:spPr>
          <a:xfrm>
            <a:off x="3555065" y="20798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18" name="object 1318"/>
          <p:cNvSpPr/>
          <p:nvPr/>
        </p:nvSpPr>
        <p:spPr>
          <a:xfrm>
            <a:off x="3555065" y="209493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19" name="object 1319"/>
          <p:cNvSpPr/>
          <p:nvPr/>
        </p:nvSpPr>
        <p:spPr>
          <a:xfrm>
            <a:off x="3555065" y="211006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20" name="object 1320"/>
          <p:cNvSpPr/>
          <p:nvPr/>
        </p:nvSpPr>
        <p:spPr>
          <a:xfrm>
            <a:off x="3555065" y="212519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21" name="object 1321"/>
          <p:cNvSpPr/>
          <p:nvPr/>
        </p:nvSpPr>
        <p:spPr>
          <a:xfrm>
            <a:off x="3555065" y="21403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22" name="object 1322"/>
          <p:cNvSpPr/>
          <p:nvPr/>
        </p:nvSpPr>
        <p:spPr>
          <a:xfrm>
            <a:off x="3555065" y="215545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23" name="object 1323"/>
          <p:cNvSpPr/>
          <p:nvPr/>
        </p:nvSpPr>
        <p:spPr>
          <a:xfrm>
            <a:off x="3555065" y="21705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24" name="object 1324"/>
          <p:cNvSpPr/>
          <p:nvPr/>
        </p:nvSpPr>
        <p:spPr>
          <a:xfrm>
            <a:off x="3555065" y="218570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25" name="object 1325"/>
          <p:cNvSpPr/>
          <p:nvPr/>
        </p:nvSpPr>
        <p:spPr>
          <a:xfrm>
            <a:off x="3555065" y="220083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26" name="object 1326"/>
          <p:cNvSpPr/>
          <p:nvPr/>
        </p:nvSpPr>
        <p:spPr>
          <a:xfrm>
            <a:off x="3555065" y="221596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27" name="object 1327"/>
          <p:cNvSpPr/>
          <p:nvPr/>
        </p:nvSpPr>
        <p:spPr>
          <a:xfrm>
            <a:off x="3555065" y="223109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28" name="object 1328"/>
          <p:cNvSpPr/>
          <p:nvPr/>
        </p:nvSpPr>
        <p:spPr>
          <a:xfrm>
            <a:off x="3555065" y="224621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29" name="object 1329"/>
          <p:cNvSpPr/>
          <p:nvPr/>
        </p:nvSpPr>
        <p:spPr>
          <a:xfrm>
            <a:off x="3555065" y="226134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30" name="object 1330"/>
          <p:cNvSpPr/>
          <p:nvPr/>
        </p:nvSpPr>
        <p:spPr>
          <a:xfrm>
            <a:off x="3555065" y="227647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31" name="object 1331"/>
          <p:cNvSpPr/>
          <p:nvPr/>
        </p:nvSpPr>
        <p:spPr>
          <a:xfrm>
            <a:off x="3555065" y="229160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32" name="object 1332"/>
          <p:cNvSpPr/>
          <p:nvPr/>
        </p:nvSpPr>
        <p:spPr>
          <a:xfrm>
            <a:off x="3555065" y="230673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33" name="object 1333"/>
          <p:cNvSpPr/>
          <p:nvPr/>
        </p:nvSpPr>
        <p:spPr>
          <a:xfrm>
            <a:off x="3555065" y="232185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34" name="object 1334"/>
          <p:cNvSpPr/>
          <p:nvPr/>
        </p:nvSpPr>
        <p:spPr>
          <a:xfrm>
            <a:off x="3555065" y="233698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35" name="object 1335"/>
          <p:cNvSpPr/>
          <p:nvPr/>
        </p:nvSpPr>
        <p:spPr>
          <a:xfrm>
            <a:off x="3555065" y="235211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36" name="object 1336"/>
          <p:cNvSpPr/>
          <p:nvPr/>
        </p:nvSpPr>
        <p:spPr>
          <a:xfrm>
            <a:off x="3555065" y="236724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37" name="object 1337"/>
          <p:cNvSpPr/>
          <p:nvPr/>
        </p:nvSpPr>
        <p:spPr>
          <a:xfrm>
            <a:off x="3555065" y="238236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38" name="object 1338"/>
          <p:cNvSpPr/>
          <p:nvPr/>
        </p:nvSpPr>
        <p:spPr>
          <a:xfrm>
            <a:off x="3555065" y="23974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39" name="object 1339"/>
          <p:cNvSpPr/>
          <p:nvPr/>
        </p:nvSpPr>
        <p:spPr>
          <a:xfrm>
            <a:off x="3555065" y="241262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40" name="object 1340"/>
          <p:cNvSpPr/>
          <p:nvPr/>
        </p:nvSpPr>
        <p:spPr>
          <a:xfrm>
            <a:off x="3555065" y="242775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41" name="object 1341"/>
          <p:cNvSpPr/>
          <p:nvPr/>
        </p:nvSpPr>
        <p:spPr>
          <a:xfrm>
            <a:off x="3555065" y="244288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42" name="object 1342"/>
          <p:cNvSpPr/>
          <p:nvPr/>
        </p:nvSpPr>
        <p:spPr>
          <a:xfrm>
            <a:off x="3555065" y="24580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43" name="object 1343"/>
          <p:cNvSpPr/>
          <p:nvPr/>
        </p:nvSpPr>
        <p:spPr>
          <a:xfrm>
            <a:off x="3555065" y="247313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44" name="object 1344"/>
          <p:cNvSpPr/>
          <p:nvPr/>
        </p:nvSpPr>
        <p:spPr>
          <a:xfrm>
            <a:off x="3555065" y="24882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45" name="object 1345"/>
          <p:cNvSpPr/>
          <p:nvPr/>
        </p:nvSpPr>
        <p:spPr>
          <a:xfrm>
            <a:off x="3555065" y="250339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46" name="object 1346"/>
          <p:cNvSpPr/>
          <p:nvPr/>
        </p:nvSpPr>
        <p:spPr>
          <a:xfrm>
            <a:off x="3555065" y="251852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47" name="object 1347"/>
          <p:cNvSpPr/>
          <p:nvPr/>
        </p:nvSpPr>
        <p:spPr>
          <a:xfrm>
            <a:off x="3555065" y="253364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48" name="object 1348"/>
          <p:cNvSpPr/>
          <p:nvPr/>
        </p:nvSpPr>
        <p:spPr>
          <a:xfrm>
            <a:off x="3555065" y="25487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49" name="object 1349"/>
          <p:cNvSpPr/>
          <p:nvPr/>
        </p:nvSpPr>
        <p:spPr>
          <a:xfrm>
            <a:off x="3555065" y="256390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50" name="object 1350"/>
          <p:cNvSpPr/>
          <p:nvPr/>
        </p:nvSpPr>
        <p:spPr>
          <a:xfrm>
            <a:off x="3555065" y="25790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51" name="object 1351"/>
          <p:cNvSpPr/>
          <p:nvPr/>
        </p:nvSpPr>
        <p:spPr>
          <a:xfrm>
            <a:off x="3555065" y="259416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52" name="object 1352"/>
          <p:cNvSpPr/>
          <p:nvPr/>
        </p:nvSpPr>
        <p:spPr>
          <a:xfrm>
            <a:off x="3555065" y="260928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53" name="object 1353"/>
          <p:cNvSpPr/>
          <p:nvPr/>
        </p:nvSpPr>
        <p:spPr>
          <a:xfrm>
            <a:off x="3555065" y="262441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54" name="object 1354"/>
          <p:cNvSpPr/>
          <p:nvPr/>
        </p:nvSpPr>
        <p:spPr>
          <a:xfrm>
            <a:off x="3555065" y="263954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55" name="object 1355"/>
          <p:cNvSpPr/>
          <p:nvPr/>
        </p:nvSpPr>
        <p:spPr>
          <a:xfrm>
            <a:off x="3555065" y="265467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56" name="object 1356"/>
          <p:cNvSpPr/>
          <p:nvPr/>
        </p:nvSpPr>
        <p:spPr>
          <a:xfrm>
            <a:off x="3555065" y="26698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57" name="object 1357"/>
          <p:cNvSpPr/>
          <p:nvPr/>
        </p:nvSpPr>
        <p:spPr>
          <a:xfrm>
            <a:off x="3555065" y="268492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58" name="object 1358"/>
          <p:cNvSpPr/>
          <p:nvPr/>
        </p:nvSpPr>
        <p:spPr>
          <a:xfrm>
            <a:off x="3555065" y="270005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59" name="object 1359"/>
          <p:cNvSpPr/>
          <p:nvPr/>
        </p:nvSpPr>
        <p:spPr>
          <a:xfrm>
            <a:off x="3555065" y="271518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60" name="object 1360"/>
          <p:cNvSpPr/>
          <p:nvPr/>
        </p:nvSpPr>
        <p:spPr>
          <a:xfrm>
            <a:off x="3555065" y="273031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61" name="object 1361"/>
          <p:cNvSpPr/>
          <p:nvPr/>
        </p:nvSpPr>
        <p:spPr>
          <a:xfrm>
            <a:off x="3555065" y="27454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62" name="object 1362"/>
          <p:cNvSpPr/>
          <p:nvPr/>
        </p:nvSpPr>
        <p:spPr>
          <a:xfrm>
            <a:off x="3555065" y="27605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63" name="object 1363"/>
          <p:cNvSpPr/>
          <p:nvPr/>
        </p:nvSpPr>
        <p:spPr>
          <a:xfrm>
            <a:off x="3555065" y="277569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64" name="object 1364"/>
          <p:cNvSpPr/>
          <p:nvPr/>
        </p:nvSpPr>
        <p:spPr>
          <a:xfrm>
            <a:off x="3555065" y="27908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65" name="object 1365"/>
          <p:cNvSpPr/>
          <p:nvPr/>
        </p:nvSpPr>
        <p:spPr>
          <a:xfrm>
            <a:off x="3555065" y="280595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66" name="object 1366"/>
          <p:cNvSpPr/>
          <p:nvPr/>
        </p:nvSpPr>
        <p:spPr>
          <a:xfrm>
            <a:off x="3555065" y="282108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67" name="object 1367"/>
          <p:cNvSpPr/>
          <p:nvPr/>
        </p:nvSpPr>
        <p:spPr>
          <a:xfrm>
            <a:off x="3555065" y="283620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68" name="object 1368"/>
          <p:cNvSpPr/>
          <p:nvPr/>
        </p:nvSpPr>
        <p:spPr>
          <a:xfrm>
            <a:off x="3555065" y="285133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69" name="object 1369"/>
          <p:cNvSpPr/>
          <p:nvPr/>
        </p:nvSpPr>
        <p:spPr>
          <a:xfrm>
            <a:off x="3555065" y="28664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70" name="object 1370"/>
          <p:cNvSpPr/>
          <p:nvPr/>
        </p:nvSpPr>
        <p:spPr>
          <a:xfrm>
            <a:off x="3555065" y="288159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71" name="object 1371"/>
          <p:cNvSpPr/>
          <p:nvPr/>
        </p:nvSpPr>
        <p:spPr>
          <a:xfrm>
            <a:off x="3555065" y="289671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72" name="object 1372"/>
          <p:cNvSpPr/>
          <p:nvPr/>
        </p:nvSpPr>
        <p:spPr>
          <a:xfrm>
            <a:off x="3555065" y="291184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73" name="object 1373"/>
          <p:cNvSpPr/>
          <p:nvPr/>
        </p:nvSpPr>
        <p:spPr>
          <a:xfrm>
            <a:off x="3555065" y="292697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74" name="object 1374"/>
          <p:cNvSpPr/>
          <p:nvPr/>
        </p:nvSpPr>
        <p:spPr>
          <a:xfrm>
            <a:off x="3555065" y="294210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75" name="object 1375"/>
          <p:cNvSpPr/>
          <p:nvPr/>
        </p:nvSpPr>
        <p:spPr>
          <a:xfrm>
            <a:off x="3555065" y="295723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76" name="object 1376"/>
          <p:cNvSpPr/>
          <p:nvPr/>
        </p:nvSpPr>
        <p:spPr>
          <a:xfrm>
            <a:off x="3555065" y="297235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77" name="object 1377"/>
          <p:cNvSpPr/>
          <p:nvPr/>
        </p:nvSpPr>
        <p:spPr>
          <a:xfrm>
            <a:off x="3555065" y="29874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78" name="object 1378"/>
          <p:cNvSpPr/>
          <p:nvPr/>
        </p:nvSpPr>
        <p:spPr>
          <a:xfrm>
            <a:off x="3555065" y="30026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79" name="object 1379"/>
          <p:cNvSpPr/>
          <p:nvPr/>
        </p:nvSpPr>
        <p:spPr>
          <a:xfrm>
            <a:off x="3555065" y="30177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80" name="object 1380"/>
          <p:cNvSpPr/>
          <p:nvPr/>
        </p:nvSpPr>
        <p:spPr>
          <a:xfrm>
            <a:off x="3555065" y="303287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81" name="object 1381"/>
          <p:cNvSpPr/>
          <p:nvPr/>
        </p:nvSpPr>
        <p:spPr>
          <a:xfrm>
            <a:off x="3555065" y="304799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82" name="object 1382"/>
          <p:cNvSpPr/>
          <p:nvPr/>
        </p:nvSpPr>
        <p:spPr>
          <a:xfrm>
            <a:off x="3555065" y="306312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83" name="object 1383"/>
          <p:cNvSpPr/>
          <p:nvPr/>
        </p:nvSpPr>
        <p:spPr>
          <a:xfrm>
            <a:off x="3555065" y="307825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84" name="object 1384"/>
          <p:cNvSpPr/>
          <p:nvPr/>
        </p:nvSpPr>
        <p:spPr>
          <a:xfrm>
            <a:off x="3555065" y="309338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85" name="object 1385"/>
          <p:cNvSpPr/>
          <p:nvPr/>
        </p:nvSpPr>
        <p:spPr>
          <a:xfrm>
            <a:off x="3555065" y="31085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86" name="object 1386"/>
          <p:cNvSpPr/>
          <p:nvPr/>
        </p:nvSpPr>
        <p:spPr>
          <a:xfrm>
            <a:off x="3555065" y="312363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87" name="object 1387"/>
          <p:cNvSpPr/>
          <p:nvPr/>
        </p:nvSpPr>
        <p:spPr>
          <a:xfrm>
            <a:off x="3555065" y="313876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88" name="object 1388"/>
          <p:cNvSpPr/>
          <p:nvPr/>
        </p:nvSpPr>
        <p:spPr>
          <a:xfrm>
            <a:off x="3555065" y="315389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89" name="object 1389"/>
          <p:cNvSpPr/>
          <p:nvPr/>
        </p:nvSpPr>
        <p:spPr>
          <a:xfrm>
            <a:off x="3555065" y="31690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90" name="object 1390"/>
          <p:cNvSpPr/>
          <p:nvPr/>
        </p:nvSpPr>
        <p:spPr>
          <a:xfrm>
            <a:off x="3555065" y="318415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91" name="object 1391"/>
          <p:cNvSpPr/>
          <p:nvPr/>
        </p:nvSpPr>
        <p:spPr>
          <a:xfrm>
            <a:off x="3555065" y="31992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92" name="object 1392"/>
          <p:cNvSpPr/>
          <p:nvPr/>
        </p:nvSpPr>
        <p:spPr>
          <a:xfrm>
            <a:off x="3555065" y="321440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93" name="object 1393"/>
          <p:cNvSpPr/>
          <p:nvPr/>
        </p:nvSpPr>
        <p:spPr>
          <a:xfrm>
            <a:off x="3555065" y="322953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94" name="object 1394"/>
          <p:cNvSpPr/>
          <p:nvPr/>
        </p:nvSpPr>
        <p:spPr>
          <a:xfrm>
            <a:off x="3555065" y="324466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95" name="object 1395"/>
          <p:cNvSpPr/>
          <p:nvPr/>
        </p:nvSpPr>
        <p:spPr>
          <a:xfrm>
            <a:off x="3555065" y="325979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96" name="object 1396"/>
          <p:cNvSpPr/>
          <p:nvPr/>
        </p:nvSpPr>
        <p:spPr>
          <a:xfrm>
            <a:off x="3555065" y="327491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97" name="object 1397"/>
          <p:cNvSpPr/>
          <p:nvPr/>
        </p:nvSpPr>
        <p:spPr>
          <a:xfrm>
            <a:off x="3555065" y="329004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98" name="object 1398"/>
          <p:cNvSpPr/>
          <p:nvPr/>
        </p:nvSpPr>
        <p:spPr>
          <a:xfrm>
            <a:off x="3555065" y="330517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99" name="object 1399"/>
          <p:cNvSpPr/>
          <p:nvPr/>
        </p:nvSpPr>
        <p:spPr>
          <a:xfrm>
            <a:off x="3555065" y="332030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00" name="object 1400"/>
          <p:cNvSpPr/>
          <p:nvPr/>
        </p:nvSpPr>
        <p:spPr>
          <a:xfrm>
            <a:off x="3555065" y="333543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01" name="object 1401"/>
          <p:cNvSpPr/>
          <p:nvPr/>
        </p:nvSpPr>
        <p:spPr>
          <a:xfrm>
            <a:off x="3555065" y="335055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02" name="object 1402"/>
          <p:cNvSpPr/>
          <p:nvPr/>
        </p:nvSpPr>
        <p:spPr>
          <a:xfrm>
            <a:off x="3555065" y="336568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03" name="object 1403"/>
          <p:cNvSpPr/>
          <p:nvPr/>
        </p:nvSpPr>
        <p:spPr>
          <a:xfrm>
            <a:off x="3555065" y="338081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04" name="object 1404"/>
          <p:cNvSpPr/>
          <p:nvPr/>
        </p:nvSpPr>
        <p:spPr>
          <a:xfrm>
            <a:off x="3555065" y="339594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05" name="object 1405"/>
          <p:cNvSpPr/>
          <p:nvPr/>
        </p:nvSpPr>
        <p:spPr>
          <a:xfrm>
            <a:off x="3555065" y="341106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06" name="object 1406"/>
          <p:cNvSpPr/>
          <p:nvPr/>
        </p:nvSpPr>
        <p:spPr>
          <a:xfrm>
            <a:off x="3555065" y="34261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07" name="object 1407"/>
          <p:cNvSpPr/>
          <p:nvPr/>
        </p:nvSpPr>
        <p:spPr>
          <a:xfrm>
            <a:off x="3555065" y="344132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08" name="object 1408"/>
          <p:cNvSpPr/>
          <p:nvPr/>
        </p:nvSpPr>
        <p:spPr>
          <a:xfrm>
            <a:off x="3555065" y="345645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09" name="object 1409"/>
          <p:cNvSpPr/>
          <p:nvPr/>
        </p:nvSpPr>
        <p:spPr>
          <a:xfrm>
            <a:off x="3555065" y="347158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10" name="object 1410"/>
          <p:cNvSpPr/>
          <p:nvPr/>
        </p:nvSpPr>
        <p:spPr>
          <a:xfrm>
            <a:off x="3555065" y="34867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11" name="object 1411"/>
          <p:cNvSpPr/>
          <p:nvPr/>
        </p:nvSpPr>
        <p:spPr>
          <a:xfrm>
            <a:off x="3555065" y="350183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12" name="object 1412"/>
          <p:cNvSpPr/>
          <p:nvPr/>
        </p:nvSpPr>
        <p:spPr>
          <a:xfrm>
            <a:off x="3555065" y="35169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13" name="object 1413"/>
          <p:cNvSpPr/>
          <p:nvPr/>
        </p:nvSpPr>
        <p:spPr>
          <a:xfrm>
            <a:off x="3555065" y="353209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14" name="object 1414"/>
          <p:cNvSpPr/>
          <p:nvPr/>
        </p:nvSpPr>
        <p:spPr>
          <a:xfrm>
            <a:off x="3555065" y="354722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15" name="object 1415"/>
          <p:cNvSpPr/>
          <p:nvPr/>
        </p:nvSpPr>
        <p:spPr>
          <a:xfrm>
            <a:off x="3555065" y="356234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16" name="object 1416"/>
          <p:cNvSpPr/>
          <p:nvPr/>
        </p:nvSpPr>
        <p:spPr>
          <a:xfrm>
            <a:off x="3555065" y="35774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17" name="object 1417"/>
          <p:cNvSpPr/>
          <p:nvPr/>
        </p:nvSpPr>
        <p:spPr>
          <a:xfrm>
            <a:off x="3555065" y="359260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18" name="object 1418"/>
          <p:cNvSpPr/>
          <p:nvPr/>
        </p:nvSpPr>
        <p:spPr>
          <a:xfrm>
            <a:off x="3555065" y="36077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19" name="object 1419"/>
          <p:cNvSpPr/>
          <p:nvPr/>
        </p:nvSpPr>
        <p:spPr>
          <a:xfrm>
            <a:off x="3555065" y="362286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20" name="object 1420"/>
          <p:cNvSpPr/>
          <p:nvPr/>
        </p:nvSpPr>
        <p:spPr>
          <a:xfrm>
            <a:off x="3555065" y="363798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21" name="object 1421"/>
          <p:cNvSpPr/>
          <p:nvPr/>
        </p:nvSpPr>
        <p:spPr>
          <a:xfrm>
            <a:off x="3555065" y="365311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22" name="object 1422"/>
          <p:cNvSpPr/>
          <p:nvPr/>
        </p:nvSpPr>
        <p:spPr>
          <a:xfrm>
            <a:off x="3555065" y="366824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23" name="object 1423"/>
          <p:cNvSpPr/>
          <p:nvPr/>
        </p:nvSpPr>
        <p:spPr>
          <a:xfrm>
            <a:off x="3555065" y="368337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24" name="object 1424"/>
          <p:cNvSpPr/>
          <p:nvPr/>
        </p:nvSpPr>
        <p:spPr>
          <a:xfrm>
            <a:off x="3562630" y="408174"/>
            <a:ext cx="4001340" cy="3290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25" name="object 1425"/>
          <p:cNvSpPr txBox="1"/>
          <p:nvPr/>
        </p:nvSpPr>
        <p:spPr>
          <a:xfrm>
            <a:off x="964546" y="322168"/>
            <a:ext cx="1211916" cy="7020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 marR="11206">
              <a:lnSpc>
                <a:spcPts val="1368"/>
              </a:lnSpc>
              <a:tabLst>
                <a:tab pos="540152" algn="l"/>
                <a:tab pos="763160" algn="l"/>
                <a:tab pos="854494" algn="l"/>
                <a:tab pos="906043" algn="l"/>
              </a:tabLst>
            </a:pP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Clicking			on cause</a:t>
            </a:r>
            <a:r>
              <a:rPr sz="1191" spc="-13" dirty="0">
                <a:solidFill>
                  <a:srgbClr val="000099"/>
                </a:solidFill>
                <a:latin typeface="Times New Roman"/>
                <a:cs typeface="Times New Roman"/>
              </a:rPr>
              <a:t>s</a:t>
            </a:r>
            <a:r>
              <a:rPr sz="1191" b="1" spc="-9" dirty="0">
                <a:solidFill>
                  <a:srgbClr val="0000FF"/>
                </a:solidFill>
                <a:latin typeface="Times New Roman"/>
                <a:cs typeface="Times New Roman"/>
              </a:rPr>
              <a:t>"Alternate</a:t>
            </a:r>
            <a:r>
              <a:rPr sz="1191" b="1" spc="-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91" spc="-4" dirty="0">
                <a:solidFill>
                  <a:srgbClr val="0000FF"/>
                </a:solidFill>
                <a:latin typeface="Times New Roman"/>
                <a:cs typeface="Times New Roman"/>
              </a:rPr>
              <a:t>popup	</a:t>
            </a:r>
            <a:r>
              <a:rPr sz="1191" b="1" spc="-4" dirty="0">
                <a:solidFill>
                  <a:srgbClr val="00FF00"/>
                </a:solidFill>
                <a:latin typeface="Times New Roman"/>
                <a:cs typeface="Times New Roman"/>
              </a:rPr>
              <a:t>(3)</a:t>
            </a:r>
            <a:r>
              <a:rPr sz="1191" dirty="0">
                <a:solidFill>
                  <a:srgbClr val="000099"/>
                </a:solidFill>
                <a:latin typeface="Times New Roman"/>
                <a:cs typeface="Times New Roman"/>
              </a:rPr>
              <a:t>,			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from</a:t>
            </a:r>
            <a:r>
              <a:rPr sz="1191" spc="-4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FF"/>
                </a:solidFill>
                <a:latin typeface="Times New Roman"/>
                <a:cs typeface="Times New Roman"/>
              </a:rPr>
              <a:t>translation	</a:t>
            </a:r>
            <a:r>
              <a:rPr sz="1191" b="1" spc="-9" dirty="0">
                <a:solidFill>
                  <a:srgbClr val="00FF00"/>
                </a:solidFill>
                <a:latin typeface="Times New Roman"/>
                <a:cs typeface="Times New Roman"/>
              </a:rPr>
              <a:t>(4</a:t>
            </a:r>
            <a:r>
              <a:rPr sz="1191" b="1" spc="-4" dirty="0">
                <a:solidFill>
                  <a:srgbClr val="00FF00"/>
                </a:solidFill>
                <a:latin typeface="Times New Roman"/>
                <a:cs typeface="Times New Roman"/>
              </a:rPr>
              <a:t>)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can</a:t>
            </a:r>
            <a:endParaRPr sz="1191">
              <a:latin typeface="Times New Roman"/>
              <a:cs typeface="Times New Roman"/>
            </a:endParaRPr>
          </a:p>
        </p:txBody>
      </p:sp>
      <p:sp>
        <p:nvSpPr>
          <p:cNvPr id="1426" name="object 1426"/>
          <p:cNvSpPr txBox="1"/>
          <p:nvPr/>
        </p:nvSpPr>
        <p:spPr>
          <a:xfrm>
            <a:off x="2282341" y="309842"/>
            <a:ext cx="240926" cy="1921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any</a:t>
            </a:r>
            <a:endParaRPr sz="1191">
              <a:latin typeface="Times New Roman"/>
              <a:cs typeface="Times New Roman"/>
            </a:endParaRPr>
          </a:p>
        </p:txBody>
      </p:sp>
      <p:sp>
        <p:nvSpPr>
          <p:cNvPr id="1427" name="object 1427"/>
          <p:cNvSpPr txBox="1"/>
          <p:nvPr/>
        </p:nvSpPr>
        <p:spPr>
          <a:xfrm>
            <a:off x="2823495" y="309842"/>
            <a:ext cx="661147" cy="1921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translation</a:t>
            </a:r>
            <a:endParaRPr sz="1191">
              <a:latin typeface="Times New Roman"/>
              <a:cs typeface="Times New Roman"/>
            </a:endParaRPr>
          </a:p>
        </p:txBody>
      </p:sp>
      <p:sp>
        <p:nvSpPr>
          <p:cNvPr id="1428" name="object 1428"/>
          <p:cNvSpPr txBox="1"/>
          <p:nvPr/>
        </p:nvSpPr>
        <p:spPr>
          <a:xfrm>
            <a:off x="2253184" y="483814"/>
            <a:ext cx="1232647" cy="1921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>
              <a:tabLst>
                <a:tab pos="1103278" algn="l"/>
              </a:tabLst>
            </a:pPr>
            <a:r>
              <a:rPr sz="1191" b="1" spc="-101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1191" b="1" dirty="0">
                <a:solidFill>
                  <a:srgbClr val="0000FF"/>
                </a:solidFill>
                <a:latin typeface="Times New Roman"/>
                <a:cs typeface="Times New Roman"/>
              </a:rPr>
              <a:t>ranslations"	</a:t>
            </a:r>
            <a:r>
              <a:rPr sz="1191" spc="-9" dirty="0">
                <a:solidFill>
                  <a:srgbClr val="0000FF"/>
                </a:solidFill>
                <a:latin typeface="Times New Roman"/>
                <a:cs typeface="Times New Roman"/>
              </a:rPr>
              <a:t>to</a:t>
            </a:r>
            <a:endParaRPr sz="1191">
              <a:latin typeface="Times New Roman"/>
              <a:cs typeface="Times New Roman"/>
            </a:endParaRPr>
          </a:p>
        </p:txBody>
      </p:sp>
      <p:sp>
        <p:nvSpPr>
          <p:cNvPr id="1429" name="object 1429"/>
          <p:cNvSpPr txBox="1"/>
          <p:nvPr/>
        </p:nvSpPr>
        <p:spPr>
          <a:xfrm>
            <a:off x="2218185" y="657785"/>
            <a:ext cx="1268506" cy="36643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290" algn="ctr">
              <a:tabLst>
                <a:tab pos="607391" algn="l"/>
              </a:tabLst>
            </a:pP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which	</a:t>
            </a:r>
            <a:r>
              <a:rPr sz="1191" spc="-9" dirty="0">
                <a:solidFill>
                  <a:srgbClr val="0000FF"/>
                </a:solidFill>
                <a:latin typeface="Times New Roman"/>
                <a:cs typeface="Times New Roman"/>
              </a:rPr>
              <a:t>alternative</a:t>
            </a:r>
            <a:endParaRPr sz="1191">
              <a:latin typeface="Times New Roman"/>
              <a:cs typeface="Times New Roman"/>
            </a:endParaRPr>
          </a:p>
          <a:p>
            <a:pPr marR="560" algn="ctr">
              <a:lnSpc>
                <a:spcPts val="1368"/>
              </a:lnSpc>
              <a:tabLst>
                <a:tab pos="257749" algn="l"/>
                <a:tab pos="869063" algn="l"/>
                <a:tab pos="1102157" algn="l"/>
              </a:tabLst>
            </a:pP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be	choosen	to	be</a:t>
            </a:r>
            <a:endParaRPr sz="1191">
              <a:latin typeface="Times New Roman"/>
              <a:cs typeface="Times New Roman"/>
            </a:endParaRPr>
          </a:p>
        </p:txBody>
      </p:sp>
      <p:sp>
        <p:nvSpPr>
          <p:cNvPr id="1430" name="object 1430"/>
          <p:cNvSpPr txBox="1"/>
          <p:nvPr/>
        </p:nvSpPr>
        <p:spPr>
          <a:xfrm>
            <a:off x="964546" y="1005728"/>
            <a:ext cx="2522444" cy="1921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placed </a:t>
            </a:r>
            <a:r>
              <a:rPr sz="1191" spc="-3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into </a:t>
            </a:r>
            <a:r>
              <a:rPr sz="1191" spc="-3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the </a:t>
            </a:r>
            <a:r>
              <a:rPr sz="1191" spc="-3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output </a:t>
            </a:r>
            <a:r>
              <a:rPr sz="1191" spc="-3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pane. </a:t>
            </a:r>
            <a:r>
              <a:rPr sz="1191" spc="-3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3" dirty="0">
                <a:solidFill>
                  <a:srgbClr val="000099"/>
                </a:solidFill>
                <a:latin typeface="Times New Roman"/>
                <a:cs typeface="Times New Roman"/>
              </a:rPr>
              <a:t>T</a:t>
            </a:r>
            <a:r>
              <a:rPr sz="1191" dirty="0">
                <a:solidFill>
                  <a:srgbClr val="000099"/>
                </a:solidFill>
                <a:latin typeface="Times New Roman"/>
                <a:cs typeface="Times New Roman"/>
              </a:rPr>
              <a:t>o </a:t>
            </a:r>
            <a:r>
              <a:rPr sz="1191" spc="-3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cancel</a:t>
            </a:r>
            <a:endParaRPr sz="1191">
              <a:latin typeface="Times New Roman"/>
              <a:cs typeface="Times New Roman"/>
            </a:endParaRPr>
          </a:p>
        </p:txBody>
      </p:sp>
      <p:sp>
        <p:nvSpPr>
          <p:cNvPr id="1431" name="object 1431"/>
          <p:cNvSpPr txBox="1"/>
          <p:nvPr/>
        </p:nvSpPr>
        <p:spPr>
          <a:xfrm>
            <a:off x="964546" y="1179699"/>
            <a:ext cx="1095375" cy="36643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the  </a:t>
            </a:r>
            <a:r>
              <a:rPr sz="1191" spc="-49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dirty="0">
                <a:solidFill>
                  <a:srgbClr val="000099"/>
                </a:solidFill>
                <a:latin typeface="Times New Roman"/>
                <a:cs typeface="Times New Roman"/>
              </a:rPr>
              <a:t>popup  </a:t>
            </a:r>
            <a:r>
              <a:rPr sz="1191" spc="-49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click</a:t>
            </a:r>
            <a:endParaRPr sz="1191">
              <a:latin typeface="Times New Roman"/>
              <a:cs typeface="Times New Roman"/>
            </a:endParaRPr>
          </a:p>
          <a:p>
            <a:pPr marL="11206">
              <a:lnSpc>
                <a:spcPts val="1368"/>
              </a:lnSpc>
            </a:pPr>
            <a:r>
              <a:rPr sz="1191" spc="-9" dirty="0">
                <a:solidFill>
                  <a:srgbClr val="0000FF"/>
                </a:solidFill>
                <a:latin typeface="Times New Roman"/>
                <a:cs typeface="Times New Roman"/>
              </a:rPr>
              <a:t>button</a:t>
            </a:r>
            <a:r>
              <a:rPr sz="1191" spc="-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91" b="1" dirty="0">
                <a:solidFill>
                  <a:srgbClr val="00FF00"/>
                </a:solidFill>
                <a:latin typeface="Times New Roman"/>
                <a:cs typeface="Times New Roman"/>
              </a:rPr>
              <a:t>(5</a:t>
            </a:r>
            <a:r>
              <a:rPr sz="1191" b="1" spc="-4" dirty="0">
                <a:solidFill>
                  <a:srgbClr val="00FF00"/>
                </a:solidFill>
                <a:latin typeface="Times New Roman"/>
                <a:cs typeface="Times New Roman"/>
              </a:rPr>
              <a:t>)</a:t>
            </a:r>
            <a:r>
              <a:rPr sz="1191" dirty="0">
                <a:solidFill>
                  <a:srgbClr val="000099"/>
                </a:solidFill>
                <a:latin typeface="Times New Roman"/>
                <a:cs typeface="Times New Roman"/>
              </a:rPr>
              <a:t>.</a:t>
            </a:r>
            <a:endParaRPr sz="1191">
              <a:latin typeface="Times New Roman"/>
              <a:cs typeface="Times New Roman"/>
            </a:endParaRPr>
          </a:p>
        </p:txBody>
      </p:sp>
      <p:sp>
        <p:nvSpPr>
          <p:cNvPr id="1432" name="object 1432"/>
          <p:cNvSpPr txBox="1"/>
          <p:nvPr/>
        </p:nvSpPr>
        <p:spPr>
          <a:xfrm>
            <a:off x="2144909" y="1179699"/>
            <a:ext cx="1341344" cy="1921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>
              <a:tabLst>
                <a:tab pos="917811" algn="l"/>
              </a:tabLst>
            </a:pPr>
            <a:r>
              <a:rPr sz="1191" dirty="0">
                <a:solidFill>
                  <a:srgbClr val="000099"/>
                </a:solidFill>
                <a:latin typeface="Times New Roman"/>
                <a:cs typeface="Times New Roman"/>
              </a:rPr>
              <a:t>on  </a:t>
            </a:r>
            <a:r>
              <a:rPr sz="1191" spc="-49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the  </a:t>
            </a:r>
            <a:r>
              <a:rPr sz="1191" spc="-62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b="1" dirty="0">
                <a:solidFill>
                  <a:srgbClr val="0000FF"/>
                </a:solidFill>
                <a:latin typeface="Times New Roman"/>
                <a:cs typeface="Times New Roman"/>
              </a:rPr>
              <a:t>"x"	</a:t>
            </a:r>
            <a:r>
              <a:rPr sz="1191" spc="-9" dirty="0">
                <a:solidFill>
                  <a:srgbClr val="0000FF"/>
                </a:solidFill>
                <a:latin typeface="Times New Roman"/>
                <a:cs typeface="Times New Roman"/>
              </a:rPr>
              <a:t>(close)</a:t>
            </a:r>
            <a:endParaRPr sz="1191">
              <a:latin typeface="Times New Roman"/>
              <a:cs typeface="Times New Roman"/>
            </a:endParaRPr>
          </a:p>
        </p:txBody>
      </p:sp>
      <p:sp>
        <p:nvSpPr>
          <p:cNvPr id="1433" name="object 1433"/>
          <p:cNvSpPr txBox="1"/>
          <p:nvPr/>
        </p:nvSpPr>
        <p:spPr>
          <a:xfrm>
            <a:off x="624167" y="4013386"/>
            <a:ext cx="7033372" cy="15492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1323" marR="11206" indent="-340677">
              <a:lnSpc>
                <a:spcPts val="1368"/>
              </a:lnSpc>
              <a:tabLst>
                <a:tab pos="351323" algn="l"/>
              </a:tabLst>
            </a:pPr>
            <a:r>
              <a:rPr sz="1191" dirty="0">
                <a:solidFill>
                  <a:srgbClr val="000099"/>
                </a:solidFill>
                <a:latin typeface="Times New Roman"/>
                <a:cs typeface="Times New Roman"/>
              </a:rPr>
              <a:t>10.	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Even </a:t>
            </a:r>
            <a:r>
              <a:rPr sz="1191" spc="-88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4" dirty="0">
                <a:solidFill>
                  <a:srgbClr val="000099"/>
                </a:solidFill>
                <a:latin typeface="Times New Roman"/>
                <a:cs typeface="Times New Roman"/>
              </a:rPr>
              <a:t>if </a:t>
            </a:r>
            <a:r>
              <a:rPr sz="1191" spc="-88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any </a:t>
            </a:r>
            <a:r>
              <a:rPr sz="1191" spc="-88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alternative </a:t>
            </a:r>
            <a:r>
              <a:rPr sz="1191" spc="-88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translation </a:t>
            </a:r>
            <a:r>
              <a:rPr sz="1191" spc="-88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4" dirty="0">
                <a:solidFill>
                  <a:srgbClr val="000099"/>
                </a:solidFill>
                <a:latin typeface="Times New Roman"/>
                <a:cs typeface="Times New Roman"/>
              </a:rPr>
              <a:t>is </a:t>
            </a:r>
            <a:r>
              <a:rPr sz="1191" spc="-88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not </a:t>
            </a:r>
            <a:r>
              <a:rPr sz="1191" spc="-88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4" dirty="0">
                <a:solidFill>
                  <a:srgbClr val="000099"/>
                </a:solidFill>
                <a:latin typeface="Times New Roman"/>
                <a:cs typeface="Times New Roman"/>
              </a:rPr>
              <a:t>suitable, </a:t>
            </a:r>
            <a:r>
              <a:rPr sz="1191" spc="-88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dirty="0">
                <a:solidFill>
                  <a:srgbClr val="000099"/>
                </a:solidFill>
                <a:latin typeface="Times New Roman"/>
                <a:cs typeface="Times New Roman"/>
              </a:rPr>
              <a:t>user </a:t>
            </a:r>
            <a:r>
              <a:rPr sz="1191" spc="-88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can </a:t>
            </a:r>
            <a:r>
              <a:rPr sz="1191" spc="-88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write </a:t>
            </a:r>
            <a:r>
              <a:rPr sz="1191" spc="-88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translation </a:t>
            </a:r>
            <a:r>
              <a:rPr sz="1191" spc="-124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dirty="0">
                <a:solidFill>
                  <a:srgbClr val="000099"/>
                </a:solidFill>
                <a:latin typeface="Times New Roman"/>
                <a:cs typeface="Times New Roman"/>
              </a:rPr>
              <a:t>of </a:t>
            </a:r>
            <a:r>
              <a:rPr sz="1191" spc="-7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4" dirty="0">
                <a:solidFill>
                  <a:srgbClr val="000099"/>
                </a:solidFill>
                <a:latin typeface="Times New Roman"/>
                <a:cs typeface="Times New Roman"/>
              </a:rPr>
              <a:t>their </a:t>
            </a:r>
            <a:r>
              <a:rPr sz="1191" spc="-7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dirty="0">
                <a:solidFill>
                  <a:srgbClr val="000099"/>
                </a:solidFill>
                <a:latin typeface="Times New Roman"/>
                <a:cs typeface="Times New Roman"/>
              </a:rPr>
              <a:t>own </a:t>
            </a:r>
            <a:r>
              <a:rPr sz="1191" spc="-7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dirty="0">
                <a:solidFill>
                  <a:srgbClr val="000099"/>
                </a:solidFill>
                <a:latin typeface="Times New Roman"/>
                <a:cs typeface="Times New Roman"/>
              </a:rPr>
              <a:t>by </a:t>
            </a:r>
            <a:r>
              <a:rPr sz="1191" spc="-7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clicking </a:t>
            </a:r>
            <a:r>
              <a:rPr sz="1191" spc="-7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dirty="0">
                <a:solidFill>
                  <a:srgbClr val="000099"/>
                </a:solidFill>
                <a:latin typeface="Times New Roman"/>
                <a:cs typeface="Times New Roman"/>
              </a:rPr>
              <a:t>on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the</a:t>
            </a:r>
            <a:r>
              <a:rPr sz="1191" spc="-4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b="1" dirty="0">
                <a:solidFill>
                  <a:srgbClr val="0000FF"/>
                </a:solidFill>
                <a:latin typeface="Times New Roman"/>
                <a:cs typeface="Times New Roman"/>
              </a:rPr>
              <a:t>"Edit </a:t>
            </a:r>
            <a:r>
              <a:rPr sz="1191" b="1" spc="-101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1191" b="1" dirty="0">
                <a:solidFill>
                  <a:srgbClr val="0000FF"/>
                </a:solidFill>
                <a:latin typeface="Times New Roman"/>
                <a:cs typeface="Times New Roman"/>
              </a:rPr>
              <a:t>ranslation" </a:t>
            </a:r>
            <a:r>
              <a:rPr sz="1191" spc="-9" dirty="0">
                <a:solidFill>
                  <a:srgbClr val="0000FF"/>
                </a:solidFill>
                <a:latin typeface="Times New Roman"/>
                <a:cs typeface="Times New Roman"/>
              </a:rPr>
              <a:t>button</a:t>
            </a:r>
            <a:r>
              <a:rPr sz="1191" spc="-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91" b="1" dirty="0">
                <a:solidFill>
                  <a:srgbClr val="00FF00"/>
                </a:solidFill>
                <a:latin typeface="Times New Roman"/>
                <a:cs typeface="Times New Roman"/>
              </a:rPr>
              <a:t>(6).</a:t>
            </a:r>
            <a:endParaRPr sz="1191">
              <a:latin typeface="Times New Roman"/>
              <a:cs typeface="Times New Roman"/>
            </a:endParaRPr>
          </a:p>
          <a:p>
            <a:pPr>
              <a:lnSpc>
                <a:spcPts val="1147"/>
              </a:lnSpc>
              <a:spcBef>
                <a:spcPts val="46"/>
              </a:spcBef>
            </a:pPr>
            <a:endParaRPr sz="1147"/>
          </a:p>
          <a:p>
            <a:pPr marL="351323" marR="11206" algn="just">
              <a:lnSpc>
                <a:spcPts val="1368"/>
              </a:lnSpc>
            </a:pPr>
            <a:r>
              <a:rPr sz="1191" dirty="0">
                <a:solidFill>
                  <a:srgbClr val="000099"/>
                </a:solidFill>
                <a:latin typeface="Times New Roman"/>
                <a:cs typeface="Times New Roman"/>
              </a:rPr>
              <a:t>Now</a:t>
            </a:r>
            <a:r>
              <a:rPr sz="1191" spc="57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b="1" dirty="0">
                <a:solidFill>
                  <a:srgbClr val="0000FF"/>
                </a:solidFill>
                <a:latin typeface="Times New Roman"/>
                <a:cs typeface="Times New Roman"/>
              </a:rPr>
              <a:t>"Edit</a:t>
            </a:r>
            <a:r>
              <a:rPr sz="1191" b="1" spc="57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91" b="1" spc="-101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1191" b="1" dirty="0">
                <a:solidFill>
                  <a:srgbClr val="0000FF"/>
                </a:solidFill>
                <a:latin typeface="Times New Roman"/>
                <a:cs typeface="Times New Roman"/>
              </a:rPr>
              <a:t>ranslation"</a:t>
            </a:r>
            <a:r>
              <a:rPr sz="1191" b="1" spc="57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91" dirty="0">
                <a:solidFill>
                  <a:srgbClr val="0000FF"/>
                </a:solidFill>
                <a:latin typeface="Times New Roman"/>
                <a:cs typeface="Times New Roman"/>
              </a:rPr>
              <a:t>popup</a:t>
            </a:r>
            <a:r>
              <a:rPr sz="1191" spc="57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91" b="1" dirty="0">
                <a:latin typeface="Times New Roman"/>
                <a:cs typeface="Times New Roman"/>
              </a:rPr>
              <a:t>(1)</a:t>
            </a:r>
            <a:r>
              <a:rPr sz="1191" b="1" spc="57" dirty="0">
                <a:latin typeface="Times New Roman"/>
                <a:cs typeface="Times New Roman"/>
              </a:rPr>
              <a:t> </a:t>
            </a:r>
            <a:r>
              <a:rPr sz="1191" dirty="0">
                <a:solidFill>
                  <a:srgbClr val="000099"/>
                </a:solidFill>
                <a:latin typeface="Times New Roman"/>
                <a:cs typeface="Times New Roman"/>
              </a:rPr>
              <a:t>window</a:t>
            </a:r>
            <a:r>
              <a:rPr sz="1191" spc="93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will</a:t>
            </a:r>
            <a:r>
              <a:rPr sz="1191" spc="93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appear</a:t>
            </a:r>
            <a:r>
              <a:rPr sz="1191" spc="93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which</a:t>
            </a:r>
            <a:r>
              <a:rPr sz="1191" spc="93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can</a:t>
            </a:r>
            <a:r>
              <a:rPr sz="1191" spc="93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be</a:t>
            </a:r>
            <a:r>
              <a:rPr sz="1191" spc="93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dirty="0">
                <a:solidFill>
                  <a:srgbClr val="000099"/>
                </a:solidFill>
                <a:latin typeface="Times New Roman"/>
                <a:cs typeface="Times New Roman"/>
              </a:rPr>
              <a:t>used</a:t>
            </a:r>
            <a:r>
              <a:rPr sz="1191" spc="93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to</a:t>
            </a:r>
            <a:r>
              <a:rPr sz="1191" spc="93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write</a:t>
            </a:r>
            <a:r>
              <a:rPr sz="1191" spc="93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dirty="0">
                <a:solidFill>
                  <a:srgbClr val="000099"/>
                </a:solidFill>
                <a:latin typeface="Times New Roman"/>
                <a:cs typeface="Times New Roman"/>
              </a:rPr>
              <a:t>own</a:t>
            </a:r>
            <a:r>
              <a:rPr sz="1191" spc="93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translation</a:t>
            </a:r>
            <a:r>
              <a:rPr sz="1191" spc="93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dirty="0">
                <a:solidFill>
                  <a:srgbClr val="000099"/>
                </a:solidFill>
                <a:latin typeface="Times New Roman"/>
                <a:cs typeface="Times New Roman"/>
              </a:rPr>
              <a:t>or</a:t>
            </a:r>
            <a:r>
              <a:rPr sz="1191" spc="93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4" dirty="0">
                <a:solidFill>
                  <a:srgbClr val="000099"/>
                </a:solidFill>
                <a:latin typeface="Times New Roman"/>
                <a:cs typeface="Times New Roman"/>
              </a:rPr>
              <a:t>edit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 current</a:t>
            </a:r>
            <a:r>
              <a:rPr sz="1191" spc="88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4" dirty="0">
                <a:solidFill>
                  <a:srgbClr val="000099"/>
                </a:solidFill>
                <a:latin typeface="Times New Roman"/>
                <a:cs typeface="Times New Roman"/>
              </a:rPr>
              <a:t>translation.</a:t>
            </a:r>
            <a:r>
              <a:rPr sz="1191" spc="88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dirty="0">
                <a:solidFill>
                  <a:srgbClr val="000099"/>
                </a:solidFill>
                <a:latin typeface="Times New Roman"/>
                <a:cs typeface="Times New Roman"/>
              </a:rPr>
              <a:t>In</a:t>
            </a:r>
            <a:r>
              <a:rPr sz="1191" spc="88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4" dirty="0">
                <a:solidFill>
                  <a:srgbClr val="000099"/>
                </a:solidFill>
                <a:latin typeface="Times New Roman"/>
                <a:cs typeface="Times New Roman"/>
              </a:rPr>
              <a:t>this</a:t>
            </a:r>
            <a:r>
              <a:rPr sz="1191" spc="88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dirty="0">
                <a:solidFill>
                  <a:srgbClr val="000099"/>
                </a:solidFill>
                <a:latin typeface="Times New Roman"/>
                <a:cs typeface="Times New Roman"/>
              </a:rPr>
              <a:t>popup</a:t>
            </a:r>
            <a:r>
              <a:rPr sz="1191" spc="57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dirty="0">
                <a:solidFill>
                  <a:srgbClr val="0000FF"/>
                </a:solidFill>
                <a:latin typeface="Times New Roman"/>
                <a:cs typeface="Times New Roman"/>
              </a:rPr>
              <a:t>"Input</a:t>
            </a:r>
            <a:r>
              <a:rPr sz="1191" spc="57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FF"/>
                </a:solidFill>
                <a:latin typeface="Times New Roman"/>
                <a:cs typeface="Times New Roman"/>
              </a:rPr>
              <a:t>Sentence"</a:t>
            </a:r>
            <a:r>
              <a:rPr sz="1191" spc="57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91" b="1" dirty="0">
                <a:latin typeface="Times New Roman"/>
                <a:cs typeface="Times New Roman"/>
              </a:rPr>
              <a:t>(2)</a:t>
            </a:r>
            <a:r>
              <a:rPr sz="1191" b="1" spc="57" dirty="0">
                <a:latin typeface="Times New Roman"/>
                <a:cs typeface="Times New Roman"/>
              </a:rPr>
              <a:t> </a:t>
            </a:r>
            <a:r>
              <a:rPr sz="1191" spc="-4" dirty="0">
                <a:solidFill>
                  <a:srgbClr val="000099"/>
                </a:solidFill>
                <a:latin typeface="Times New Roman"/>
                <a:cs typeface="Times New Roman"/>
              </a:rPr>
              <a:t>is</a:t>
            </a:r>
            <a:r>
              <a:rPr sz="1191" spc="10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a</a:t>
            </a:r>
            <a:r>
              <a:rPr sz="1191" spc="10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read</a:t>
            </a:r>
            <a:r>
              <a:rPr sz="1191" spc="10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only</a:t>
            </a:r>
            <a:r>
              <a:rPr sz="1191" spc="10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4" dirty="0">
                <a:solidFill>
                  <a:srgbClr val="000099"/>
                </a:solidFill>
                <a:latin typeface="Times New Roman"/>
                <a:cs typeface="Times New Roman"/>
              </a:rPr>
              <a:t>text</a:t>
            </a:r>
            <a:r>
              <a:rPr sz="1191" spc="10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pane</a:t>
            </a:r>
            <a:r>
              <a:rPr sz="1191" spc="10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displaying</a:t>
            </a:r>
            <a:r>
              <a:rPr sz="1191" spc="10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the</a:t>
            </a:r>
            <a:r>
              <a:rPr sz="1191" spc="10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corresponding input </a:t>
            </a:r>
            <a:r>
              <a:rPr sz="1191" spc="-93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sentence </a:t>
            </a:r>
            <a:r>
              <a:rPr sz="1191" spc="-93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and </a:t>
            </a:r>
            <a:r>
              <a:rPr sz="1191" spc="-124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b="1" dirty="0">
                <a:solidFill>
                  <a:srgbClr val="0000FF"/>
                </a:solidFill>
                <a:latin typeface="Times New Roman"/>
                <a:cs typeface="Times New Roman"/>
              </a:rPr>
              <a:t>"Manual </a:t>
            </a:r>
            <a:r>
              <a:rPr sz="1191" b="1" spc="-11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91" b="1" spc="-101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1191" b="1" dirty="0">
                <a:solidFill>
                  <a:srgbClr val="0000FF"/>
                </a:solidFill>
                <a:latin typeface="Times New Roman"/>
                <a:cs typeface="Times New Roman"/>
              </a:rPr>
              <a:t>ranslation" </a:t>
            </a:r>
            <a:r>
              <a:rPr sz="1191" b="1" spc="-11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91" spc="-4" dirty="0">
                <a:solidFill>
                  <a:srgbClr val="0000FF"/>
                </a:solidFill>
                <a:latin typeface="Times New Roman"/>
                <a:cs typeface="Times New Roman"/>
              </a:rPr>
              <a:t>text </a:t>
            </a:r>
            <a:r>
              <a:rPr sz="1191" spc="-6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FF"/>
                </a:solidFill>
                <a:latin typeface="Times New Roman"/>
                <a:cs typeface="Times New Roman"/>
              </a:rPr>
              <a:t>pane </a:t>
            </a:r>
            <a:r>
              <a:rPr sz="1191" spc="-6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91" b="1" dirty="0">
                <a:latin typeface="Times New Roman"/>
                <a:cs typeface="Times New Roman"/>
              </a:rPr>
              <a:t>(3) </a:t>
            </a:r>
            <a:r>
              <a:rPr sz="1191" b="1" spc="-62" dirty="0">
                <a:latin typeface="Times New Roman"/>
                <a:cs typeface="Times New Roman"/>
              </a:rPr>
              <a:t> </a:t>
            </a:r>
            <a:r>
              <a:rPr sz="1191" spc="-4" dirty="0">
                <a:solidFill>
                  <a:srgbClr val="000099"/>
                </a:solidFill>
                <a:latin typeface="Times New Roman"/>
                <a:cs typeface="Times New Roman"/>
              </a:rPr>
              <a:t>is </a:t>
            </a:r>
            <a:r>
              <a:rPr sz="1191" spc="-62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to </a:t>
            </a:r>
            <a:r>
              <a:rPr sz="1191" spc="-62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type </a:t>
            </a:r>
            <a:r>
              <a:rPr sz="1191" spc="-62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the </a:t>
            </a:r>
            <a:r>
              <a:rPr sz="1191" spc="-62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corrected </a:t>
            </a:r>
            <a:r>
              <a:rPr sz="1191" spc="-62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translation </a:t>
            </a:r>
            <a:r>
              <a:rPr sz="1191" spc="-62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dirty="0">
                <a:solidFill>
                  <a:srgbClr val="000099"/>
                </a:solidFill>
                <a:latin typeface="Times New Roman"/>
                <a:cs typeface="Times New Roman"/>
              </a:rPr>
              <a:t>by </a:t>
            </a:r>
            <a:r>
              <a:rPr sz="1191" spc="-62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physical keyboard</a:t>
            </a:r>
            <a:r>
              <a:rPr sz="1191" spc="3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4" dirty="0">
                <a:solidFill>
                  <a:srgbClr val="000099"/>
                </a:solidFill>
                <a:latin typeface="Times New Roman"/>
                <a:cs typeface="Times New Roman"/>
              </a:rPr>
              <a:t>/</a:t>
            </a:r>
            <a:r>
              <a:rPr sz="1191" spc="3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dirty="0">
                <a:solidFill>
                  <a:srgbClr val="000099"/>
                </a:solidFill>
                <a:latin typeface="Times New Roman"/>
                <a:cs typeface="Times New Roman"/>
              </a:rPr>
              <a:t>soft</a:t>
            </a:r>
            <a:r>
              <a:rPr sz="1191" spc="3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dirty="0">
                <a:solidFill>
                  <a:srgbClr val="000099"/>
                </a:solidFill>
                <a:latin typeface="Times New Roman"/>
                <a:cs typeface="Times New Roman"/>
              </a:rPr>
              <a:t>k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eyboard.</a:t>
            </a:r>
            <a:r>
              <a:rPr sz="1191" spc="3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3" dirty="0">
                <a:solidFill>
                  <a:srgbClr val="000099"/>
                </a:solidFill>
                <a:latin typeface="Times New Roman"/>
                <a:cs typeface="Times New Roman"/>
              </a:rPr>
              <a:t>T</a:t>
            </a:r>
            <a:r>
              <a:rPr sz="1191" dirty="0">
                <a:solidFill>
                  <a:srgbClr val="000099"/>
                </a:solidFill>
                <a:latin typeface="Times New Roman"/>
                <a:cs typeface="Times New Roman"/>
              </a:rPr>
              <a:t>o</a:t>
            </a:r>
            <a:r>
              <a:rPr sz="1191" spc="3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get</a:t>
            </a:r>
            <a:r>
              <a:rPr sz="1191" spc="3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the</a:t>
            </a:r>
            <a:r>
              <a:rPr sz="1191" spc="3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dirty="0">
                <a:solidFill>
                  <a:srgbClr val="000099"/>
                </a:solidFill>
                <a:latin typeface="Times New Roman"/>
                <a:cs typeface="Times New Roman"/>
              </a:rPr>
              <a:t>soft</a:t>
            </a:r>
            <a:r>
              <a:rPr sz="1191" spc="3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keyboard</a:t>
            </a:r>
            <a:r>
              <a:rPr sz="1191" spc="3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dirty="0">
                <a:solidFill>
                  <a:srgbClr val="000099"/>
                </a:solidFill>
                <a:latin typeface="Times New Roman"/>
                <a:cs typeface="Times New Roman"/>
              </a:rPr>
              <a:t>user</a:t>
            </a:r>
            <a:r>
              <a:rPr sz="1191" spc="3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can</a:t>
            </a:r>
            <a:r>
              <a:rPr sz="1191" spc="3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click</a:t>
            </a:r>
            <a:r>
              <a:rPr sz="1191" spc="3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dirty="0">
                <a:solidFill>
                  <a:srgbClr val="000099"/>
                </a:solidFill>
                <a:latin typeface="Times New Roman"/>
                <a:cs typeface="Times New Roman"/>
              </a:rPr>
              <a:t>on</a:t>
            </a:r>
            <a:r>
              <a:rPr sz="1191" spc="3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the</a:t>
            </a:r>
            <a:r>
              <a:rPr sz="1191" spc="-4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b="1" dirty="0">
                <a:solidFill>
                  <a:srgbClr val="0000FF"/>
                </a:solidFill>
                <a:latin typeface="Times New Roman"/>
                <a:cs typeface="Times New Roman"/>
              </a:rPr>
              <a:t>keyboard </a:t>
            </a:r>
            <a:r>
              <a:rPr sz="1191" b="1" spc="-9" dirty="0">
                <a:solidFill>
                  <a:srgbClr val="0000FF"/>
                </a:solidFill>
                <a:latin typeface="Times New Roman"/>
                <a:cs typeface="Times New Roman"/>
              </a:rPr>
              <a:t>icon</a:t>
            </a:r>
            <a:r>
              <a:rPr sz="1191" b="1" spc="-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91" b="1" dirty="0">
                <a:latin typeface="Times New Roman"/>
                <a:cs typeface="Times New Roman"/>
              </a:rPr>
              <a:t>(4)</a:t>
            </a:r>
            <a:r>
              <a:rPr sz="1191" b="1" spc="-4" dirty="0">
                <a:latin typeface="Times New Roman"/>
                <a:cs typeface="Times New Roman"/>
              </a:rPr>
              <a:t> </a:t>
            </a:r>
            <a:r>
              <a:rPr sz="1191" spc="-4" dirty="0">
                <a:solidFill>
                  <a:srgbClr val="000099"/>
                </a:solidFill>
                <a:latin typeface="Times New Roman"/>
                <a:cs typeface="Times New Roman"/>
              </a:rPr>
              <a:t>at</a:t>
            </a:r>
            <a:r>
              <a:rPr sz="1191" spc="57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the</a:t>
            </a:r>
            <a:r>
              <a:rPr sz="1191" spc="57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4" dirty="0">
                <a:solidFill>
                  <a:srgbClr val="000099"/>
                </a:solidFill>
                <a:latin typeface="Times New Roman"/>
                <a:cs typeface="Times New Roman"/>
              </a:rPr>
              <a:t>right</a:t>
            </a:r>
            <a:r>
              <a:rPr sz="1191" spc="57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dirty="0">
                <a:solidFill>
                  <a:srgbClr val="000099"/>
                </a:solidFill>
                <a:latin typeface="Times New Roman"/>
                <a:cs typeface="Times New Roman"/>
              </a:rPr>
              <a:t>of</a:t>
            </a:r>
            <a:r>
              <a:rPr sz="1191" spc="57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the "Manual </a:t>
            </a:r>
            <a:r>
              <a:rPr sz="1191" spc="-97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53" dirty="0">
                <a:solidFill>
                  <a:srgbClr val="000099"/>
                </a:solidFill>
                <a:latin typeface="Times New Roman"/>
                <a:cs typeface="Times New Roman"/>
              </a:rPr>
              <a:t>T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ranslation:" </a:t>
            </a:r>
            <a:r>
              <a:rPr sz="1191" spc="-97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4" dirty="0">
                <a:solidFill>
                  <a:srgbClr val="000099"/>
                </a:solidFill>
                <a:latin typeface="Times New Roman"/>
                <a:cs typeface="Times New Roman"/>
              </a:rPr>
              <a:t>label. </a:t>
            </a:r>
            <a:r>
              <a:rPr sz="1191" spc="-97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After </a:t>
            </a:r>
            <a:r>
              <a:rPr sz="1191" spc="-97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writing </a:t>
            </a:r>
            <a:r>
              <a:rPr sz="1191" spc="-97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dirty="0">
                <a:solidFill>
                  <a:srgbClr val="000099"/>
                </a:solidFill>
                <a:latin typeface="Times New Roman"/>
                <a:cs typeface="Times New Roman"/>
              </a:rPr>
              <a:t>of, </a:t>
            </a:r>
            <a:r>
              <a:rPr sz="1191" spc="-97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4" dirty="0">
                <a:solidFill>
                  <a:srgbClr val="000099"/>
                </a:solidFill>
                <a:latin typeface="Times New Roman"/>
                <a:cs typeface="Times New Roman"/>
              </a:rPr>
              <a:t>if </a:t>
            </a:r>
            <a:r>
              <a:rPr sz="1191" spc="-97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dirty="0">
                <a:solidFill>
                  <a:srgbClr val="000099"/>
                </a:solidFill>
                <a:latin typeface="Times New Roman"/>
                <a:cs typeface="Times New Roman"/>
              </a:rPr>
              <a:t>user </a:t>
            </a:r>
            <a:r>
              <a:rPr sz="1191" spc="-97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dirty="0">
                <a:solidFill>
                  <a:srgbClr val="000099"/>
                </a:solidFill>
                <a:latin typeface="Times New Roman"/>
                <a:cs typeface="Times New Roman"/>
              </a:rPr>
              <a:t>wants </a:t>
            </a:r>
            <a:r>
              <a:rPr sz="1191" spc="-97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4" dirty="0">
                <a:solidFill>
                  <a:srgbClr val="000099"/>
                </a:solidFill>
                <a:latin typeface="Times New Roman"/>
                <a:cs typeface="Times New Roman"/>
              </a:rPr>
              <a:t>it </a:t>
            </a:r>
            <a:r>
              <a:rPr sz="1191" spc="-97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to </a:t>
            </a:r>
            <a:r>
              <a:rPr sz="1191" spc="-97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be </a:t>
            </a:r>
            <a:r>
              <a:rPr sz="1191" spc="-97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4" dirty="0">
                <a:solidFill>
                  <a:srgbClr val="000099"/>
                </a:solidFill>
                <a:latin typeface="Times New Roman"/>
                <a:cs typeface="Times New Roman"/>
              </a:rPr>
              <a:t>final, </a:t>
            </a:r>
            <a:r>
              <a:rPr sz="1191" spc="-97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click </a:t>
            </a:r>
            <a:r>
              <a:rPr sz="1191" spc="-97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dirty="0">
                <a:solidFill>
                  <a:srgbClr val="000099"/>
                </a:solidFill>
                <a:latin typeface="Times New Roman"/>
                <a:cs typeface="Times New Roman"/>
              </a:rPr>
              <a:t>on </a:t>
            </a:r>
            <a:r>
              <a:rPr sz="1191" spc="-97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the </a:t>
            </a:r>
            <a:r>
              <a:rPr sz="1191" spc="-124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b="1" dirty="0">
                <a:solidFill>
                  <a:srgbClr val="0000FF"/>
                </a:solidFill>
                <a:latin typeface="Times New Roman"/>
                <a:cs typeface="Times New Roman"/>
              </a:rPr>
              <a:t>"Ok" </a:t>
            </a:r>
            <a:r>
              <a:rPr sz="1191" b="1" spc="-6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FF"/>
                </a:solidFill>
                <a:latin typeface="Times New Roman"/>
                <a:cs typeface="Times New Roman"/>
              </a:rPr>
              <a:t>button </a:t>
            </a:r>
            <a:r>
              <a:rPr sz="1191" spc="-6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91" b="1" dirty="0">
                <a:latin typeface="Times New Roman"/>
                <a:cs typeface="Times New Roman"/>
              </a:rPr>
              <a:t>(8</a:t>
            </a:r>
            <a:r>
              <a:rPr sz="1191" b="1" spc="-4" dirty="0">
                <a:latin typeface="Times New Roman"/>
                <a:cs typeface="Times New Roman"/>
              </a:rPr>
              <a:t>)</a:t>
            </a:r>
            <a:r>
              <a:rPr sz="1191" dirty="0">
                <a:solidFill>
                  <a:srgbClr val="000099"/>
                </a:solidFill>
                <a:latin typeface="Times New Roman"/>
                <a:cs typeface="Times New Roman"/>
              </a:rPr>
              <a:t>,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otherwise, click on the</a:t>
            </a:r>
            <a:r>
              <a:rPr sz="1191" spc="-4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b="1" dirty="0">
                <a:solidFill>
                  <a:srgbClr val="0000FF"/>
                </a:solidFill>
                <a:latin typeface="Times New Roman"/>
                <a:cs typeface="Times New Roman"/>
              </a:rPr>
              <a:t>"x"</a:t>
            </a:r>
            <a:r>
              <a:rPr sz="1191" b="1" spc="-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FF"/>
                </a:solidFill>
                <a:latin typeface="Times New Roman"/>
                <a:cs typeface="Times New Roman"/>
              </a:rPr>
              <a:t>(close) button</a:t>
            </a:r>
            <a:r>
              <a:rPr sz="1191" spc="-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91" b="1" dirty="0">
                <a:latin typeface="Times New Roman"/>
                <a:cs typeface="Times New Roman"/>
              </a:rPr>
              <a:t>(9)</a:t>
            </a:r>
            <a:endParaRPr sz="119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7803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47" y="4058064"/>
            <a:ext cx="7291669" cy="0"/>
          </a:xfrm>
          <a:custGeom>
            <a:avLst/>
            <a:gdLst/>
            <a:ahLst/>
            <a:cxnLst/>
            <a:rect l="l" t="t" r="r" b="b"/>
            <a:pathLst>
              <a:path w="8263892">
                <a:moveTo>
                  <a:pt x="0" y="0"/>
                </a:moveTo>
                <a:lnTo>
                  <a:pt x="8263892" y="0"/>
                </a:lnTo>
              </a:path>
            </a:pathLst>
          </a:custGeom>
          <a:ln w="1046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" name="object 3"/>
          <p:cNvSpPr/>
          <p:nvPr/>
        </p:nvSpPr>
        <p:spPr>
          <a:xfrm>
            <a:off x="7798452" y="33253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" name="object 4"/>
          <p:cNvSpPr/>
          <p:nvPr/>
        </p:nvSpPr>
        <p:spPr>
          <a:xfrm>
            <a:off x="7798452" y="34766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" name="object 5"/>
          <p:cNvSpPr/>
          <p:nvPr/>
        </p:nvSpPr>
        <p:spPr>
          <a:xfrm>
            <a:off x="7798452" y="36279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" name="object 6"/>
          <p:cNvSpPr/>
          <p:nvPr/>
        </p:nvSpPr>
        <p:spPr>
          <a:xfrm>
            <a:off x="7798452" y="37791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" name="object 7"/>
          <p:cNvSpPr/>
          <p:nvPr/>
        </p:nvSpPr>
        <p:spPr>
          <a:xfrm>
            <a:off x="7798452" y="39304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" name="object 8"/>
          <p:cNvSpPr/>
          <p:nvPr/>
        </p:nvSpPr>
        <p:spPr>
          <a:xfrm>
            <a:off x="7798452" y="40817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" name="object 9"/>
          <p:cNvSpPr/>
          <p:nvPr/>
        </p:nvSpPr>
        <p:spPr>
          <a:xfrm>
            <a:off x="7798452" y="42330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" name="object 10"/>
          <p:cNvSpPr/>
          <p:nvPr/>
        </p:nvSpPr>
        <p:spPr>
          <a:xfrm>
            <a:off x="7798452" y="43842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" name="object 11"/>
          <p:cNvSpPr/>
          <p:nvPr/>
        </p:nvSpPr>
        <p:spPr>
          <a:xfrm>
            <a:off x="7798452" y="45355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" name="object 12"/>
          <p:cNvSpPr/>
          <p:nvPr/>
        </p:nvSpPr>
        <p:spPr>
          <a:xfrm>
            <a:off x="7798452" y="46868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" name="object 13"/>
          <p:cNvSpPr/>
          <p:nvPr/>
        </p:nvSpPr>
        <p:spPr>
          <a:xfrm>
            <a:off x="7798452" y="48381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" name="object 14"/>
          <p:cNvSpPr/>
          <p:nvPr/>
        </p:nvSpPr>
        <p:spPr>
          <a:xfrm>
            <a:off x="7798452" y="49894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" name="object 15"/>
          <p:cNvSpPr/>
          <p:nvPr/>
        </p:nvSpPr>
        <p:spPr>
          <a:xfrm>
            <a:off x="7798452" y="51406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" name="object 16"/>
          <p:cNvSpPr/>
          <p:nvPr/>
        </p:nvSpPr>
        <p:spPr>
          <a:xfrm>
            <a:off x="7798452" y="5291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" name="object 17"/>
          <p:cNvSpPr/>
          <p:nvPr/>
        </p:nvSpPr>
        <p:spPr>
          <a:xfrm>
            <a:off x="7798452" y="54432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" name="object 18"/>
          <p:cNvSpPr/>
          <p:nvPr/>
        </p:nvSpPr>
        <p:spPr>
          <a:xfrm>
            <a:off x="7798452" y="55945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" name="object 19"/>
          <p:cNvSpPr/>
          <p:nvPr/>
        </p:nvSpPr>
        <p:spPr>
          <a:xfrm>
            <a:off x="7798452" y="57458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" name="object 20"/>
          <p:cNvSpPr/>
          <p:nvPr/>
        </p:nvSpPr>
        <p:spPr>
          <a:xfrm>
            <a:off x="7798452" y="5897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" name="object 21"/>
          <p:cNvSpPr/>
          <p:nvPr/>
        </p:nvSpPr>
        <p:spPr>
          <a:xfrm>
            <a:off x="7798452" y="60483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" name="object 22"/>
          <p:cNvSpPr/>
          <p:nvPr/>
        </p:nvSpPr>
        <p:spPr>
          <a:xfrm>
            <a:off x="7798452" y="6199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" name="object 23"/>
          <p:cNvSpPr/>
          <p:nvPr/>
        </p:nvSpPr>
        <p:spPr>
          <a:xfrm>
            <a:off x="7798452" y="63509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" name="object 24"/>
          <p:cNvSpPr/>
          <p:nvPr/>
        </p:nvSpPr>
        <p:spPr>
          <a:xfrm>
            <a:off x="7798452" y="65022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" name="object 25"/>
          <p:cNvSpPr/>
          <p:nvPr/>
        </p:nvSpPr>
        <p:spPr>
          <a:xfrm>
            <a:off x="7798452" y="66534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" name="object 26"/>
          <p:cNvSpPr/>
          <p:nvPr/>
        </p:nvSpPr>
        <p:spPr>
          <a:xfrm>
            <a:off x="7798452" y="6804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" name="object 27"/>
          <p:cNvSpPr/>
          <p:nvPr/>
        </p:nvSpPr>
        <p:spPr>
          <a:xfrm>
            <a:off x="7798452" y="69560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" name="object 28"/>
          <p:cNvSpPr/>
          <p:nvPr/>
        </p:nvSpPr>
        <p:spPr>
          <a:xfrm>
            <a:off x="7798452" y="71073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" name="object 29"/>
          <p:cNvSpPr/>
          <p:nvPr/>
        </p:nvSpPr>
        <p:spPr>
          <a:xfrm>
            <a:off x="7798452" y="72586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" name="object 30"/>
          <p:cNvSpPr/>
          <p:nvPr/>
        </p:nvSpPr>
        <p:spPr>
          <a:xfrm>
            <a:off x="7798452" y="74098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" name="object 31"/>
          <p:cNvSpPr/>
          <p:nvPr/>
        </p:nvSpPr>
        <p:spPr>
          <a:xfrm>
            <a:off x="7798452" y="75611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" name="object 32"/>
          <p:cNvSpPr/>
          <p:nvPr/>
        </p:nvSpPr>
        <p:spPr>
          <a:xfrm>
            <a:off x="7798452" y="77124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" name="object 33"/>
          <p:cNvSpPr/>
          <p:nvPr/>
        </p:nvSpPr>
        <p:spPr>
          <a:xfrm>
            <a:off x="7798452" y="78637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" name="object 34"/>
          <p:cNvSpPr/>
          <p:nvPr/>
        </p:nvSpPr>
        <p:spPr>
          <a:xfrm>
            <a:off x="7798452" y="801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5" name="object 35"/>
          <p:cNvSpPr/>
          <p:nvPr/>
        </p:nvSpPr>
        <p:spPr>
          <a:xfrm>
            <a:off x="7798452" y="81662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6" name="object 36"/>
          <p:cNvSpPr/>
          <p:nvPr/>
        </p:nvSpPr>
        <p:spPr>
          <a:xfrm>
            <a:off x="7798452" y="83175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7" name="object 37"/>
          <p:cNvSpPr/>
          <p:nvPr/>
        </p:nvSpPr>
        <p:spPr>
          <a:xfrm>
            <a:off x="7798452" y="84688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8" name="object 38"/>
          <p:cNvSpPr/>
          <p:nvPr/>
        </p:nvSpPr>
        <p:spPr>
          <a:xfrm>
            <a:off x="7798452" y="86201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9" name="object 39"/>
          <p:cNvSpPr/>
          <p:nvPr/>
        </p:nvSpPr>
        <p:spPr>
          <a:xfrm>
            <a:off x="7798452" y="8771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0" name="object 40"/>
          <p:cNvSpPr/>
          <p:nvPr/>
        </p:nvSpPr>
        <p:spPr>
          <a:xfrm>
            <a:off x="7798452" y="8922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1" name="object 41"/>
          <p:cNvSpPr/>
          <p:nvPr/>
        </p:nvSpPr>
        <p:spPr>
          <a:xfrm>
            <a:off x="7798452" y="90739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2" name="object 42"/>
          <p:cNvSpPr/>
          <p:nvPr/>
        </p:nvSpPr>
        <p:spPr>
          <a:xfrm>
            <a:off x="7798452" y="9225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3" name="object 43"/>
          <p:cNvSpPr/>
          <p:nvPr/>
        </p:nvSpPr>
        <p:spPr>
          <a:xfrm>
            <a:off x="7798452" y="93765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4" name="object 44"/>
          <p:cNvSpPr/>
          <p:nvPr/>
        </p:nvSpPr>
        <p:spPr>
          <a:xfrm>
            <a:off x="7798452" y="95277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5" name="object 45"/>
          <p:cNvSpPr/>
          <p:nvPr/>
        </p:nvSpPr>
        <p:spPr>
          <a:xfrm>
            <a:off x="7798452" y="96790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6" name="object 46"/>
          <p:cNvSpPr/>
          <p:nvPr/>
        </p:nvSpPr>
        <p:spPr>
          <a:xfrm>
            <a:off x="7798452" y="98303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7" name="object 47"/>
          <p:cNvSpPr/>
          <p:nvPr/>
        </p:nvSpPr>
        <p:spPr>
          <a:xfrm>
            <a:off x="7798452" y="99816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8" name="object 48"/>
          <p:cNvSpPr/>
          <p:nvPr/>
        </p:nvSpPr>
        <p:spPr>
          <a:xfrm>
            <a:off x="7798452" y="101329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9" name="object 49"/>
          <p:cNvSpPr/>
          <p:nvPr/>
        </p:nvSpPr>
        <p:spPr>
          <a:xfrm>
            <a:off x="7798452" y="102841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0" name="object 50"/>
          <p:cNvSpPr/>
          <p:nvPr/>
        </p:nvSpPr>
        <p:spPr>
          <a:xfrm>
            <a:off x="7798452" y="104354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1" name="object 51"/>
          <p:cNvSpPr/>
          <p:nvPr/>
        </p:nvSpPr>
        <p:spPr>
          <a:xfrm>
            <a:off x="7798452" y="105867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2" name="object 52"/>
          <p:cNvSpPr/>
          <p:nvPr/>
        </p:nvSpPr>
        <p:spPr>
          <a:xfrm>
            <a:off x="7798452" y="107380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3" name="object 53"/>
          <p:cNvSpPr/>
          <p:nvPr/>
        </p:nvSpPr>
        <p:spPr>
          <a:xfrm>
            <a:off x="7798452" y="108893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4" name="object 54"/>
          <p:cNvSpPr/>
          <p:nvPr/>
        </p:nvSpPr>
        <p:spPr>
          <a:xfrm>
            <a:off x="7798452" y="110405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5" name="object 55"/>
          <p:cNvSpPr/>
          <p:nvPr/>
        </p:nvSpPr>
        <p:spPr>
          <a:xfrm>
            <a:off x="7798452" y="11191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6" name="object 56"/>
          <p:cNvSpPr/>
          <p:nvPr/>
        </p:nvSpPr>
        <p:spPr>
          <a:xfrm>
            <a:off x="7798452" y="11343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7" name="object 57"/>
          <p:cNvSpPr/>
          <p:nvPr/>
        </p:nvSpPr>
        <p:spPr>
          <a:xfrm>
            <a:off x="7798452" y="11494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8" name="object 58"/>
          <p:cNvSpPr/>
          <p:nvPr/>
        </p:nvSpPr>
        <p:spPr>
          <a:xfrm>
            <a:off x="7798452" y="116457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9" name="object 59"/>
          <p:cNvSpPr/>
          <p:nvPr/>
        </p:nvSpPr>
        <p:spPr>
          <a:xfrm>
            <a:off x="7798452" y="117969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0" name="object 60"/>
          <p:cNvSpPr/>
          <p:nvPr/>
        </p:nvSpPr>
        <p:spPr>
          <a:xfrm>
            <a:off x="7798452" y="119482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1" name="object 61"/>
          <p:cNvSpPr/>
          <p:nvPr/>
        </p:nvSpPr>
        <p:spPr>
          <a:xfrm>
            <a:off x="7798452" y="120995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2" name="object 62"/>
          <p:cNvSpPr/>
          <p:nvPr/>
        </p:nvSpPr>
        <p:spPr>
          <a:xfrm>
            <a:off x="7798452" y="122508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3" name="object 63"/>
          <p:cNvSpPr/>
          <p:nvPr/>
        </p:nvSpPr>
        <p:spPr>
          <a:xfrm>
            <a:off x="7798452" y="124021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4" name="object 64"/>
          <p:cNvSpPr/>
          <p:nvPr/>
        </p:nvSpPr>
        <p:spPr>
          <a:xfrm>
            <a:off x="7798452" y="125533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5" name="object 65"/>
          <p:cNvSpPr/>
          <p:nvPr/>
        </p:nvSpPr>
        <p:spPr>
          <a:xfrm>
            <a:off x="7798452" y="127046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6" name="object 66"/>
          <p:cNvSpPr/>
          <p:nvPr/>
        </p:nvSpPr>
        <p:spPr>
          <a:xfrm>
            <a:off x="7798452" y="128559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7" name="object 67"/>
          <p:cNvSpPr/>
          <p:nvPr/>
        </p:nvSpPr>
        <p:spPr>
          <a:xfrm>
            <a:off x="7798452" y="13007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8" name="object 68"/>
          <p:cNvSpPr/>
          <p:nvPr/>
        </p:nvSpPr>
        <p:spPr>
          <a:xfrm>
            <a:off x="7798452" y="131585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9" name="object 69"/>
          <p:cNvSpPr/>
          <p:nvPr/>
        </p:nvSpPr>
        <p:spPr>
          <a:xfrm>
            <a:off x="7798452" y="13309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0" name="object 70"/>
          <p:cNvSpPr/>
          <p:nvPr/>
        </p:nvSpPr>
        <p:spPr>
          <a:xfrm>
            <a:off x="7798452" y="134610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1" name="object 71"/>
          <p:cNvSpPr/>
          <p:nvPr/>
        </p:nvSpPr>
        <p:spPr>
          <a:xfrm>
            <a:off x="7798452" y="136123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2" name="object 72"/>
          <p:cNvSpPr/>
          <p:nvPr/>
        </p:nvSpPr>
        <p:spPr>
          <a:xfrm>
            <a:off x="7798452" y="137636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3" name="object 73"/>
          <p:cNvSpPr/>
          <p:nvPr/>
        </p:nvSpPr>
        <p:spPr>
          <a:xfrm>
            <a:off x="7798452" y="139149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4" name="object 74"/>
          <p:cNvSpPr/>
          <p:nvPr/>
        </p:nvSpPr>
        <p:spPr>
          <a:xfrm>
            <a:off x="7798452" y="140661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5" name="object 75"/>
          <p:cNvSpPr/>
          <p:nvPr/>
        </p:nvSpPr>
        <p:spPr>
          <a:xfrm>
            <a:off x="7798452" y="142174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6" name="object 76"/>
          <p:cNvSpPr/>
          <p:nvPr/>
        </p:nvSpPr>
        <p:spPr>
          <a:xfrm>
            <a:off x="7798452" y="143687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7" name="object 77"/>
          <p:cNvSpPr/>
          <p:nvPr/>
        </p:nvSpPr>
        <p:spPr>
          <a:xfrm>
            <a:off x="7798452" y="145200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8" name="object 78"/>
          <p:cNvSpPr/>
          <p:nvPr/>
        </p:nvSpPr>
        <p:spPr>
          <a:xfrm>
            <a:off x="7798452" y="146712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9" name="object 79"/>
          <p:cNvSpPr/>
          <p:nvPr/>
        </p:nvSpPr>
        <p:spPr>
          <a:xfrm>
            <a:off x="7798452" y="148225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0" name="object 80"/>
          <p:cNvSpPr/>
          <p:nvPr/>
        </p:nvSpPr>
        <p:spPr>
          <a:xfrm>
            <a:off x="7798452" y="149738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1" name="object 81"/>
          <p:cNvSpPr/>
          <p:nvPr/>
        </p:nvSpPr>
        <p:spPr>
          <a:xfrm>
            <a:off x="7798452" y="151251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2" name="object 82"/>
          <p:cNvSpPr/>
          <p:nvPr/>
        </p:nvSpPr>
        <p:spPr>
          <a:xfrm>
            <a:off x="7798452" y="152764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3" name="object 83"/>
          <p:cNvSpPr/>
          <p:nvPr/>
        </p:nvSpPr>
        <p:spPr>
          <a:xfrm>
            <a:off x="7798452" y="154276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4" name="object 84"/>
          <p:cNvSpPr/>
          <p:nvPr/>
        </p:nvSpPr>
        <p:spPr>
          <a:xfrm>
            <a:off x="7798452" y="15578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5" name="object 85"/>
          <p:cNvSpPr/>
          <p:nvPr/>
        </p:nvSpPr>
        <p:spPr>
          <a:xfrm>
            <a:off x="7798452" y="157302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6" name="object 86"/>
          <p:cNvSpPr/>
          <p:nvPr/>
        </p:nvSpPr>
        <p:spPr>
          <a:xfrm>
            <a:off x="7798452" y="158815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7" name="object 87"/>
          <p:cNvSpPr/>
          <p:nvPr/>
        </p:nvSpPr>
        <p:spPr>
          <a:xfrm>
            <a:off x="7798452" y="160328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8" name="object 88"/>
          <p:cNvSpPr/>
          <p:nvPr/>
        </p:nvSpPr>
        <p:spPr>
          <a:xfrm>
            <a:off x="7798452" y="16184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9" name="object 89"/>
          <p:cNvSpPr/>
          <p:nvPr/>
        </p:nvSpPr>
        <p:spPr>
          <a:xfrm>
            <a:off x="7798452" y="163353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0" name="object 90"/>
          <p:cNvSpPr/>
          <p:nvPr/>
        </p:nvSpPr>
        <p:spPr>
          <a:xfrm>
            <a:off x="7798452" y="1648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1" name="object 91"/>
          <p:cNvSpPr/>
          <p:nvPr/>
        </p:nvSpPr>
        <p:spPr>
          <a:xfrm>
            <a:off x="7798452" y="166379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2" name="object 92"/>
          <p:cNvSpPr/>
          <p:nvPr/>
        </p:nvSpPr>
        <p:spPr>
          <a:xfrm>
            <a:off x="7798452" y="167892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3" name="object 93"/>
          <p:cNvSpPr/>
          <p:nvPr/>
        </p:nvSpPr>
        <p:spPr>
          <a:xfrm>
            <a:off x="7798452" y="169404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4" name="object 94"/>
          <p:cNvSpPr/>
          <p:nvPr/>
        </p:nvSpPr>
        <p:spPr>
          <a:xfrm>
            <a:off x="7798452" y="1709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5" name="object 95"/>
          <p:cNvSpPr/>
          <p:nvPr/>
        </p:nvSpPr>
        <p:spPr>
          <a:xfrm>
            <a:off x="7798452" y="172430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6" name="object 96"/>
          <p:cNvSpPr/>
          <p:nvPr/>
        </p:nvSpPr>
        <p:spPr>
          <a:xfrm>
            <a:off x="7798452" y="173943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7" name="object 97"/>
          <p:cNvSpPr/>
          <p:nvPr/>
        </p:nvSpPr>
        <p:spPr>
          <a:xfrm>
            <a:off x="7798452" y="175456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8" name="object 98"/>
          <p:cNvSpPr/>
          <p:nvPr/>
        </p:nvSpPr>
        <p:spPr>
          <a:xfrm>
            <a:off x="7798452" y="176968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9" name="object 99"/>
          <p:cNvSpPr/>
          <p:nvPr/>
        </p:nvSpPr>
        <p:spPr>
          <a:xfrm>
            <a:off x="7798452" y="178481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0" name="object 100"/>
          <p:cNvSpPr/>
          <p:nvPr/>
        </p:nvSpPr>
        <p:spPr>
          <a:xfrm>
            <a:off x="7798452" y="179994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1" name="object 101"/>
          <p:cNvSpPr/>
          <p:nvPr/>
        </p:nvSpPr>
        <p:spPr>
          <a:xfrm>
            <a:off x="7798452" y="181507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2" name="object 102"/>
          <p:cNvSpPr/>
          <p:nvPr/>
        </p:nvSpPr>
        <p:spPr>
          <a:xfrm>
            <a:off x="7798452" y="18302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3" name="object 103"/>
          <p:cNvSpPr/>
          <p:nvPr/>
        </p:nvSpPr>
        <p:spPr>
          <a:xfrm>
            <a:off x="7798452" y="184532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4" name="object 104"/>
          <p:cNvSpPr/>
          <p:nvPr/>
        </p:nvSpPr>
        <p:spPr>
          <a:xfrm>
            <a:off x="7798452" y="186045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5" name="object 105"/>
          <p:cNvSpPr/>
          <p:nvPr/>
        </p:nvSpPr>
        <p:spPr>
          <a:xfrm>
            <a:off x="7798452" y="187558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6" name="object 106"/>
          <p:cNvSpPr/>
          <p:nvPr/>
        </p:nvSpPr>
        <p:spPr>
          <a:xfrm>
            <a:off x="7798452" y="189071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7" name="object 107"/>
          <p:cNvSpPr/>
          <p:nvPr/>
        </p:nvSpPr>
        <p:spPr>
          <a:xfrm>
            <a:off x="7798452" y="19058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8" name="object 108"/>
          <p:cNvSpPr/>
          <p:nvPr/>
        </p:nvSpPr>
        <p:spPr>
          <a:xfrm>
            <a:off x="7798452" y="19209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9" name="object 109"/>
          <p:cNvSpPr/>
          <p:nvPr/>
        </p:nvSpPr>
        <p:spPr>
          <a:xfrm>
            <a:off x="7798452" y="193609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0" name="object 110"/>
          <p:cNvSpPr/>
          <p:nvPr/>
        </p:nvSpPr>
        <p:spPr>
          <a:xfrm>
            <a:off x="7798452" y="19512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1" name="object 111"/>
          <p:cNvSpPr/>
          <p:nvPr/>
        </p:nvSpPr>
        <p:spPr>
          <a:xfrm>
            <a:off x="7798452" y="196635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2" name="object 112"/>
          <p:cNvSpPr/>
          <p:nvPr/>
        </p:nvSpPr>
        <p:spPr>
          <a:xfrm>
            <a:off x="7798452" y="198147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3" name="object 113"/>
          <p:cNvSpPr/>
          <p:nvPr/>
        </p:nvSpPr>
        <p:spPr>
          <a:xfrm>
            <a:off x="7798452" y="199660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4" name="object 114"/>
          <p:cNvSpPr/>
          <p:nvPr/>
        </p:nvSpPr>
        <p:spPr>
          <a:xfrm>
            <a:off x="7798452" y="201173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5" name="object 115"/>
          <p:cNvSpPr/>
          <p:nvPr/>
        </p:nvSpPr>
        <p:spPr>
          <a:xfrm>
            <a:off x="7798452" y="202686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6" name="object 116"/>
          <p:cNvSpPr/>
          <p:nvPr/>
        </p:nvSpPr>
        <p:spPr>
          <a:xfrm>
            <a:off x="7798452" y="204199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7" name="object 117"/>
          <p:cNvSpPr/>
          <p:nvPr/>
        </p:nvSpPr>
        <p:spPr>
          <a:xfrm>
            <a:off x="7798452" y="205711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8" name="object 118"/>
          <p:cNvSpPr/>
          <p:nvPr/>
        </p:nvSpPr>
        <p:spPr>
          <a:xfrm>
            <a:off x="7798452" y="207224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9" name="object 119"/>
          <p:cNvSpPr/>
          <p:nvPr/>
        </p:nvSpPr>
        <p:spPr>
          <a:xfrm>
            <a:off x="7798452" y="208737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0" name="object 120"/>
          <p:cNvSpPr/>
          <p:nvPr/>
        </p:nvSpPr>
        <p:spPr>
          <a:xfrm>
            <a:off x="7798452" y="210250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1" name="object 121"/>
          <p:cNvSpPr/>
          <p:nvPr/>
        </p:nvSpPr>
        <p:spPr>
          <a:xfrm>
            <a:off x="7798452" y="211763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2" name="object 122"/>
          <p:cNvSpPr/>
          <p:nvPr/>
        </p:nvSpPr>
        <p:spPr>
          <a:xfrm>
            <a:off x="7798452" y="213275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3" name="object 123"/>
          <p:cNvSpPr/>
          <p:nvPr/>
        </p:nvSpPr>
        <p:spPr>
          <a:xfrm>
            <a:off x="7798452" y="21478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4" name="object 124"/>
          <p:cNvSpPr/>
          <p:nvPr/>
        </p:nvSpPr>
        <p:spPr>
          <a:xfrm>
            <a:off x="7798452" y="21630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5" name="object 125"/>
          <p:cNvSpPr/>
          <p:nvPr/>
        </p:nvSpPr>
        <p:spPr>
          <a:xfrm>
            <a:off x="7798452" y="21781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6" name="object 126"/>
          <p:cNvSpPr/>
          <p:nvPr/>
        </p:nvSpPr>
        <p:spPr>
          <a:xfrm>
            <a:off x="7798452" y="219327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7" name="object 127"/>
          <p:cNvSpPr/>
          <p:nvPr/>
        </p:nvSpPr>
        <p:spPr>
          <a:xfrm>
            <a:off x="7798452" y="220839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8" name="object 128"/>
          <p:cNvSpPr/>
          <p:nvPr/>
        </p:nvSpPr>
        <p:spPr>
          <a:xfrm>
            <a:off x="7798452" y="222352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9" name="object 129"/>
          <p:cNvSpPr/>
          <p:nvPr/>
        </p:nvSpPr>
        <p:spPr>
          <a:xfrm>
            <a:off x="7798452" y="223865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0" name="object 130"/>
          <p:cNvSpPr/>
          <p:nvPr/>
        </p:nvSpPr>
        <p:spPr>
          <a:xfrm>
            <a:off x="7798452" y="225378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1" name="object 131"/>
          <p:cNvSpPr/>
          <p:nvPr/>
        </p:nvSpPr>
        <p:spPr>
          <a:xfrm>
            <a:off x="7798452" y="226891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2" name="object 132"/>
          <p:cNvSpPr/>
          <p:nvPr/>
        </p:nvSpPr>
        <p:spPr>
          <a:xfrm>
            <a:off x="7798452" y="228403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3" name="object 133"/>
          <p:cNvSpPr/>
          <p:nvPr/>
        </p:nvSpPr>
        <p:spPr>
          <a:xfrm>
            <a:off x="7798452" y="229916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4" name="object 134"/>
          <p:cNvSpPr/>
          <p:nvPr/>
        </p:nvSpPr>
        <p:spPr>
          <a:xfrm>
            <a:off x="7798452" y="231429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5" name="object 135"/>
          <p:cNvSpPr/>
          <p:nvPr/>
        </p:nvSpPr>
        <p:spPr>
          <a:xfrm>
            <a:off x="7798452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6" name="object 136"/>
          <p:cNvSpPr/>
          <p:nvPr/>
        </p:nvSpPr>
        <p:spPr>
          <a:xfrm>
            <a:off x="7798452" y="234455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7" name="object 137"/>
          <p:cNvSpPr/>
          <p:nvPr/>
        </p:nvSpPr>
        <p:spPr>
          <a:xfrm>
            <a:off x="7798452" y="23596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8" name="object 138"/>
          <p:cNvSpPr/>
          <p:nvPr/>
        </p:nvSpPr>
        <p:spPr>
          <a:xfrm>
            <a:off x="7798452" y="237480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9" name="object 139"/>
          <p:cNvSpPr/>
          <p:nvPr/>
        </p:nvSpPr>
        <p:spPr>
          <a:xfrm>
            <a:off x="7798452" y="238993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0" name="object 140"/>
          <p:cNvSpPr/>
          <p:nvPr/>
        </p:nvSpPr>
        <p:spPr>
          <a:xfrm>
            <a:off x="7798452" y="240506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1" name="object 141"/>
          <p:cNvSpPr/>
          <p:nvPr/>
        </p:nvSpPr>
        <p:spPr>
          <a:xfrm>
            <a:off x="7798452" y="242019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2" name="object 142"/>
          <p:cNvSpPr/>
          <p:nvPr/>
        </p:nvSpPr>
        <p:spPr>
          <a:xfrm>
            <a:off x="7798452" y="243531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3" name="object 143"/>
          <p:cNvSpPr/>
          <p:nvPr/>
        </p:nvSpPr>
        <p:spPr>
          <a:xfrm>
            <a:off x="7798452" y="245044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4" name="object 144"/>
          <p:cNvSpPr/>
          <p:nvPr/>
        </p:nvSpPr>
        <p:spPr>
          <a:xfrm>
            <a:off x="7798452" y="246557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5" name="object 145"/>
          <p:cNvSpPr/>
          <p:nvPr/>
        </p:nvSpPr>
        <p:spPr>
          <a:xfrm>
            <a:off x="7798452" y="248070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6" name="object 146"/>
          <p:cNvSpPr/>
          <p:nvPr/>
        </p:nvSpPr>
        <p:spPr>
          <a:xfrm>
            <a:off x="7798452" y="249582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7" name="object 147"/>
          <p:cNvSpPr/>
          <p:nvPr/>
        </p:nvSpPr>
        <p:spPr>
          <a:xfrm>
            <a:off x="7798452" y="251095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8" name="object 148"/>
          <p:cNvSpPr/>
          <p:nvPr/>
        </p:nvSpPr>
        <p:spPr>
          <a:xfrm>
            <a:off x="7798452" y="252608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9" name="object 149"/>
          <p:cNvSpPr/>
          <p:nvPr/>
        </p:nvSpPr>
        <p:spPr>
          <a:xfrm>
            <a:off x="7798452" y="254121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0" name="object 150"/>
          <p:cNvSpPr/>
          <p:nvPr/>
        </p:nvSpPr>
        <p:spPr>
          <a:xfrm>
            <a:off x="7798452" y="255634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1" name="object 151"/>
          <p:cNvSpPr/>
          <p:nvPr/>
        </p:nvSpPr>
        <p:spPr>
          <a:xfrm>
            <a:off x="7798452" y="257146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2" name="object 152"/>
          <p:cNvSpPr/>
          <p:nvPr/>
        </p:nvSpPr>
        <p:spPr>
          <a:xfrm>
            <a:off x="7798452" y="2586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3" name="object 153"/>
          <p:cNvSpPr/>
          <p:nvPr/>
        </p:nvSpPr>
        <p:spPr>
          <a:xfrm>
            <a:off x="7798452" y="260172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4" name="object 154"/>
          <p:cNvSpPr/>
          <p:nvPr/>
        </p:nvSpPr>
        <p:spPr>
          <a:xfrm>
            <a:off x="7798452" y="261685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5" name="object 155"/>
          <p:cNvSpPr/>
          <p:nvPr/>
        </p:nvSpPr>
        <p:spPr>
          <a:xfrm>
            <a:off x="7798452" y="263198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6" name="object 156"/>
          <p:cNvSpPr/>
          <p:nvPr/>
        </p:nvSpPr>
        <p:spPr>
          <a:xfrm>
            <a:off x="7798452" y="26471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7" name="object 157"/>
          <p:cNvSpPr/>
          <p:nvPr/>
        </p:nvSpPr>
        <p:spPr>
          <a:xfrm>
            <a:off x="7798452" y="266223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8" name="object 158"/>
          <p:cNvSpPr/>
          <p:nvPr/>
        </p:nvSpPr>
        <p:spPr>
          <a:xfrm>
            <a:off x="7798452" y="26773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9" name="object 159"/>
          <p:cNvSpPr/>
          <p:nvPr/>
        </p:nvSpPr>
        <p:spPr>
          <a:xfrm>
            <a:off x="7798452" y="269249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0" name="object 160"/>
          <p:cNvSpPr/>
          <p:nvPr/>
        </p:nvSpPr>
        <p:spPr>
          <a:xfrm>
            <a:off x="7798452" y="270762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1" name="object 161"/>
          <p:cNvSpPr/>
          <p:nvPr/>
        </p:nvSpPr>
        <p:spPr>
          <a:xfrm>
            <a:off x="7798452" y="272274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2" name="object 162"/>
          <p:cNvSpPr/>
          <p:nvPr/>
        </p:nvSpPr>
        <p:spPr>
          <a:xfrm>
            <a:off x="7798452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3" name="object 163"/>
          <p:cNvSpPr/>
          <p:nvPr/>
        </p:nvSpPr>
        <p:spPr>
          <a:xfrm>
            <a:off x="7798452" y="275300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4" name="object 164"/>
          <p:cNvSpPr/>
          <p:nvPr/>
        </p:nvSpPr>
        <p:spPr>
          <a:xfrm>
            <a:off x="7798452" y="276813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5" name="object 165"/>
          <p:cNvSpPr/>
          <p:nvPr/>
        </p:nvSpPr>
        <p:spPr>
          <a:xfrm>
            <a:off x="7798452" y="278326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6" name="object 166"/>
          <p:cNvSpPr/>
          <p:nvPr/>
        </p:nvSpPr>
        <p:spPr>
          <a:xfrm>
            <a:off x="7798452" y="279838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7" name="object 167"/>
          <p:cNvSpPr/>
          <p:nvPr/>
        </p:nvSpPr>
        <p:spPr>
          <a:xfrm>
            <a:off x="7798452" y="281351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8" name="object 168"/>
          <p:cNvSpPr/>
          <p:nvPr/>
        </p:nvSpPr>
        <p:spPr>
          <a:xfrm>
            <a:off x="7798452" y="282864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9" name="object 169"/>
          <p:cNvSpPr/>
          <p:nvPr/>
        </p:nvSpPr>
        <p:spPr>
          <a:xfrm>
            <a:off x="7798452" y="284377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0" name="object 170"/>
          <p:cNvSpPr/>
          <p:nvPr/>
        </p:nvSpPr>
        <p:spPr>
          <a:xfrm>
            <a:off x="7798452" y="28589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1" name="object 171"/>
          <p:cNvSpPr/>
          <p:nvPr/>
        </p:nvSpPr>
        <p:spPr>
          <a:xfrm>
            <a:off x="7798452" y="287402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2" name="object 172"/>
          <p:cNvSpPr/>
          <p:nvPr/>
        </p:nvSpPr>
        <p:spPr>
          <a:xfrm>
            <a:off x="7798452" y="288915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3" name="object 173"/>
          <p:cNvSpPr/>
          <p:nvPr/>
        </p:nvSpPr>
        <p:spPr>
          <a:xfrm>
            <a:off x="7798452" y="290428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4" name="object 174"/>
          <p:cNvSpPr/>
          <p:nvPr/>
        </p:nvSpPr>
        <p:spPr>
          <a:xfrm>
            <a:off x="7798452" y="291941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5" name="object 175"/>
          <p:cNvSpPr/>
          <p:nvPr/>
        </p:nvSpPr>
        <p:spPr>
          <a:xfrm>
            <a:off x="7798452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6" name="object 176"/>
          <p:cNvSpPr/>
          <p:nvPr/>
        </p:nvSpPr>
        <p:spPr>
          <a:xfrm>
            <a:off x="7798452" y="29496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7" name="object 177"/>
          <p:cNvSpPr/>
          <p:nvPr/>
        </p:nvSpPr>
        <p:spPr>
          <a:xfrm>
            <a:off x="7798452" y="296479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8" name="object 178"/>
          <p:cNvSpPr/>
          <p:nvPr/>
        </p:nvSpPr>
        <p:spPr>
          <a:xfrm>
            <a:off x="7798452" y="29799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9" name="object 179"/>
          <p:cNvSpPr/>
          <p:nvPr/>
        </p:nvSpPr>
        <p:spPr>
          <a:xfrm>
            <a:off x="7798452" y="299505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0" name="object 180"/>
          <p:cNvSpPr/>
          <p:nvPr/>
        </p:nvSpPr>
        <p:spPr>
          <a:xfrm>
            <a:off x="7798452" y="301017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1" name="object 181"/>
          <p:cNvSpPr/>
          <p:nvPr/>
        </p:nvSpPr>
        <p:spPr>
          <a:xfrm>
            <a:off x="7798452" y="302530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2" name="object 182"/>
          <p:cNvSpPr/>
          <p:nvPr/>
        </p:nvSpPr>
        <p:spPr>
          <a:xfrm>
            <a:off x="7798452" y="304043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3" name="object 183"/>
          <p:cNvSpPr/>
          <p:nvPr/>
        </p:nvSpPr>
        <p:spPr>
          <a:xfrm>
            <a:off x="7798452" y="305556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4" name="object 184"/>
          <p:cNvSpPr/>
          <p:nvPr/>
        </p:nvSpPr>
        <p:spPr>
          <a:xfrm>
            <a:off x="7798452" y="307069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5" name="object 185"/>
          <p:cNvSpPr/>
          <p:nvPr/>
        </p:nvSpPr>
        <p:spPr>
          <a:xfrm>
            <a:off x="7798452" y="308581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6" name="object 186"/>
          <p:cNvSpPr/>
          <p:nvPr/>
        </p:nvSpPr>
        <p:spPr>
          <a:xfrm>
            <a:off x="7798452" y="310094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7" name="object 187"/>
          <p:cNvSpPr/>
          <p:nvPr/>
        </p:nvSpPr>
        <p:spPr>
          <a:xfrm>
            <a:off x="7798452" y="311607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8" name="object 188"/>
          <p:cNvSpPr/>
          <p:nvPr/>
        </p:nvSpPr>
        <p:spPr>
          <a:xfrm>
            <a:off x="7798452" y="313120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9" name="object 189"/>
          <p:cNvSpPr/>
          <p:nvPr/>
        </p:nvSpPr>
        <p:spPr>
          <a:xfrm>
            <a:off x="7798452" y="314633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0" name="object 190"/>
          <p:cNvSpPr/>
          <p:nvPr/>
        </p:nvSpPr>
        <p:spPr>
          <a:xfrm>
            <a:off x="7798452" y="316145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1" name="object 191"/>
          <p:cNvSpPr/>
          <p:nvPr/>
        </p:nvSpPr>
        <p:spPr>
          <a:xfrm>
            <a:off x="7798452" y="31765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2" name="object 192"/>
          <p:cNvSpPr/>
          <p:nvPr/>
        </p:nvSpPr>
        <p:spPr>
          <a:xfrm>
            <a:off x="7798452" y="31917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3" name="object 193"/>
          <p:cNvSpPr/>
          <p:nvPr/>
        </p:nvSpPr>
        <p:spPr>
          <a:xfrm>
            <a:off x="7798452" y="32068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4" name="object 194"/>
          <p:cNvSpPr/>
          <p:nvPr/>
        </p:nvSpPr>
        <p:spPr>
          <a:xfrm>
            <a:off x="7798452" y="322197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5" name="object 195"/>
          <p:cNvSpPr/>
          <p:nvPr/>
        </p:nvSpPr>
        <p:spPr>
          <a:xfrm>
            <a:off x="7798452" y="323709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6" name="object 196"/>
          <p:cNvSpPr/>
          <p:nvPr/>
        </p:nvSpPr>
        <p:spPr>
          <a:xfrm>
            <a:off x="7798452" y="325222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7" name="object 197"/>
          <p:cNvSpPr/>
          <p:nvPr/>
        </p:nvSpPr>
        <p:spPr>
          <a:xfrm>
            <a:off x="7798452" y="326735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8" name="object 198"/>
          <p:cNvSpPr/>
          <p:nvPr/>
        </p:nvSpPr>
        <p:spPr>
          <a:xfrm>
            <a:off x="7798452" y="328248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9" name="object 199"/>
          <p:cNvSpPr/>
          <p:nvPr/>
        </p:nvSpPr>
        <p:spPr>
          <a:xfrm>
            <a:off x="7798452" y="329761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0" name="object 200"/>
          <p:cNvSpPr/>
          <p:nvPr/>
        </p:nvSpPr>
        <p:spPr>
          <a:xfrm>
            <a:off x="7798452" y="331273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1" name="object 201"/>
          <p:cNvSpPr/>
          <p:nvPr/>
        </p:nvSpPr>
        <p:spPr>
          <a:xfrm>
            <a:off x="7798452" y="332786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2" name="object 202"/>
          <p:cNvSpPr/>
          <p:nvPr/>
        </p:nvSpPr>
        <p:spPr>
          <a:xfrm>
            <a:off x="7798452" y="334299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3" name="object 203"/>
          <p:cNvSpPr/>
          <p:nvPr/>
        </p:nvSpPr>
        <p:spPr>
          <a:xfrm>
            <a:off x="7798452" y="33581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4" name="object 204"/>
          <p:cNvSpPr/>
          <p:nvPr/>
        </p:nvSpPr>
        <p:spPr>
          <a:xfrm>
            <a:off x="7798452" y="337325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5" name="object 205"/>
          <p:cNvSpPr/>
          <p:nvPr/>
        </p:nvSpPr>
        <p:spPr>
          <a:xfrm>
            <a:off x="7798452" y="33883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6" name="object 206"/>
          <p:cNvSpPr/>
          <p:nvPr/>
        </p:nvSpPr>
        <p:spPr>
          <a:xfrm>
            <a:off x="7798452" y="340350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7" name="object 207"/>
          <p:cNvSpPr/>
          <p:nvPr/>
        </p:nvSpPr>
        <p:spPr>
          <a:xfrm>
            <a:off x="7798452" y="341863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8" name="object 208"/>
          <p:cNvSpPr/>
          <p:nvPr/>
        </p:nvSpPr>
        <p:spPr>
          <a:xfrm>
            <a:off x="7798452" y="343376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9" name="object 209"/>
          <p:cNvSpPr/>
          <p:nvPr/>
        </p:nvSpPr>
        <p:spPr>
          <a:xfrm>
            <a:off x="7798452" y="344889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0" name="object 210"/>
          <p:cNvSpPr/>
          <p:nvPr/>
        </p:nvSpPr>
        <p:spPr>
          <a:xfrm>
            <a:off x="7798452" y="346401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1" name="object 211"/>
          <p:cNvSpPr/>
          <p:nvPr/>
        </p:nvSpPr>
        <p:spPr>
          <a:xfrm>
            <a:off x="7798452" y="347914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2" name="object 212"/>
          <p:cNvSpPr/>
          <p:nvPr/>
        </p:nvSpPr>
        <p:spPr>
          <a:xfrm>
            <a:off x="7798452" y="349427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3" name="object 213"/>
          <p:cNvSpPr/>
          <p:nvPr/>
        </p:nvSpPr>
        <p:spPr>
          <a:xfrm>
            <a:off x="7798452" y="350940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4" name="object 214"/>
          <p:cNvSpPr/>
          <p:nvPr/>
        </p:nvSpPr>
        <p:spPr>
          <a:xfrm>
            <a:off x="7798452" y="352452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5" name="object 215"/>
          <p:cNvSpPr/>
          <p:nvPr/>
        </p:nvSpPr>
        <p:spPr>
          <a:xfrm>
            <a:off x="7798452" y="353965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6" name="object 216"/>
          <p:cNvSpPr/>
          <p:nvPr/>
        </p:nvSpPr>
        <p:spPr>
          <a:xfrm>
            <a:off x="7798452" y="355478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7" name="object 217"/>
          <p:cNvSpPr/>
          <p:nvPr/>
        </p:nvSpPr>
        <p:spPr>
          <a:xfrm>
            <a:off x="7798452" y="356991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8" name="object 218"/>
          <p:cNvSpPr/>
          <p:nvPr/>
        </p:nvSpPr>
        <p:spPr>
          <a:xfrm>
            <a:off x="7798452" y="358504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9" name="object 219"/>
          <p:cNvSpPr/>
          <p:nvPr/>
        </p:nvSpPr>
        <p:spPr>
          <a:xfrm>
            <a:off x="7798452" y="360016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0" name="object 220"/>
          <p:cNvSpPr/>
          <p:nvPr/>
        </p:nvSpPr>
        <p:spPr>
          <a:xfrm>
            <a:off x="7798452" y="36152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1" name="object 221"/>
          <p:cNvSpPr/>
          <p:nvPr/>
        </p:nvSpPr>
        <p:spPr>
          <a:xfrm>
            <a:off x="7798452" y="363042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2" name="object 222"/>
          <p:cNvSpPr/>
          <p:nvPr/>
        </p:nvSpPr>
        <p:spPr>
          <a:xfrm>
            <a:off x="7798452" y="364555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3" name="object 223"/>
          <p:cNvSpPr/>
          <p:nvPr/>
        </p:nvSpPr>
        <p:spPr>
          <a:xfrm>
            <a:off x="7798452" y="366068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4" name="object 224"/>
          <p:cNvSpPr/>
          <p:nvPr/>
        </p:nvSpPr>
        <p:spPr>
          <a:xfrm>
            <a:off x="7798452" y="36758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5" name="object 225"/>
          <p:cNvSpPr/>
          <p:nvPr/>
        </p:nvSpPr>
        <p:spPr>
          <a:xfrm>
            <a:off x="7798452" y="369093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6" name="object 226"/>
          <p:cNvSpPr/>
          <p:nvPr/>
        </p:nvSpPr>
        <p:spPr>
          <a:xfrm>
            <a:off x="7798452" y="37060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7" name="object 227"/>
          <p:cNvSpPr/>
          <p:nvPr/>
        </p:nvSpPr>
        <p:spPr>
          <a:xfrm>
            <a:off x="7798452" y="372119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8" name="object 228"/>
          <p:cNvSpPr/>
          <p:nvPr/>
        </p:nvSpPr>
        <p:spPr>
          <a:xfrm>
            <a:off x="7798452" y="373632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9" name="object 229"/>
          <p:cNvSpPr/>
          <p:nvPr/>
        </p:nvSpPr>
        <p:spPr>
          <a:xfrm>
            <a:off x="7798452" y="375144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0" name="object 230"/>
          <p:cNvSpPr/>
          <p:nvPr/>
        </p:nvSpPr>
        <p:spPr>
          <a:xfrm>
            <a:off x="7798452" y="37665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1" name="object 231"/>
          <p:cNvSpPr/>
          <p:nvPr/>
        </p:nvSpPr>
        <p:spPr>
          <a:xfrm>
            <a:off x="7798452" y="378170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2" name="object 232"/>
          <p:cNvSpPr/>
          <p:nvPr/>
        </p:nvSpPr>
        <p:spPr>
          <a:xfrm>
            <a:off x="7798452" y="379683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3" name="object 233"/>
          <p:cNvSpPr/>
          <p:nvPr/>
        </p:nvSpPr>
        <p:spPr>
          <a:xfrm>
            <a:off x="7798452" y="381196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4" name="object 234"/>
          <p:cNvSpPr/>
          <p:nvPr/>
        </p:nvSpPr>
        <p:spPr>
          <a:xfrm>
            <a:off x="7798452" y="382708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5" name="object 235"/>
          <p:cNvSpPr/>
          <p:nvPr/>
        </p:nvSpPr>
        <p:spPr>
          <a:xfrm>
            <a:off x="7798452" y="384221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6" name="object 236"/>
          <p:cNvSpPr/>
          <p:nvPr/>
        </p:nvSpPr>
        <p:spPr>
          <a:xfrm>
            <a:off x="7798452" y="385734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7" name="object 237"/>
          <p:cNvSpPr/>
          <p:nvPr/>
        </p:nvSpPr>
        <p:spPr>
          <a:xfrm>
            <a:off x="7798452" y="387247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8" name="object 238"/>
          <p:cNvSpPr/>
          <p:nvPr/>
        </p:nvSpPr>
        <p:spPr>
          <a:xfrm>
            <a:off x="7798452" y="38876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9" name="object 239"/>
          <p:cNvSpPr/>
          <p:nvPr/>
        </p:nvSpPr>
        <p:spPr>
          <a:xfrm>
            <a:off x="7798452" y="390272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0" name="object 240"/>
          <p:cNvSpPr/>
          <p:nvPr/>
        </p:nvSpPr>
        <p:spPr>
          <a:xfrm>
            <a:off x="7798452" y="391785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1" name="object 241"/>
          <p:cNvSpPr/>
          <p:nvPr/>
        </p:nvSpPr>
        <p:spPr>
          <a:xfrm>
            <a:off x="7798452" y="393298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2" name="object 242"/>
          <p:cNvSpPr/>
          <p:nvPr/>
        </p:nvSpPr>
        <p:spPr>
          <a:xfrm>
            <a:off x="7798452" y="394811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3" name="object 243"/>
          <p:cNvSpPr/>
          <p:nvPr/>
        </p:nvSpPr>
        <p:spPr>
          <a:xfrm>
            <a:off x="7798452" y="396323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4" name="object 244"/>
          <p:cNvSpPr/>
          <p:nvPr/>
        </p:nvSpPr>
        <p:spPr>
          <a:xfrm>
            <a:off x="7798452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5" name="object 245"/>
          <p:cNvSpPr/>
          <p:nvPr/>
        </p:nvSpPr>
        <p:spPr>
          <a:xfrm>
            <a:off x="7798452" y="399349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6" name="object 246"/>
          <p:cNvSpPr/>
          <p:nvPr/>
        </p:nvSpPr>
        <p:spPr>
          <a:xfrm>
            <a:off x="7798452" y="40086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7" name="object 247"/>
          <p:cNvSpPr/>
          <p:nvPr/>
        </p:nvSpPr>
        <p:spPr>
          <a:xfrm>
            <a:off x="7798452" y="402375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8" name="object 248"/>
          <p:cNvSpPr/>
          <p:nvPr/>
        </p:nvSpPr>
        <p:spPr>
          <a:xfrm>
            <a:off x="7798452" y="403887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9" name="object 249"/>
          <p:cNvSpPr/>
          <p:nvPr/>
        </p:nvSpPr>
        <p:spPr>
          <a:xfrm>
            <a:off x="514349" y="33253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0" name="object 250"/>
          <p:cNvSpPr/>
          <p:nvPr/>
        </p:nvSpPr>
        <p:spPr>
          <a:xfrm>
            <a:off x="514349" y="34766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1" name="object 251"/>
          <p:cNvSpPr/>
          <p:nvPr/>
        </p:nvSpPr>
        <p:spPr>
          <a:xfrm>
            <a:off x="514349" y="36279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2" name="object 252"/>
          <p:cNvSpPr/>
          <p:nvPr/>
        </p:nvSpPr>
        <p:spPr>
          <a:xfrm>
            <a:off x="514349" y="37791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3" name="object 253"/>
          <p:cNvSpPr/>
          <p:nvPr/>
        </p:nvSpPr>
        <p:spPr>
          <a:xfrm>
            <a:off x="514349" y="39304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4" name="object 254"/>
          <p:cNvSpPr/>
          <p:nvPr/>
        </p:nvSpPr>
        <p:spPr>
          <a:xfrm>
            <a:off x="514349" y="40817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5" name="object 255"/>
          <p:cNvSpPr/>
          <p:nvPr/>
        </p:nvSpPr>
        <p:spPr>
          <a:xfrm>
            <a:off x="514349" y="42330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6" name="object 256"/>
          <p:cNvSpPr/>
          <p:nvPr/>
        </p:nvSpPr>
        <p:spPr>
          <a:xfrm>
            <a:off x="514349" y="43842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7" name="object 257"/>
          <p:cNvSpPr/>
          <p:nvPr/>
        </p:nvSpPr>
        <p:spPr>
          <a:xfrm>
            <a:off x="514349" y="45355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8" name="object 258"/>
          <p:cNvSpPr/>
          <p:nvPr/>
        </p:nvSpPr>
        <p:spPr>
          <a:xfrm>
            <a:off x="514349" y="46868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9" name="object 259"/>
          <p:cNvSpPr/>
          <p:nvPr/>
        </p:nvSpPr>
        <p:spPr>
          <a:xfrm>
            <a:off x="514349" y="48381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0" name="object 260"/>
          <p:cNvSpPr/>
          <p:nvPr/>
        </p:nvSpPr>
        <p:spPr>
          <a:xfrm>
            <a:off x="514349" y="49894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1" name="object 261"/>
          <p:cNvSpPr/>
          <p:nvPr/>
        </p:nvSpPr>
        <p:spPr>
          <a:xfrm>
            <a:off x="514349" y="51406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2" name="object 262"/>
          <p:cNvSpPr/>
          <p:nvPr/>
        </p:nvSpPr>
        <p:spPr>
          <a:xfrm>
            <a:off x="514349" y="5291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3" name="object 263"/>
          <p:cNvSpPr/>
          <p:nvPr/>
        </p:nvSpPr>
        <p:spPr>
          <a:xfrm>
            <a:off x="514349" y="54432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4" name="object 264"/>
          <p:cNvSpPr/>
          <p:nvPr/>
        </p:nvSpPr>
        <p:spPr>
          <a:xfrm>
            <a:off x="514349" y="55945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5" name="object 265"/>
          <p:cNvSpPr/>
          <p:nvPr/>
        </p:nvSpPr>
        <p:spPr>
          <a:xfrm>
            <a:off x="514349" y="57458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6" name="object 266"/>
          <p:cNvSpPr/>
          <p:nvPr/>
        </p:nvSpPr>
        <p:spPr>
          <a:xfrm>
            <a:off x="514349" y="5897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7" name="object 267"/>
          <p:cNvSpPr/>
          <p:nvPr/>
        </p:nvSpPr>
        <p:spPr>
          <a:xfrm>
            <a:off x="514349" y="60483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8" name="object 268"/>
          <p:cNvSpPr/>
          <p:nvPr/>
        </p:nvSpPr>
        <p:spPr>
          <a:xfrm>
            <a:off x="514349" y="6199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9" name="object 269"/>
          <p:cNvSpPr/>
          <p:nvPr/>
        </p:nvSpPr>
        <p:spPr>
          <a:xfrm>
            <a:off x="514349" y="63509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0" name="object 270"/>
          <p:cNvSpPr/>
          <p:nvPr/>
        </p:nvSpPr>
        <p:spPr>
          <a:xfrm>
            <a:off x="514349" y="65022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1" name="object 271"/>
          <p:cNvSpPr/>
          <p:nvPr/>
        </p:nvSpPr>
        <p:spPr>
          <a:xfrm>
            <a:off x="514349" y="66534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2" name="object 272"/>
          <p:cNvSpPr/>
          <p:nvPr/>
        </p:nvSpPr>
        <p:spPr>
          <a:xfrm>
            <a:off x="514349" y="6804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3" name="object 273"/>
          <p:cNvSpPr/>
          <p:nvPr/>
        </p:nvSpPr>
        <p:spPr>
          <a:xfrm>
            <a:off x="514349" y="69560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4" name="object 274"/>
          <p:cNvSpPr/>
          <p:nvPr/>
        </p:nvSpPr>
        <p:spPr>
          <a:xfrm>
            <a:off x="514349" y="71073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5" name="object 275"/>
          <p:cNvSpPr/>
          <p:nvPr/>
        </p:nvSpPr>
        <p:spPr>
          <a:xfrm>
            <a:off x="514349" y="72586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6" name="object 276"/>
          <p:cNvSpPr/>
          <p:nvPr/>
        </p:nvSpPr>
        <p:spPr>
          <a:xfrm>
            <a:off x="514349" y="74098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7" name="object 277"/>
          <p:cNvSpPr/>
          <p:nvPr/>
        </p:nvSpPr>
        <p:spPr>
          <a:xfrm>
            <a:off x="514349" y="75611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8" name="object 278"/>
          <p:cNvSpPr/>
          <p:nvPr/>
        </p:nvSpPr>
        <p:spPr>
          <a:xfrm>
            <a:off x="514349" y="77124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9" name="object 279"/>
          <p:cNvSpPr/>
          <p:nvPr/>
        </p:nvSpPr>
        <p:spPr>
          <a:xfrm>
            <a:off x="514349" y="78637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0" name="object 280"/>
          <p:cNvSpPr/>
          <p:nvPr/>
        </p:nvSpPr>
        <p:spPr>
          <a:xfrm>
            <a:off x="514349" y="801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1" name="object 281"/>
          <p:cNvSpPr/>
          <p:nvPr/>
        </p:nvSpPr>
        <p:spPr>
          <a:xfrm>
            <a:off x="514349" y="81662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2" name="object 282"/>
          <p:cNvSpPr/>
          <p:nvPr/>
        </p:nvSpPr>
        <p:spPr>
          <a:xfrm>
            <a:off x="514349" y="83175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3" name="object 283"/>
          <p:cNvSpPr/>
          <p:nvPr/>
        </p:nvSpPr>
        <p:spPr>
          <a:xfrm>
            <a:off x="514349" y="84688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4" name="object 284"/>
          <p:cNvSpPr/>
          <p:nvPr/>
        </p:nvSpPr>
        <p:spPr>
          <a:xfrm>
            <a:off x="514349" y="86201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5" name="object 285"/>
          <p:cNvSpPr/>
          <p:nvPr/>
        </p:nvSpPr>
        <p:spPr>
          <a:xfrm>
            <a:off x="514349" y="8771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6" name="object 286"/>
          <p:cNvSpPr/>
          <p:nvPr/>
        </p:nvSpPr>
        <p:spPr>
          <a:xfrm>
            <a:off x="514349" y="8922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7" name="object 287"/>
          <p:cNvSpPr/>
          <p:nvPr/>
        </p:nvSpPr>
        <p:spPr>
          <a:xfrm>
            <a:off x="514349" y="90739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8" name="object 288"/>
          <p:cNvSpPr/>
          <p:nvPr/>
        </p:nvSpPr>
        <p:spPr>
          <a:xfrm>
            <a:off x="514349" y="9225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9" name="object 289"/>
          <p:cNvSpPr/>
          <p:nvPr/>
        </p:nvSpPr>
        <p:spPr>
          <a:xfrm>
            <a:off x="514349" y="93765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0" name="object 290"/>
          <p:cNvSpPr/>
          <p:nvPr/>
        </p:nvSpPr>
        <p:spPr>
          <a:xfrm>
            <a:off x="514349" y="95277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1" name="object 291"/>
          <p:cNvSpPr/>
          <p:nvPr/>
        </p:nvSpPr>
        <p:spPr>
          <a:xfrm>
            <a:off x="514349" y="96790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2" name="object 292"/>
          <p:cNvSpPr/>
          <p:nvPr/>
        </p:nvSpPr>
        <p:spPr>
          <a:xfrm>
            <a:off x="514349" y="98303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3" name="object 293"/>
          <p:cNvSpPr/>
          <p:nvPr/>
        </p:nvSpPr>
        <p:spPr>
          <a:xfrm>
            <a:off x="514349" y="99816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4" name="object 294"/>
          <p:cNvSpPr/>
          <p:nvPr/>
        </p:nvSpPr>
        <p:spPr>
          <a:xfrm>
            <a:off x="514349" y="101329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5" name="object 295"/>
          <p:cNvSpPr/>
          <p:nvPr/>
        </p:nvSpPr>
        <p:spPr>
          <a:xfrm>
            <a:off x="514349" y="102841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6" name="object 296"/>
          <p:cNvSpPr/>
          <p:nvPr/>
        </p:nvSpPr>
        <p:spPr>
          <a:xfrm>
            <a:off x="514349" y="104354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7" name="object 297"/>
          <p:cNvSpPr/>
          <p:nvPr/>
        </p:nvSpPr>
        <p:spPr>
          <a:xfrm>
            <a:off x="514349" y="105867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8" name="object 298"/>
          <p:cNvSpPr/>
          <p:nvPr/>
        </p:nvSpPr>
        <p:spPr>
          <a:xfrm>
            <a:off x="514349" y="107380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9" name="object 299"/>
          <p:cNvSpPr/>
          <p:nvPr/>
        </p:nvSpPr>
        <p:spPr>
          <a:xfrm>
            <a:off x="514349" y="108893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0" name="object 300"/>
          <p:cNvSpPr/>
          <p:nvPr/>
        </p:nvSpPr>
        <p:spPr>
          <a:xfrm>
            <a:off x="514349" y="110405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1" name="object 301"/>
          <p:cNvSpPr/>
          <p:nvPr/>
        </p:nvSpPr>
        <p:spPr>
          <a:xfrm>
            <a:off x="514349" y="11191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2" name="object 302"/>
          <p:cNvSpPr/>
          <p:nvPr/>
        </p:nvSpPr>
        <p:spPr>
          <a:xfrm>
            <a:off x="514349" y="11343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3" name="object 303"/>
          <p:cNvSpPr/>
          <p:nvPr/>
        </p:nvSpPr>
        <p:spPr>
          <a:xfrm>
            <a:off x="514349" y="11494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4" name="object 304"/>
          <p:cNvSpPr/>
          <p:nvPr/>
        </p:nvSpPr>
        <p:spPr>
          <a:xfrm>
            <a:off x="514349" y="116457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5" name="object 305"/>
          <p:cNvSpPr/>
          <p:nvPr/>
        </p:nvSpPr>
        <p:spPr>
          <a:xfrm>
            <a:off x="514349" y="117969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6" name="object 306"/>
          <p:cNvSpPr/>
          <p:nvPr/>
        </p:nvSpPr>
        <p:spPr>
          <a:xfrm>
            <a:off x="514349" y="119482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7" name="object 307"/>
          <p:cNvSpPr/>
          <p:nvPr/>
        </p:nvSpPr>
        <p:spPr>
          <a:xfrm>
            <a:off x="514349" y="120995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8" name="object 308"/>
          <p:cNvSpPr/>
          <p:nvPr/>
        </p:nvSpPr>
        <p:spPr>
          <a:xfrm>
            <a:off x="514349" y="122508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9" name="object 309"/>
          <p:cNvSpPr/>
          <p:nvPr/>
        </p:nvSpPr>
        <p:spPr>
          <a:xfrm>
            <a:off x="514349" y="124021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0" name="object 310"/>
          <p:cNvSpPr/>
          <p:nvPr/>
        </p:nvSpPr>
        <p:spPr>
          <a:xfrm>
            <a:off x="514349" y="125533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1" name="object 311"/>
          <p:cNvSpPr/>
          <p:nvPr/>
        </p:nvSpPr>
        <p:spPr>
          <a:xfrm>
            <a:off x="514349" y="127046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2" name="object 312"/>
          <p:cNvSpPr/>
          <p:nvPr/>
        </p:nvSpPr>
        <p:spPr>
          <a:xfrm>
            <a:off x="514349" y="128559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3" name="object 313"/>
          <p:cNvSpPr/>
          <p:nvPr/>
        </p:nvSpPr>
        <p:spPr>
          <a:xfrm>
            <a:off x="514349" y="13007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4" name="object 314"/>
          <p:cNvSpPr/>
          <p:nvPr/>
        </p:nvSpPr>
        <p:spPr>
          <a:xfrm>
            <a:off x="514349" y="131585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5" name="object 315"/>
          <p:cNvSpPr/>
          <p:nvPr/>
        </p:nvSpPr>
        <p:spPr>
          <a:xfrm>
            <a:off x="514349" y="13309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6" name="object 316"/>
          <p:cNvSpPr/>
          <p:nvPr/>
        </p:nvSpPr>
        <p:spPr>
          <a:xfrm>
            <a:off x="514349" y="134610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7" name="object 317"/>
          <p:cNvSpPr/>
          <p:nvPr/>
        </p:nvSpPr>
        <p:spPr>
          <a:xfrm>
            <a:off x="514349" y="136123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8" name="object 318"/>
          <p:cNvSpPr/>
          <p:nvPr/>
        </p:nvSpPr>
        <p:spPr>
          <a:xfrm>
            <a:off x="514349" y="137636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9" name="object 319"/>
          <p:cNvSpPr/>
          <p:nvPr/>
        </p:nvSpPr>
        <p:spPr>
          <a:xfrm>
            <a:off x="514349" y="139149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0" name="object 320"/>
          <p:cNvSpPr/>
          <p:nvPr/>
        </p:nvSpPr>
        <p:spPr>
          <a:xfrm>
            <a:off x="514349" y="140661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1" name="object 321"/>
          <p:cNvSpPr/>
          <p:nvPr/>
        </p:nvSpPr>
        <p:spPr>
          <a:xfrm>
            <a:off x="514349" y="142174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2" name="object 322"/>
          <p:cNvSpPr/>
          <p:nvPr/>
        </p:nvSpPr>
        <p:spPr>
          <a:xfrm>
            <a:off x="514349" y="143687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3" name="object 323"/>
          <p:cNvSpPr/>
          <p:nvPr/>
        </p:nvSpPr>
        <p:spPr>
          <a:xfrm>
            <a:off x="514349" y="145200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4" name="object 324"/>
          <p:cNvSpPr/>
          <p:nvPr/>
        </p:nvSpPr>
        <p:spPr>
          <a:xfrm>
            <a:off x="514349" y="146712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5" name="object 325"/>
          <p:cNvSpPr/>
          <p:nvPr/>
        </p:nvSpPr>
        <p:spPr>
          <a:xfrm>
            <a:off x="514349" y="148225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6" name="object 326"/>
          <p:cNvSpPr/>
          <p:nvPr/>
        </p:nvSpPr>
        <p:spPr>
          <a:xfrm>
            <a:off x="514349" y="149738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7" name="object 327"/>
          <p:cNvSpPr/>
          <p:nvPr/>
        </p:nvSpPr>
        <p:spPr>
          <a:xfrm>
            <a:off x="514349" y="151251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8" name="object 328"/>
          <p:cNvSpPr/>
          <p:nvPr/>
        </p:nvSpPr>
        <p:spPr>
          <a:xfrm>
            <a:off x="514349" y="152764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9" name="object 329"/>
          <p:cNvSpPr/>
          <p:nvPr/>
        </p:nvSpPr>
        <p:spPr>
          <a:xfrm>
            <a:off x="514349" y="154276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0" name="object 330"/>
          <p:cNvSpPr/>
          <p:nvPr/>
        </p:nvSpPr>
        <p:spPr>
          <a:xfrm>
            <a:off x="514349" y="15578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1" name="object 331"/>
          <p:cNvSpPr/>
          <p:nvPr/>
        </p:nvSpPr>
        <p:spPr>
          <a:xfrm>
            <a:off x="514349" y="157302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2" name="object 332"/>
          <p:cNvSpPr/>
          <p:nvPr/>
        </p:nvSpPr>
        <p:spPr>
          <a:xfrm>
            <a:off x="514349" y="158815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3" name="object 333"/>
          <p:cNvSpPr/>
          <p:nvPr/>
        </p:nvSpPr>
        <p:spPr>
          <a:xfrm>
            <a:off x="514349" y="160328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4" name="object 334"/>
          <p:cNvSpPr/>
          <p:nvPr/>
        </p:nvSpPr>
        <p:spPr>
          <a:xfrm>
            <a:off x="514349" y="16184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5" name="object 335"/>
          <p:cNvSpPr/>
          <p:nvPr/>
        </p:nvSpPr>
        <p:spPr>
          <a:xfrm>
            <a:off x="514349" y="163353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6" name="object 336"/>
          <p:cNvSpPr/>
          <p:nvPr/>
        </p:nvSpPr>
        <p:spPr>
          <a:xfrm>
            <a:off x="514349" y="1648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7" name="object 337"/>
          <p:cNvSpPr/>
          <p:nvPr/>
        </p:nvSpPr>
        <p:spPr>
          <a:xfrm>
            <a:off x="514349" y="166379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8" name="object 338"/>
          <p:cNvSpPr/>
          <p:nvPr/>
        </p:nvSpPr>
        <p:spPr>
          <a:xfrm>
            <a:off x="514349" y="167892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9" name="object 339"/>
          <p:cNvSpPr/>
          <p:nvPr/>
        </p:nvSpPr>
        <p:spPr>
          <a:xfrm>
            <a:off x="514349" y="169404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0" name="object 340"/>
          <p:cNvSpPr/>
          <p:nvPr/>
        </p:nvSpPr>
        <p:spPr>
          <a:xfrm>
            <a:off x="514349" y="1709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1" name="object 341"/>
          <p:cNvSpPr/>
          <p:nvPr/>
        </p:nvSpPr>
        <p:spPr>
          <a:xfrm>
            <a:off x="514349" y="172430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2" name="object 342"/>
          <p:cNvSpPr/>
          <p:nvPr/>
        </p:nvSpPr>
        <p:spPr>
          <a:xfrm>
            <a:off x="514349" y="173943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3" name="object 343"/>
          <p:cNvSpPr/>
          <p:nvPr/>
        </p:nvSpPr>
        <p:spPr>
          <a:xfrm>
            <a:off x="514349" y="175456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4" name="object 344"/>
          <p:cNvSpPr/>
          <p:nvPr/>
        </p:nvSpPr>
        <p:spPr>
          <a:xfrm>
            <a:off x="514349" y="176968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5" name="object 345"/>
          <p:cNvSpPr/>
          <p:nvPr/>
        </p:nvSpPr>
        <p:spPr>
          <a:xfrm>
            <a:off x="514349" y="178481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6" name="object 346"/>
          <p:cNvSpPr/>
          <p:nvPr/>
        </p:nvSpPr>
        <p:spPr>
          <a:xfrm>
            <a:off x="514349" y="179994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7" name="object 347"/>
          <p:cNvSpPr/>
          <p:nvPr/>
        </p:nvSpPr>
        <p:spPr>
          <a:xfrm>
            <a:off x="514349" y="181507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8" name="object 348"/>
          <p:cNvSpPr/>
          <p:nvPr/>
        </p:nvSpPr>
        <p:spPr>
          <a:xfrm>
            <a:off x="514349" y="18302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9" name="object 349"/>
          <p:cNvSpPr/>
          <p:nvPr/>
        </p:nvSpPr>
        <p:spPr>
          <a:xfrm>
            <a:off x="514349" y="184532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50" name="object 350"/>
          <p:cNvSpPr/>
          <p:nvPr/>
        </p:nvSpPr>
        <p:spPr>
          <a:xfrm>
            <a:off x="514349" y="186045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51" name="object 351"/>
          <p:cNvSpPr/>
          <p:nvPr/>
        </p:nvSpPr>
        <p:spPr>
          <a:xfrm>
            <a:off x="514349" y="187558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52" name="object 352"/>
          <p:cNvSpPr/>
          <p:nvPr/>
        </p:nvSpPr>
        <p:spPr>
          <a:xfrm>
            <a:off x="514349" y="189071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53" name="object 353"/>
          <p:cNvSpPr/>
          <p:nvPr/>
        </p:nvSpPr>
        <p:spPr>
          <a:xfrm>
            <a:off x="514349" y="19058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54" name="object 354"/>
          <p:cNvSpPr/>
          <p:nvPr/>
        </p:nvSpPr>
        <p:spPr>
          <a:xfrm>
            <a:off x="514349" y="19209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55" name="object 355"/>
          <p:cNvSpPr/>
          <p:nvPr/>
        </p:nvSpPr>
        <p:spPr>
          <a:xfrm>
            <a:off x="514349" y="193609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56" name="object 356"/>
          <p:cNvSpPr/>
          <p:nvPr/>
        </p:nvSpPr>
        <p:spPr>
          <a:xfrm>
            <a:off x="514349" y="19512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57" name="object 357"/>
          <p:cNvSpPr/>
          <p:nvPr/>
        </p:nvSpPr>
        <p:spPr>
          <a:xfrm>
            <a:off x="514349" y="196635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58" name="object 358"/>
          <p:cNvSpPr/>
          <p:nvPr/>
        </p:nvSpPr>
        <p:spPr>
          <a:xfrm>
            <a:off x="514349" y="198147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59" name="object 359"/>
          <p:cNvSpPr/>
          <p:nvPr/>
        </p:nvSpPr>
        <p:spPr>
          <a:xfrm>
            <a:off x="514349" y="199660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60" name="object 360"/>
          <p:cNvSpPr/>
          <p:nvPr/>
        </p:nvSpPr>
        <p:spPr>
          <a:xfrm>
            <a:off x="514349" y="201173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61" name="object 361"/>
          <p:cNvSpPr/>
          <p:nvPr/>
        </p:nvSpPr>
        <p:spPr>
          <a:xfrm>
            <a:off x="514349" y="202686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62" name="object 362"/>
          <p:cNvSpPr/>
          <p:nvPr/>
        </p:nvSpPr>
        <p:spPr>
          <a:xfrm>
            <a:off x="514349" y="204199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63" name="object 363"/>
          <p:cNvSpPr/>
          <p:nvPr/>
        </p:nvSpPr>
        <p:spPr>
          <a:xfrm>
            <a:off x="514349" y="205711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64" name="object 364"/>
          <p:cNvSpPr/>
          <p:nvPr/>
        </p:nvSpPr>
        <p:spPr>
          <a:xfrm>
            <a:off x="514349" y="207224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65" name="object 365"/>
          <p:cNvSpPr/>
          <p:nvPr/>
        </p:nvSpPr>
        <p:spPr>
          <a:xfrm>
            <a:off x="514349" y="208737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66" name="object 366"/>
          <p:cNvSpPr/>
          <p:nvPr/>
        </p:nvSpPr>
        <p:spPr>
          <a:xfrm>
            <a:off x="514349" y="210250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67" name="object 367"/>
          <p:cNvSpPr/>
          <p:nvPr/>
        </p:nvSpPr>
        <p:spPr>
          <a:xfrm>
            <a:off x="514349" y="211763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68" name="object 368"/>
          <p:cNvSpPr/>
          <p:nvPr/>
        </p:nvSpPr>
        <p:spPr>
          <a:xfrm>
            <a:off x="514349" y="213275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69" name="object 369"/>
          <p:cNvSpPr/>
          <p:nvPr/>
        </p:nvSpPr>
        <p:spPr>
          <a:xfrm>
            <a:off x="514349" y="21478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70" name="object 370"/>
          <p:cNvSpPr/>
          <p:nvPr/>
        </p:nvSpPr>
        <p:spPr>
          <a:xfrm>
            <a:off x="514349" y="21630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71" name="object 371"/>
          <p:cNvSpPr/>
          <p:nvPr/>
        </p:nvSpPr>
        <p:spPr>
          <a:xfrm>
            <a:off x="514349" y="21781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72" name="object 372"/>
          <p:cNvSpPr/>
          <p:nvPr/>
        </p:nvSpPr>
        <p:spPr>
          <a:xfrm>
            <a:off x="514349" y="219327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73" name="object 373"/>
          <p:cNvSpPr/>
          <p:nvPr/>
        </p:nvSpPr>
        <p:spPr>
          <a:xfrm>
            <a:off x="514349" y="220839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74" name="object 374"/>
          <p:cNvSpPr/>
          <p:nvPr/>
        </p:nvSpPr>
        <p:spPr>
          <a:xfrm>
            <a:off x="514349" y="222352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75" name="object 375"/>
          <p:cNvSpPr/>
          <p:nvPr/>
        </p:nvSpPr>
        <p:spPr>
          <a:xfrm>
            <a:off x="514349" y="223865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76" name="object 376"/>
          <p:cNvSpPr/>
          <p:nvPr/>
        </p:nvSpPr>
        <p:spPr>
          <a:xfrm>
            <a:off x="514349" y="225378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77" name="object 377"/>
          <p:cNvSpPr/>
          <p:nvPr/>
        </p:nvSpPr>
        <p:spPr>
          <a:xfrm>
            <a:off x="514349" y="226891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78" name="object 378"/>
          <p:cNvSpPr/>
          <p:nvPr/>
        </p:nvSpPr>
        <p:spPr>
          <a:xfrm>
            <a:off x="514349" y="228403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79" name="object 379"/>
          <p:cNvSpPr/>
          <p:nvPr/>
        </p:nvSpPr>
        <p:spPr>
          <a:xfrm>
            <a:off x="514349" y="229916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80" name="object 380"/>
          <p:cNvSpPr/>
          <p:nvPr/>
        </p:nvSpPr>
        <p:spPr>
          <a:xfrm>
            <a:off x="514349" y="231429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81" name="object 381"/>
          <p:cNvSpPr/>
          <p:nvPr/>
        </p:nvSpPr>
        <p:spPr>
          <a:xfrm>
            <a:off x="514349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82" name="object 382"/>
          <p:cNvSpPr/>
          <p:nvPr/>
        </p:nvSpPr>
        <p:spPr>
          <a:xfrm>
            <a:off x="514349" y="234455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83" name="object 383"/>
          <p:cNvSpPr/>
          <p:nvPr/>
        </p:nvSpPr>
        <p:spPr>
          <a:xfrm>
            <a:off x="514349" y="23596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84" name="object 384"/>
          <p:cNvSpPr/>
          <p:nvPr/>
        </p:nvSpPr>
        <p:spPr>
          <a:xfrm>
            <a:off x="514349" y="237480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85" name="object 385"/>
          <p:cNvSpPr/>
          <p:nvPr/>
        </p:nvSpPr>
        <p:spPr>
          <a:xfrm>
            <a:off x="514349" y="238993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86" name="object 386"/>
          <p:cNvSpPr/>
          <p:nvPr/>
        </p:nvSpPr>
        <p:spPr>
          <a:xfrm>
            <a:off x="514349" y="240506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87" name="object 387"/>
          <p:cNvSpPr/>
          <p:nvPr/>
        </p:nvSpPr>
        <p:spPr>
          <a:xfrm>
            <a:off x="514349" y="242019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88" name="object 388"/>
          <p:cNvSpPr/>
          <p:nvPr/>
        </p:nvSpPr>
        <p:spPr>
          <a:xfrm>
            <a:off x="514349" y="243531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89" name="object 389"/>
          <p:cNvSpPr/>
          <p:nvPr/>
        </p:nvSpPr>
        <p:spPr>
          <a:xfrm>
            <a:off x="514349" y="245044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90" name="object 390"/>
          <p:cNvSpPr/>
          <p:nvPr/>
        </p:nvSpPr>
        <p:spPr>
          <a:xfrm>
            <a:off x="514349" y="246557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91" name="object 391"/>
          <p:cNvSpPr/>
          <p:nvPr/>
        </p:nvSpPr>
        <p:spPr>
          <a:xfrm>
            <a:off x="514349" y="248070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92" name="object 392"/>
          <p:cNvSpPr/>
          <p:nvPr/>
        </p:nvSpPr>
        <p:spPr>
          <a:xfrm>
            <a:off x="514349" y="249582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93" name="object 393"/>
          <p:cNvSpPr/>
          <p:nvPr/>
        </p:nvSpPr>
        <p:spPr>
          <a:xfrm>
            <a:off x="514349" y="251095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94" name="object 394"/>
          <p:cNvSpPr/>
          <p:nvPr/>
        </p:nvSpPr>
        <p:spPr>
          <a:xfrm>
            <a:off x="514349" y="252608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95" name="object 395"/>
          <p:cNvSpPr/>
          <p:nvPr/>
        </p:nvSpPr>
        <p:spPr>
          <a:xfrm>
            <a:off x="514349" y="254121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96" name="object 396"/>
          <p:cNvSpPr/>
          <p:nvPr/>
        </p:nvSpPr>
        <p:spPr>
          <a:xfrm>
            <a:off x="514349" y="255634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97" name="object 397"/>
          <p:cNvSpPr/>
          <p:nvPr/>
        </p:nvSpPr>
        <p:spPr>
          <a:xfrm>
            <a:off x="514349" y="257146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98" name="object 398"/>
          <p:cNvSpPr/>
          <p:nvPr/>
        </p:nvSpPr>
        <p:spPr>
          <a:xfrm>
            <a:off x="514349" y="2586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99" name="object 399"/>
          <p:cNvSpPr/>
          <p:nvPr/>
        </p:nvSpPr>
        <p:spPr>
          <a:xfrm>
            <a:off x="514349" y="260172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00" name="object 400"/>
          <p:cNvSpPr/>
          <p:nvPr/>
        </p:nvSpPr>
        <p:spPr>
          <a:xfrm>
            <a:off x="514349" y="261685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01" name="object 401"/>
          <p:cNvSpPr/>
          <p:nvPr/>
        </p:nvSpPr>
        <p:spPr>
          <a:xfrm>
            <a:off x="514349" y="263198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02" name="object 402"/>
          <p:cNvSpPr/>
          <p:nvPr/>
        </p:nvSpPr>
        <p:spPr>
          <a:xfrm>
            <a:off x="514349" y="26471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03" name="object 403"/>
          <p:cNvSpPr/>
          <p:nvPr/>
        </p:nvSpPr>
        <p:spPr>
          <a:xfrm>
            <a:off x="514349" y="266223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04" name="object 404"/>
          <p:cNvSpPr/>
          <p:nvPr/>
        </p:nvSpPr>
        <p:spPr>
          <a:xfrm>
            <a:off x="514349" y="26773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05" name="object 405"/>
          <p:cNvSpPr/>
          <p:nvPr/>
        </p:nvSpPr>
        <p:spPr>
          <a:xfrm>
            <a:off x="514349" y="269249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06" name="object 406"/>
          <p:cNvSpPr/>
          <p:nvPr/>
        </p:nvSpPr>
        <p:spPr>
          <a:xfrm>
            <a:off x="514349" y="270762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07" name="object 407"/>
          <p:cNvSpPr/>
          <p:nvPr/>
        </p:nvSpPr>
        <p:spPr>
          <a:xfrm>
            <a:off x="514349" y="272274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08" name="object 408"/>
          <p:cNvSpPr/>
          <p:nvPr/>
        </p:nvSpPr>
        <p:spPr>
          <a:xfrm>
            <a:off x="514349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09" name="object 409"/>
          <p:cNvSpPr/>
          <p:nvPr/>
        </p:nvSpPr>
        <p:spPr>
          <a:xfrm>
            <a:off x="514349" y="275300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10" name="object 410"/>
          <p:cNvSpPr/>
          <p:nvPr/>
        </p:nvSpPr>
        <p:spPr>
          <a:xfrm>
            <a:off x="514349" y="276813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11" name="object 411"/>
          <p:cNvSpPr/>
          <p:nvPr/>
        </p:nvSpPr>
        <p:spPr>
          <a:xfrm>
            <a:off x="514349" y="278326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12" name="object 412"/>
          <p:cNvSpPr/>
          <p:nvPr/>
        </p:nvSpPr>
        <p:spPr>
          <a:xfrm>
            <a:off x="514349" y="279838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13" name="object 413"/>
          <p:cNvSpPr/>
          <p:nvPr/>
        </p:nvSpPr>
        <p:spPr>
          <a:xfrm>
            <a:off x="514349" y="281351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14" name="object 414"/>
          <p:cNvSpPr/>
          <p:nvPr/>
        </p:nvSpPr>
        <p:spPr>
          <a:xfrm>
            <a:off x="514349" y="282864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15" name="object 415"/>
          <p:cNvSpPr/>
          <p:nvPr/>
        </p:nvSpPr>
        <p:spPr>
          <a:xfrm>
            <a:off x="514349" y="284377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16" name="object 416"/>
          <p:cNvSpPr/>
          <p:nvPr/>
        </p:nvSpPr>
        <p:spPr>
          <a:xfrm>
            <a:off x="514349" y="28589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17" name="object 417"/>
          <p:cNvSpPr/>
          <p:nvPr/>
        </p:nvSpPr>
        <p:spPr>
          <a:xfrm>
            <a:off x="514349" y="287402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18" name="object 418"/>
          <p:cNvSpPr/>
          <p:nvPr/>
        </p:nvSpPr>
        <p:spPr>
          <a:xfrm>
            <a:off x="514349" y="288915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19" name="object 419"/>
          <p:cNvSpPr/>
          <p:nvPr/>
        </p:nvSpPr>
        <p:spPr>
          <a:xfrm>
            <a:off x="514349" y="290428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20" name="object 420"/>
          <p:cNvSpPr/>
          <p:nvPr/>
        </p:nvSpPr>
        <p:spPr>
          <a:xfrm>
            <a:off x="514349" y="291941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21" name="object 421"/>
          <p:cNvSpPr/>
          <p:nvPr/>
        </p:nvSpPr>
        <p:spPr>
          <a:xfrm>
            <a:off x="514349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22" name="object 422"/>
          <p:cNvSpPr/>
          <p:nvPr/>
        </p:nvSpPr>
        <p:spPr>
          <a:xfrm>
            <a:off x="514349" y="29496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23" name="object 423"/>
          <p:cNvSpPr/>
          <p:nvPr/>
        </p:nvSpPr>
        <p:spPr>
          <a:xfrm>
            <a:off x="514349" y="296479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24" name="object 424"/>
          <p:cNvSpPr/>
          <p:nvPr/>
        </p:nvSpPr>
        <p:spPr>
          <a:xfrm>
            <a:off x="514349" y="29799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25" name="object 425"/>
          <p:cNvSpPr/>
          <p:nvPr/>
        </p:nvSpPr>
        <p:spPr>
          <a:xfrm>
            <a:off x="514349" y="299505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26" name="object 426"/>
          <p:cNvSpPr/>
          <p:nvPr/>
        </p:nvSpPr>
        <p:spPr>
          <a:xfrm>
            <a:off x="514349" y="301017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27" name="object 427"/>
          <p:cNvSpPr/>
          <p:nvPr/>
        </p:nvSpPr>
        <p:spPr>
          <a:xfrm>
            <a:off x="514349" y="302530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28" name="object 428"/>
          <p:cNvSpPr/>
          <p:nvPr/>
        </p:nvSpPr>
        <p:spPr>
          <a:xfrm>
            <a:off x="514349" y="304043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29" name="object 429"/>
          <p:cNvSpPr/>
          <p:nvPr/>
        </p:nvSpPr>
        <p:spPr>
          <a:xfrm>
            <a:off x="514349" y="305556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30" name="object 430"/>
          <p:cNvSpPr/>
          <p:nvPr/>
        </p:nvSpPr>
        <p:spPr>
          <a:xfrm>
            <a:off x="514349" y="307069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31" name="object 431"/>
          <p:cNvSpPr/>
          <p:nvPr/>
        </p:nvSpPr>
        <p:spPr>
          <a:xfrm>
            <a:off x="514349" y="308581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32" name="object 432"/>
          <p:cNvSpPr/>
          <p:nvPr/>
        </p:nvSpPr>
        <p:spPr>
          <a:xfrm>
            <a:off x="514349" y="310094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33" name="object 433"/>
          <p:cNvSpPr/>
          <p:nvPr/>
        </p:nvSpPr>
        <p:spPr>
          <a:xfrm>
            <a:off x="514349" y="311607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34" name="object 434"/>
          <p:cNvSpPr/>
          <p:nvPr/>
        </p:nvSpPr>
        <p:spPr>
          <a:xfrm>
            <a:off x="514349" y="313120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35" name="object 435"/>
          <p:cNvSpPr/>
          <p:nvPr/>
        </p:nvSpPr>
        <p:spPr>
          <a:xfrm>
            <a:off x="514349" y="314633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36" name="object 436"/>
          <p:cNvSpPr/>
          <p:nvPr/>
        </p:nvSpPr>
        <p:spPr>
          <a:xfrm>
            <a:off x="514349" y="316145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37" name="object 437"/>
          <p:cNvSpPr/>
          <p:nvPr/>
        </p:nvSpPr>
        <p:spPr>
          <a:xfrm>
            <a:off x="514349" y="31765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38" name="object 438"/>
          <p:cNvSpPr/>
          <p:nvPr/>
        </p:nvSpPr>
        <p:spPr>
          <a:xfrm>
            <a:off x="514349" y="31917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39" name="object 439"/>
          <p:cNvSpPr/>
          <p:nvPr/>
        </p:nvSpPr>
        <p:spPr>
          <a:xfrm>
            <a:off x="514349" y="32068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40" name="object 440"/>
          <p:cNvSpPr/>
          <p:nvPr/>
        </p:nvSpPr>
        <p:spPr>
          <a:xfrm>
            <a:off x="514349" y="322197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41" name="object 441"/>
          <p:cNvSpPr/>
          <p:nvPr/>
        </p:nvSpPr>
        <p:spPr>
          <a:xfrm>
            <a:off x="514349" y="323709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42" name="object 442"/>
          <p:cNvSpPr/>
          <p:nvPr/>
        </p:nvSpPr>
        <p:spPr>
          <a:xfrm>
            <a:off x="514349" y="325222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43" name="object 443"/>
          <p:cNvSpPr/>
          <p:nvPr/>
        </p:nvSpPr>
        <p:spPr>
          <a:xfrm>
            <a:off x="514349" y="326735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44" name="object 444"/>
          <p:cNvSpPr/>
          <p:nvPr/>
        </p:nvSpPr>
        <p:spPr>
          <a:xfrm>
            <a:off x="514349" y="328248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45" name="object 445"/>
          <p:cNvSpPr/>
          <p:nvPr/>
        </p:nvSpPr>
        <p:spPr>
          <a:xfrm>
            <a:off x="514349" y="329761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46" name="object 446"/>
          <p:cNvSpPr/>
          <p:nvPr/>
        </p:nvSpPr>
        <p:spPr>
          <a:xfrm>
            <a:off x="514349" y="331273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47" name="object 447"/>
          <p:cNvSpPr/>
          <p:nvPr/>
        </p:nvSpPr>
        <p:spPr>
          <a:xfrm>
            <a:off x="514349" y="332786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48" name="object 448"/>
          <p:cNvSpPr/>
          <p:nvPr/>
        </p:nvSpPr>
        <p:spPr>
          <a:xfrm>
            <a:off x="514349" y="334299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49" name="object 449"/>
          <p:cNvSpPr/>
          <p:nvPr/>
        </p:nvSpPr>
        <p:spPr>
          <a:xfrm>
            <a:off x="514349" y="33581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50" name="object 450"/>
          <p:cNvSpPr/>
          <p:nvPr/>
        </p:nvSpPr>
        <p:spPr>
          <a:xfrm>
            <a:off x="514349" y="337325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51" name="object 451"/>
          <p:cNvSpPr/>
          <p:nvPr/>
        </p:nvSpPr>
        <p:spPr>
          <a:xfrm>
            <a:off x="514349" y="33883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52" name="object 452"/>
          <p:cNvSpPr/>
          <p:nvPr/>
        </p:nvSpPr>
        <p:spPr>
          <a:xfrm>
            <a:off x="514349" y="340350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53" name="object 453"/>
          <p:cNvSpPr/>
          <p:nvPr/>
        </p:nvSpPr>
        <p:spPr>
          <a:xfrm>
            <a:off x="514349" y="341863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54" name="object 454"/>
          <p:cNvSpPr/>
          <p:nvPr/>
        </p:nvSpPr>
        <p:spPr>
          <a:xfrm>
            <a:off x="514349" y="343376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55" name="object 455"/>
          <p:cNvSpPr/>
          <p:nvPr/>
        </p:nvSpPr>
        <p:spPr>
          <a:xfrm>
            <a:off x="514349" y="344889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56" name="object 456"/>
          <p:cNvSpPr/>
          <p:nvPr/>
        </p:nvSpPr>
        <p:spPr>
          <a:xfrm>
            <a:off x="514349" y="346401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57" name="object 457"/>
          <p:cNvSpPr/>
          <p:nvPr/>
        </p:nvSpPr>
        <p:spPr>
          <a:xfrm>
            <a:off x="514349" y="347914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58" name="object 458"/>
          <p:cNvSpPr/>
          <p:nvPr/>
        </p:nvSpPr>
        <p:spPr>
          <a:xfrm>
            <a:off x="514349" y="349427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59" name="object 459"/>
          <p:cNvSpPr/>
          <p:nvPr/>
        </p:nvSpPr>
        <p:spPr>
          <a:xfrm>
            <a:off x="514349" y="350940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60" name="object 460"/>
          <p:cNvSpPr/>
          <p:nvPr/>
        </p:nvSpPr>
        <p:spPr>
          <a:xfrm>
            <a:off x="514349" y="352452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61" name="object 461"/>
          <p:cNvSpPr/>
          <p:nvPr/>
        </p:nvSpPr>
        <p:spPr>
          <a:xfrm>
            <a:off x="514349" y="353965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62" name="object 462"/>
          <p:cNvSpPr/>
          <p:nvPr/>
        </p:nvSpPr>
        <p:spPr>
          <a:xfrm>
            <a:off x="514349" y="355478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63" name="object 463"/>
          <p:cNvSpPr/>
          <p:nvPr/>
        </p:nvSpPr>
        <p:spPr>
          <a:xfrm>
            <a:off x="514349" y="356991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64" name="object 464"/>
          <p:cNvSpPr/>
          <p:nvPr/>
        </p:nvSpPr>
        <p:spPr>
          <a:xfrm>
            <a:off x="514349" y="358504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65" name="object 465"/>
          <p:cNvSpPr/>
          <p:nvPr/>
        </p:nvSpPr>
        <p:spPr>
          <a:xfrm>
            <a:off x="514349" y="360016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66" name="object 466"/>
          <p:cNvSpPr/>
          <p:nvPr/>
        </p:nvSpPr>
        <p:spPr>
          <a:xfrm>
            <a:off x="514349" y="36152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67" name="object 467"/>
          <p:cNvSpPr/>
          <p:nvPr/>
        </p:nvSpPr>
        <p:spPr>
          <a:xfrm>
            <a:off x="514349" y="363042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68" name="object 468"/>
          <p:cNvSpPr/>
          <p:nvPr/>
        </p:nvSpPr>
        <p:spPr>
          <a:xfrm>
            <a:off x="514349" y="364555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69" name="object 469"/>
          <p:cNvSpPr/>
          <p:nvPr/>
        </p:nvSpPr>
        <p:spPr>
          <a:xfrm>
            <a:off x="514349" y="366068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70" name="object 470"/>
          <p:cNvSpPr/>
          <p:nvPr/>
        </p:nvSpPr>
        <p:spPr>
          <a:xfrm>
            <a:off x="514349" y="36758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71" name="object 471"/>
          <p:cNvSpPr/>
          <p:nvPr/>
        </p:nvSpPr>
        <p:spPr>
          <a:xfrm>
            <a:off x="514349" y="369093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72" name="object 472"/>
          <p:cNvSpPr/>
          <p:nvPr/>
        </p:nvSpPr>
        <p:spPr>
          <a:xfrm>
            <a:off x="514349" y="37060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73" name="object 473"/>
          <p:cNvSpPr/>
          <p:nvPr/>
        </p:nvSpPr>
        <p:spPr>
          <a:xfrm>
            <a:off x="514349" y="372119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74" name="object 474"/>
          <p:cNvSpPr/>
          <p:nvPr/>
        </p:nvSpPr>
        <p:spPr>
          <a:xfrm>
            <a:off x="514349" y="373632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75" name="object 475"/>
          <p:cNvSpPr/>
          <p:nvPr/>
        </p:nvSpPr>
        <p:spPr>
          <a:xfrm>
            <a:off x="514349" y="375144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76" name="object 476"/>
          <p:cNvSpPr/>
          <p:nvPr/>
        </p:nvSpPr>
        <p:spPr>
          <a:xfrm>
            <a:off x="514349" y="37665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77" name="object 477"/>
          <p:cNvSpPr/>
          <p:nvPr/>
        </p:nvSpPr>
        <p:spPr>
          <a:xfrm>
            <a:off x="514349" y="378170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78" name="object 478"/>
          <p:cNvSpPr/>
          <p:nvPr/>
        </p:nvSpPr>
        <p:spPr>
          <a:xfrm>
            <a:off x="514349" y="379683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79" name="object 479"/>
          <p:cNvSpPr/>
          <p:nvPr/>
        </p:nvSpPr>
        <p:spPr>
          <a:xfrm>
            <a:off x="514349" y="381196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80" name="object 480"/>
          <p:cNvSpPr/>
          <p:nvPr/>
        </p:nvSpPr>
        <p:spPr>
          <a:xfrm>
            <a:off x="514349" y="382708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81" name="object 481"/>
          <p:cNvSpPr/>
          <p:nvPr/>
        </p:nvSpPr>
        <p:spPr>
          <a:xfrm>
            <a:off x="514349" y="384221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82" name="object 482"/>
          <p:cNvSpPr/>
          <p:nvPr/>
        </p:nvSpPr>
        <p:spPr>
          <a:xfrm>
            <a:off x="514349" y="385734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83" name="object 483"/>
          <p:cNvSpPr/>
          <p:nvPr/>
        </p:nvSpPr>
        <p:spPr>
          <a:xfrm>
            <a:off x="514349" y="387247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84" name="object 484"/>
          <p:cNvSpPr/>
          <p:nvPr/>
        </p:nvSpPr>
        <p:spPr>
          <a:xfrm>
            <a:off x="514349" y="38876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85" name="object 485"/>
          <p:cNvSpPr/>
          <p:nvPr/>
        </p:nvSpPr>
        <p:spPr>
          <a:xfrm>
            <a:off x="514349" y="390272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86" name="object 486"/>
          <p:cNvSpPr/>
          <p:nvPr/>
        </p:nvSpPr>
        <p:spPr>
          <a:xfrm>
            <a:off x="514349" y="391785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87" name="object 487"/>
          <p:cNvSpPr/>
          <p:nvPr/>
        </p:nvSpPr>
        <p:spPr>
          <a:xfrm>
            <a:off x="514349" y="393298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88" name="object 488"/>
          <p:cNvSpPr/>
          <p:nvPr/>
        </p:nvSpPr>
        <p:spPr>
          <a:xfrm>
            <a:off x="514349" y="394811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89" name="object 489"/>
          <p:cNvSpPr/>
          <p:nvPr/>
        </p:nvSpPr>
        <p:spPr>
          <a:xfrm>
            <a:off x="514349" y="396323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90" name="object 490"/>
          <p:cNvSpPr/>
          <p:nvPr/>
        </p:nvSpPr>
        <p:spPr>
          <a:xfrm>
            <a:off x="514349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91" name="object 491"/>
          <p:cNvSpPr/>
          <p:nvPr/>
        </p:nvSpPr>
        <p:spPr>
          <a:xfrm>
            <a:off x="514349" y="399349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92" name="object 492"/>
          <p:cNvSpPr/>
          <p:nvPr/>
        </p:nvSpPr>
        <p:spPr>
          <a:xfrm>
            <a:off x="514349" y="40086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93" name="object 493"/>
          <p:cNvSpPr/>
          <p:nvPr/>
        </p:nvSpPr>
        <p:spPr>
          <a:xfrm>
            <a:off x="514349" y="402375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94" name="object 494"/>
          <p:cNvSpPr/>
          <p:nvPr/>
        </p:nvSpPr>
        <p:spPr>
          <a:xfrm>
            <a:off x="514349" y="403887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95" name="object 495"/>
          <p:cNvSpPr/>
          <p:nvPr/>
        </p:nvSpPr>
        <p:spPr>
          <a:xfrm>
            <a:off x="862292" y="2934540"/>
            <a:ext cx="15127" cy="7564"/>
          </a:xfrm>
          <a:custGeom>
            <a:avLst/>
            <a:gdLst/>
            <a:ahLst/>
            <a:cxnLst/>
            <a:rect l="l" t="t" r="r" b="b"/>
            <a:pathLst>
              <a:path w="17144" h="8572">
                <a:moveTo>
                  <a:pt x="0" y="4286"/>
                </a:moveTo>
                <a:lnTo>
                  <a:pt x="17144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96" name="object 496"/>
          <p:cNvSpPr/>
          <p:nvPr/>
        </p:nvSpPr>
        <p:spPr>
          <a:xfrm>
            <a:off x="884984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97" name="object 497"/>
          <p:cNvSpPr/>
          <p:nvPr/>
        </p:nvSpPr>
        <p:spPr>
          <a:xfrm>
            <a:off x="900112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98" name="object 498"/>
          <p:cNvSpPr/>
          <p:nvPr/>
        </p:nvSpPr>
        <p:spPr>
          <a:xfrm>
            <a:off x="915240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99" name="object 499"/>
          <p:cNvSpPr/>
          <p:nvPr/>
        </p:nvSpPr>
        <p:spPr>
          <a:xfrm>
            <a:off x="930368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00" name="object 500"/>
          <p:cNvSpPr/>
          <p:nvPr/>
        </p:nvSpPr>
        <p:spPr>
          <a:xfrm>
            <a:off x="945496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01" name="object 501"/>
          <p:cNvSpPr/>
          <p:nvPr/>
        </p:nvSpPr>
        <p:spPr>
          <a:xfrm>
            <a:off x="960624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02" name="object 502"/>
          <p:cNvSpPr/>
          <p:nvPr/>
        </p:nvSpPr>
        <p:spPr>
          <a:xfrm>
            <a:off x="975752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03" name="object 503"/>
          <p:cNvSpPr/>
          <p:nvPr/>
        </p:nvSpPr>
        <p:spPr>
          <a:xfrm>
            <a:off x="990879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04" name="object 504"/>
          <p:cNvSpPr/>
          <p:nvPr/>
        </p:nvSpPr>
        <p:spPr>
          <a:xfrm>
            <a:off x="1006007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05" name="object 505"/>
          <p:cNvSpPr/>
          <p:nvPr/>
        </p:nvSpPr>
        <p:spPr>
          <a:xfrm>
            <a:off x="1021135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06" name="object 506"/>
          <p:cNvSpPr/>
          <p:nvPr/>
        </p:nvSpPr>
        <p:spPr>
          <a:xfrm>
            <a:off x="1036263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07" name="object 507"/>
          <p:cNvSpPr/>
          <p:nvPr/>
        </p:nvSpPr>
        <p:spPr>
          <a:xfrm>
            <a:off x="1051391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08" name="object 508"/>
          <p:cNvSpPr/>
          <p:nvPr/>
        </p:nvSpPr>
        <p:spPr>
          <a:xfrm>
            <a:off x="1066519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09" name="object 509"/>
          <p:cNvSpPr/>
          <p:nvPr/>
        </p:nvSpPr>
        <p:spPr>
          <a:xfrm>
            <a:off x="1081647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10" name="object 510"/>
          <p:cNvSpPr/>
          <p:nvPr/>
        </p:nvSpPr>
        <p:spPr>
          <a:xfrm>
            <a:off x="1096775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11" name="object 511"/>
          <p:cNvSpPr/>
          <p:nvPr/>
        </p:nvSpPr>
        <p:spPr>
          <a:xfrm>
            <a:off x="1111903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12" name="object 512"/>
          <p:cNvSpPr/>
          <p:nvPr/>
        </p:nvSpPr>
        <p:spPr>
          <a:xfrm>
            <a:off x="1127031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13" name="object 513"/>
          <p:cNvSpPr/>
          <p:nvPr/>
        </p:nvSpPr>
        <p:spPr>
          <a:xfrm>
            <a:off x="1142159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14" name="object 514"/>
          <p:cNvSpPr/>
          <p:nvPr/>
        </p:nvSpPr>
        <p:spPr>
          <a:xfrm>
            <a:off x="1157287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15" name="object 515"/>
          <p:cNvSpPr/>
          <p:nvPr/>
        </p:nvSpPr>
        <p:spPr>
          <a:xfrm>
            <a:off x="1172415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16" name="object 516"/>
          <p:cNvSpPr/>
          <p:nvPr/>
        </p:nvSpPr>
        <p:spPr>
          <a:xfrm>
            <a:off x="1187543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17" name="object 517"/>
          <p:cNvSpPr/>
          <p:nvPr/>
        </p:nvSpPr>
        <p:spPr>
          <a:xfrm>
            <a:off x="1202671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18" name="object 518"/>
          <p:cNvSpPr/>
          <p:nvPr/>
        </p:nvSpPr>
        <p:spPr>
          <a:xfrm>
            <a:off x="1217799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19" name="object 519"/>
          <p:cNvSpPr/>
          <p:nvPr/>
        </p:nvSpPr>
        <p:spPr>
          <a:xfrm>
            <a:off x="1232927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20" name="object 520"/>
          <p:cNvSpPr/>
          <p:nvPr/>
        </p:nvSpPr>
        <p:spPr>
          <a:xfrm>
            <a:off x="1248054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21" name="object 521"/>
          <p:cNvSpPr/>
          <p:nvPr/>
        </p:nvSpPr>
        <p:spPr>
          <a:xfrm>
            <a:off x="1263182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22" name="object 522"/>
          <p:cNvSpPr/>
          <p:nvPr/>
        </p:nvSpPr>
        <p:spPr>
          <a:xfrm>
            <a:off x="1278310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23" name="object 523"/>
          <p:cNvSpPr/>
          <p:nvPr/>
        </p:nvSpPr>
        <p:spPr>
          <a:xfrm>
            <a:off x="1293438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24" name="object 524"/>
          <p:cNvSpPr/>
          <p:nvPr/>
        </p:nvSpPr>
        <p:spPr>
          <a:xfrm>
            <a:off x="1308566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25" name="object 525"/>
          <p:cNvSpPr/>
          <p:nvPr/>
        </p:nvSpPr>
        <p:spPr>
          <a:xfrm>
            <a:off x="1323694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26" name="object 526"/>
          <p:cNvSpPr/>
          <p:nvPr/>
        </p:nvSpPr>
        <p:spPr>
          <a:xfrm>
            <a:off x="1338822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27" name="object 527"/>
          <p:cNvSpPr/>
          <p:nvPr/>
        </p:nvSpPr>
        <p:spPr>
          <a:xfrm>
            <a:off x="1353950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28" name="object 528"/>
          <p:cNvSpPr/>
          <p:nvPr/>
        </p:nvSpPr>
        <p:spPr>
          <a:xfrm>
            <a:off x="1369078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29" name="object 529"/>
          <p:cNvSpPr/>
          <p:nvPr/>
        </p:nvSpPr>
        <p:spPr>
          <a:xfrm>
            <a:off x="1384206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30" name="object 530"/>
          <p:cNvSpPr/>
          <p:nvPr/>
        </p:nvSpPr>
        <p:spPr>
          <a:xfrm>
            <a:off x="1399334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31" name="object 531"/>
          <p:cNvSpPr/>
          <p:nvPr/>
        </p:nvSpPr>
        <p:spPr>
          <a:xfrm>
            <a:off x="1414462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32" name="object 532"/>
          <p:cNvSpPr/>
          <p:nvPr/>
        </p:nvSpPr>
        <p:spPr>
          <a:xfrm>
            <a:off x="1429590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33" name="object 533"/>
          <p:cNvSpPr/>
          <p:nvPr/>
        </p:nvSpPr>
        <p:spPr>
          <a:xfrm>
            <a:off x="1444718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34" name="object 534"/>
          <p:cNvSpPr/>
          <p:nvPr/>
        </p:nvSpPr>
        <p:spPr>
          <a:xfrm>
            <a:off x="1459846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35" name="object 535"/>
          <p:cNvSpPr/>
          <p:nvPr/>
        </p:nvSpPr>
        <p:spPr>
          <a:xfrm>
            <a:off x="1474974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36" name="object 536"/>
          <p:cNvSpPr/>
          <p:nvPr/>
        </p:nvSpPr>
        <p:spPr>
          <a:xfrm>
            <a:off x="1490102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37" name="object 537"/>
          <p:cNvSpPr/>
          <p:nvPr/>
        </p:nvSpPr>
        <p:spPr>
          <a:xfrm>
            <a:off x="1505229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38" name="object 538"/>
          <p:cNvSpPr/>
          <p:nvPr/>
        </p:nvSpPr>
        <p:spPr>
          <a:xfrm>
            <a:off x="1520357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39" name="object 539"/>
          <p:cNvSpPr/>
          <p:nvPr/>
        </p:nvSpPr>
        <p:spPr>
          <a:xfrm>
            <a:off x="1535485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40" name="object 540"/>
          <p:cNvSpPr/>
          <p:nvPr/>
        </p:nvSpPr>
        <p:spPr>
          <a:xfrm>
            <a:off x="1550613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41" name="object 541"/>
          <p:cNvSpPr/>
          <p:nvPr/>
        </p:nvSpPr>
        <p:spPr>
          <a:xfrm>
            <a:off x="1565741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42" name="object 542"/>
          <p:cNvSpPr/>
          <p:nvPr/>
        </p:nvSpPr>
        <p:spPr>
          <a:xfrm>
            <a:off x="1580869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43" name="object 543"/>
          <p:cNvSpPr/>
          <p:nvPr/>
        </p:nvSpPr>
        <p:spPr>
          <a:xfrm>
            <a:off x="1595997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44" name="object 544"/>
          <p:cNvSpPr/>
          <p:nvPr/>
        </p:nvSpPr>
        <p:spPr>
          <a:xfrm>
            <a:off x="1611125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45" name="object 545"/>
          <p:cNvSpPr/>
          <p:nvPr/>
        </p:nvSpPr>
        <p:spPr>
          <a:xfrm>
            <a:off x="1626253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46" name="object 546"/>
          <p:cNvSpPr/>
          <p:nvPr/>
        </p:nvSpPr>
        <p:spPr>
          <a:xfrm>
            <a:off x="1641381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47" name="object 547"/>
          <p:cNvSpPr/>
          <p:nvPr/>
        </p:nvSpPr>
        <p:spPr>
          <a:xfrm>
            <a:off x="1656509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48" name="object 548"/>
          <p:cNvSpPr/>
          <p:nvPr/>
        </p:nvSpPr>
        <p:spPr>
          <a:xfrm>
            <a:off x="1671637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49" name="object 549"/>
          <p:cNvSpPr/>
          <p:nvPr/>
        </p:nvSpPr>
        <p:spPr>
          <a:xfrm>
            <a:off x="1686765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50" name="object 550"/>
          <p:cNvSpPr/>
          <p:nvPr/>
        </p:nvSpPr>
        <p:spPr>
          <a:xfrm>
            <a:off x="1701893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51" name="object 551"/>
          <p:cNvSpPr/>
          <p:nvPr/>
        </p:nvSpPr>
        <p:spPr>
          <a:xfrm>
            <a:off x="1717021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52" name="object 552"/>
          <p:cNvSpPr/>
          <p:nvPr/>
        </p:nvSpPr>
        <p:spPr>
          <a:xfrm>
            <a:off x="1732149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53" name="object 553"/>
          <p:cNvSpPr/>
          <p:nvPr/>
        </p:nvSpPr>
        <p:spPr>
          <a:xfrm>
            <a:off x="1747277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54" name="object 554"/>
          <p:cNvSpPr/>
          <p:nvPr/>
        </p:nvSpPr>
        <p:spPr>
          <a:xfrm>
            <a:off x="1762404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55" name="object 555"/>
          <p:cNvSpPr/>
          <p:nvPr/>
        </p:nvSpPr>
        <p:spPr>
          <a:xfrm>
            <a:off x="1777532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56" name="object 556"/>
          <p:cNvSpPr/>
          <p:nvPr/>
        </p:nvSpPr>
        <p:spPr>
          <a:xfrm>
            <a:off x="1792660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57" name="object 557"/>
          <p:cNvSpPr/>
          <p:nvPr/>
        </p:nvSpPr>
        <p:spPr>
          <a:xfrm>
            <a:off x="1807788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58" name="object 558"/>
          <p:cNvSpPr/>
          <p:nvPr/>
        </p:nvSpPr>
        <p:spPr>
          <a:xfrm>
            <a:off x="1822916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59" name="object 559"/>
          <p:cNvSpPr/>
          <p:nvPr/>
        </p:nvSpPr>
        <p:spPr>
          <a:xfrm>
            <a:off x="1838044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60" name="object 560"/>
          <p:cNvSpPr/>
          <p:nvPr/>
        </p:nvSpPr>
        <p:spPr>
          <a:xfrm>
            <a:off x="1853172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61" name="object 561"/>
          <p:cNvSpPr/>
          <p:nvPr/>
        </p:nvSpPr>
        <p:spPr>
          <a:xfrm>
            <a:off x="1868300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62" name="object 562"/>
          <p:cNvSpPr/>
          <p:nvPr/>
        </p:nvSpPr>
        <p:spPr>
          <a:xfrm>
            <a:off x="1883428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63" name="object 563"/>
          <p:cNvSpPr/>
          <p:nvPr/>
        </p:nvSpPr>
        <p:spPr>
          <a:xfrm>
            <a:off x="1898556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64" name="object 564"/>
          <p:cNvSpPr/>
          <p:nvPr/>
        </p:nvSpPr>
        <p:spPr>
          <a:xfrm>
            <a:off x="1913684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65" name="object 565"/>
          <p:cNvSpPr/>
          <p:nvPr/>
        </p:nvSpPr>
        <p:spPr>
          <a:xfrm>
            <a:off x="1928812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66" name="object 566"/>
          <p:cNvSpPr/>
          <p:nvPr/>
        </p:nvSpPr>
        <p:spPr>
          <a:xfrm>
            <a:off x="1943940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67" name="object 567"/>
          <p:cNvSpPr/>
          <p:nvPr/>
        </p:nvSpPr>
        <p:spPr>
          <a:xfrm>
            <a:off x="1959068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68" name="object 568"/>
          <p:cNvSpPr/>
          <p:nvPr/>
        </p:nvSpPr>
        <p:spPr>
          <a:xfrm>
            <a:off x="1974196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69" name="object 569"/>
          <p:cNvSpPr/>
          <p:nvPr/>
        </p:nvSpPr>
        <p:spPr>
          <a:xfrm>
            <a:off x="1989324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70" name="object 570"/>
          <p:cNvSpPr/>
          <p:nvPr/>
        </p:nvSpPr>
        <p:spPr>
          <a:xfrm>
            <a:off x="2004452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71" name="object 571"/>
          <p:cNvSpPr/>
          <p:nvPr/>
        </p:nvSpPr>
        <p:spPr>
          <a:xfrm>
            <a:off x="2019579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72" name="object 572"/>
          <p:cNvSpPr/>
          <p:nvPr/>
        </p:nvSpPr>
        <p:spPr>
          <a:xfrm>
            <a:off x="2034707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73" name="object 573"/>
          <p:cNvSpPr/>
          <p:nvPr/>
        </p:nvSpPr>
        <p:spPr>
          <a:xfrm>
            <a:off x="2049835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74" name="object 574"/>
          <p:cNvSpPr/>
          <p:nvPr/>
        </p:nvSpPr>
        <p:spPr>
          <a:xfrm>
            <a:off x="2064963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75" name="object 575"/>
          <p:cNvSpPr/>
          <p:nvPr/>
        </p:nvSpPr>
        <p:spPr>
          <a:xfrm>
            <a:off x="2080091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76" name="object 576"/>
          <p:cNvSpPr/>
          <p:nvPr/>
        </p:nvSpPr>
        <p:spPr>
          <a:xfrm>
            <a:off x="2095219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77" name="object 577"/>
          <p:cNvSpPr/>
          <p:nvPr/>
        </p:nvSpPr>
        <p:spPr>
          <a:xfrm>
            <a:off x="2110347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78" name="object 578"/>
          <p:cNvSpPr/>
          <p:nvPr/>
        </p:nvSpPr>
        <p:spPr>
          <a:xfrm>
            <a:off x="2125475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79" name="object 579"/>
          <p:cNvSpPr/>
          <p:nvPr/>
        </p:nvSpPr>
        <p:spPr>
          <a:xfrm>
            <a:off x="2140603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80" name="object 580"/>
          <p:cNvSpPr/>
          <p:nvPr/>
        </p:nvSpPr>
        <p:spPr>
          <a:xfrm>
            <a:off x="2155731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81" name="object 581"/>
          <p:cNvSpPr/>
          <p:nvPr/>
        </p:nvSpPr>
        <p:spPr>
          <a:xfrm>
            <a:off x="2170859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82" name="object 582"/>
          <p:cNvSpPr/>
          <p:nvPr/>
        </p:nvSpPr>
        <p:spPr>
          <a:xfrm>
            <a:off x="2185987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83" name="object 583"/>
          <p:cNvSpPr/>
          <p:nvPr/>
        </p:nvSpPr>
        <p:spPr>
          <a:xfrm>
            <a:off x="2201115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84" name="object 584"/>
          <p:cNvSpPr/>
          <p:nvPr/>
        </p:nvSpPr>
        <p:spPr>
          <a:xfrm>
            <a:off x="2216243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85" name="object 585"/>
          <p:cNvSpPr/>
          <p:nvPr/>
        </p:nvSpPr>
        <p:spPr>
          <a:xfrm>
            <a:off x="2231371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86" name="object 586"/>
          <p:cNvSpPr/>
          <p:nvPr/>
        </p:nvSpPr>
        <p:spPr>
          <a:xfrm>
            <a:off x="2246499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87" name="object 587"/>
          <p:cNvSpPr/>
          <p:nvPr/>
        </p:nvSpPr>
        <p:spPr>
          <a:xfrm>
            <a:off x="2261627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88" name="object 588"/>
          <p:cNvSpPr/>
          <p:nvPr/>
        </p:nvSpPr>
        <p:spPr>
          <a:xfrm>
            <a:off x="2276754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89" name="object 589"/>
          <p:cNvSpPr/>
          <p:nvPr/>
        </p:nvSpPr>
        <p:spPr>
          <a:xfrm>
            <a:off x="2291882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90" name="object 590"/>
          <p:cNvSpPr/>
          <p:nvPr/>
        </p:nvSpPr>
        <p:spPr>
          <a:xfrm>
            <a:off x="2307010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91" name="object 591"/>
          <p:cNvSpPr/>
          <p:nvPr/>
        </p:nvSpPr>
        <p:spPr>
          <a:xfrm>
            <a:off x="2322138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92" name="object 592"/>
          <p:cNvSpPr/>
          <p:nvPr/>
        </p:nvSpPr>
        <p:spPr>
          <a:xfrm>
            <a:off x="2337266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93" name="object 593"/>
          <p:cNvSpPr/>
          <p:nvPr/>
        </p:nvSpPr>
        <p:spPr>
          <a:xfrm>
            <a:off x="2352394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94" name="object 594"/>
          <p:cNvSpPr/>
          <p:nvPr/>
        </p:nvSpPr>
        <p:spPr>
          <a:xfrm>
            <a:off x="2367522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95" name="object 595"/>
          <p:cNvSpPr/>
          <p:nvPr/>
        </p:nvSpPr>
        <p:spPr>
          <a:xfrm>
            <a:off x="2382650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96" name="object 596"/>
          <p:cNvSpPr/>
          <p:nvPr/>
        </p:nvSpPr>
        <p:spPr>
          <a:xfrm>
            <a:off x="2397778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97" name="object 597"/>
          <p:cNvSpPr/>
          <p:nvPr/>
        </p:nvSpPr>
        <p:spPr>
          <a:xfrm>
            <a:off x="2412906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98" name="object 598"/>
          <p:cNvSpPr/>
          <p:nvPr/>
        </p:nvSpPr>
        <p:spPr>
          <a:xfrm>
            <a:off x="2428034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99" name="object 599"/>
          <p:cNvSpPr/>
          <p:nvPr/>
        </p:nvSpPr>
        <p:spPr>
          <a:xfrm>
            <a:off x="2443162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00" name="object 600"/>
          <p:cNvSpPr/>
          <p:nvPr/>
        </p:nvSpPr>
        <p:spPr>
          <a:xfrm>
            <a:off x="2458290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01" name="object 601"/>
          <p:cNvSpPr/>
          <p:nvPr/>
        </p:nvSpPr>
        <p:spPr>
          <a:xfrm>
            <a:off x="2473418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02" name="object 602"/>
          <p:cNvSpPr/>
          <p:nvPr/>
        </p:nvSpPr>
        <p:spPr>
          <a:xfrm>
            <a:off x="2488546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03" name="object 603"/>
          <p:cNvSpPr/>
          <p:nvPr/>
        </p:nvSpPr>
        <p:spPr>
          <a:xfrm>
            <a:off x="2503674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04" name="object 604"/>
          <p:cNvSpPr/>
          <p:nvPr/>
        </p:nvSpPr>
        <p:spPr>
          <a:xfrm>
            <a:off x="2518802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05" name="object 605"/>
          <p:cNvSpPr/>
          <p:nvPr/>
        </p:nvSpPr>
        <p:spPr>
          <a:xfrm>
            <a:off x="2533929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06" name="object 606"/>
          <p:cNvSpPr/>
          <p:nvPr/>
        </p:nvSpPr>
        <p:spPr>
          <a:xfrm>
            <a:off x="2549057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07" name="object 607"/>
          <p:cNvSpPr/>
          <p:nvPr/>
        </p:nvSpPr>
        <p:spPr>
          <a:xfrm>
            <a:off x="2564185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08" name="object 608"/>
          <p:cNvSpPr/>
          <p:nvPr/>
        </p:nvSpPr>
        <p:spPr>
          <a:xfrm>
            <a:off x="2579313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09" name="object 609"/>
          <p:cNvSpPr/>
          <p:nvPr/>
        </p:nvSpPr>
        <p:spPr>
          <a:xfrm>
            <a:off x="2594441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10" name="object 610"/>
          <p:cNvSpPr/>
          <p:nvPr/>
        </p:nvSpPr>
        <p:spPr>
          <a:xfrm>
            <a:off x="2609569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11" name="object 611"/>
          <p:cNvSpPr/>
          <p:nvPr/>
        </p:nvSpPr>
        <p:spPr>
          <a:xfrm>
            <a:off x="2624697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12" name="object 612"/>
          <p:cNvSpPr/>
          <p:nvPr/>
        </p:nvSpPr>
        <p:spPr>
          <a:xfrm>
            <a:off x="2639825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13" name="object 613"/>
          <p:cNvSpPr/>
          <p:nvPr/>
        </p:nvSpPr>
        <p:spPr>
          <a:xfrm>
            <a:off x="2654953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14" name="object 614"/>
          <p:cNvSpPr/>
          <p:nvPr/>
        </p:nvSpPr>
        <p:spPr>
          <a:xfrm>
            <a:off x="2670081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15" name="object 615"/>
          <p:cNvSpPr/>
          <p:nvPr/>
        </p:nvSpPr>
        <p:spPr>
          <a:xfrm>
            <a:off x="2685209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16" name="object 616"/>
          <p:cNvSpPr/>
          <p:nvPr/>
        </p:nvSpPr>
        <p:spPr>
          <a:xfrm>
            <a:off x="2700337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17" name="object 617"/>
          <p:cNvSpPr/>
          <p:nvPr/>
        </p:nvSpPr>
        <p:spPr>
          <a:xfrm>
            <a:off x="2715465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18" name="object 618"/>
          <p:cNvSpPr/>
          <p:nvPr/>
        </p:nvSpPr>
        <p:spPr>
          <a:xfrm>
            <a:off x="2730593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19" name="object 619"/>
          <p:cNvSpPr/>
          <p:nvPr/>
        </p:nvSpPr>
        <p:spPr>
          <a:xfrm>
            <a:off x="2745721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20" name="object 620"/>
          <p:cNvSpPr/>
          <p:nvPr/>
        </p:nvSpPr>
        <p:spPr>
          <a:xfrm>
            <a:off x="2760849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21" name="object 621"/>
          <p:cNvSpPr/>
          <p:nvPr/>
        </p:nvSpPr>
        <p:spPr>
          <a:xfrm>
            <a:off x="2775977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22" name="object 622"/>
          <p:cNvSpPr/>
          <p:nvPr/>
        </p:nvSpPr>
        <p:spPr>
          <a:xfrm>
            <a:off x="2791104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23" name="object 623"/>
          <p:cNvSpPr/>
          <p:nvPr/>
        </p:nvSpPr>
        <p:spPr>
          <a:xfrm>
            <a:off x="2806232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24" name="object 624"/>
          <p:cNvSpPr/>
          <p:nvPr/>
        </p:nvSpPr>
        <p:spPr>
          <a:xfrm>
            <a:off x="2821360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25" name="object 625"/>
          <p:cNvSpPr/>
          <p:nvPr/>
        </p:nvSpPr>
        <p:spPr>
          <a:xfrm>
            <a:off x="2836488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26" name="object 626"/>
          <p:cNvSpPr/>
          <p:nvPr/>
        </p:nvSpPr>
        <p:spPr>
          <a:xfrm>
            <a:off x="2851616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27" name="object 627"/>
          <p:cNvSpPr/>
          <p:nvPr/>
        </p:nvSpPr>
        <p:spPr>
          <a:xfrm>
            <a:off x="2866744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28" name="object 628"/>
          <p:cNvSpPr/>
          <p:nvPr/>
        </p:nvSpPr>
        <p:spPr>
          <a:xfrm>
            <a:off x="2881872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29" name="object 629"/>
          <p:cNvSpPr/>
          <p:nvPr/>
        </p:nvSpPr>
        <p:spPr>
          <a:xfrm>
            <a:off x="2897000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30" name="object 630"/>
          <p:cNvSpPr/>
          <p:nvPr/>
        </p:nvSpPr>
        <p:spPr>
          <a:xfrm>
            <a:off x="2912128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31" name="object 631"/>
          <p:cNvSpPr/>
          <p:nvPr/>
        </p:nvSpPr>
        <p:spPr>
          <a:xfrm>
            <a:off x="2927256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32" name="object 632"/>
          <p:cNvSpPr/>
          <p:nvPr/>
        </p:nvSpPr>
        <p:spPr>
          <a:xfrm>
            <a:off x="2942384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33" name="object 633"/>
          <p:cNvSpPr/>
          <p:nvPr/>
        </p:nvSpPr>
        <p:spPr>
          <a:xfrm>
            <a:off x="2957512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34" name="object 634"/>
          <p:cNvSpPr/>
          <p:nvPr/>
        </p:nvSpPr>
        <p:spPr>
          <a:xfrm>
            <a:off x="2972640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35" name="object 635"/>
          <p:cNvSpPr/>
          <p:nvPr/>
        </p:nvSpPr>
        <p:spPr>
          <a:xfrm>
            <a:off x="2987768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36" name="object 636"/>
          <p:cNvSpPr/>
          <p:nvPr/>
        </p:nvSpPr>
        <p:spPr>
          <a:xfrm>
            <a:off x="3002896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37" name="object 637"/>
          <p:cNvSpPr/>
          <p:nvPr/>
        </p:nvSpPr>
        <p:spPr>
          <a:xfrm>
            <a:off x="3018024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38" name="object 638"/>
          <p:cNvSpPr/>
          <p:nvPr/>
        </p:nvSpPr>
        <p:spPr>
          <a:xfrm>
            <a:off x="3033152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39" name="object 639"/>
          <p:cNvSpPr/>
          <p:nvPr/>
        </p:nvSpPr>
        <p:spPr>
          <a:xfrm>
            <a:off x="3048279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40" name="object 640"/>
          <p:cNvSpPr/>
          <p:nvPr/>
        </p:nvSpPr>
        <p:spPr>
          <a:xfrm>
            <a:off x="3063407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41" name="object 641"/>
          <p:cNvSpPr/>
          <p:nvPr/>
        </p:nvSpPr>
        <p:spPr>
          <a:xfrm>
            <a:off x="3078535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42" name="object 642"/>
          <p:cNvSpPr/>
          <p:nvPr/>
        </p:nvSpPr>
        <p:spPr>
          <a:xfrm>
            <a:off x="3093663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43" name="object 643"/>
          <p:cNvSpPr/>
          <p:nvPr/>
        </p:nvSpPr>
        <p:spPr>
          <a:xfrm>
            <a:off x="3108791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44" name="object 644"/>
          <p:cNvSpPr/>
          <p:nvPr/>
        </p:nvSpPr>
        <p:spPr>
          <a:xfrm>
            <a:off x="3123919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45" name="object 645"/>
          <p:cNvSpPr/>
          <p:nvPr/>
        </p:nvSpPr>
        <p:spPr>
          <a:xfrm>
            <a:off x="3139047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46" name="object 646"/>
          <p:cNvSpPr/>
          <p:nvPr/>
        </p:nvSpPr>
        <p:spPr>
          <a:xfrm>
            <a:off x="3154175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47" name="object 647"/>
          <p:cNvSpPr/>
          <p:nvPr/>
        </p:nvSpPr>
        <p:spPr>
          <a:xfrm>
            <a:off x="3169303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48" name="object 648"/>
          <p:cNvSpPr/>
          <p:nvPr/>
        </p:nvSpPr>
        <p:spPr>
          <a:xfrm>
            <a:off x="3184431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49" name="object 649"/>
          <p:cNvSpPr/>
          <p:nvPr/>
        </p:nvSpPr>
        <p:spPr>
          <a:xfrm>
            <a:off x="3199559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50" name="object 650"/>
          <p:cNvSpPr/>
          <p:nvPr/>
        </p:nvSpPr>
        <p:spPr>
          <a:xfrm>
            <a:off x="3214687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51" name="object 651"/>
          <p:cNvSpPr/>
          <p:nvPr/>
        </p:nvSpPr>
        <p:spPr>
          <a:xfrm>
            <a:off x="3229815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52" name="object 652"/>
          <p:cNvSpPr/>
          <p:nvPr/>
        </p:nvSpPr>
        <p:spPr>
          <a:xfrm>
            <a:off x="3244943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53" name="object 653"/>
          <p:cNvSpPr/>
          <p:nvPr/>
        </p:nvSpPr>
        <p:spPr>
          <a:xfrm>
            <a:off x="3260071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54" name="object 654"/>
          <p:cNvSpPr/>
          <p:nvPr/>
        </p:nvSpPr>
        <p:spPr>
          <a:xfrm>
            <a:off x="3275199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55" name="object 655"/>
          <p:cNvSpPr/>
          <p:nvPr/>
        </p:nvSpPr>
        <p:spPr>
          <a:xfrm>
            <a:off x="3290327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56" name="object 656"/>
          <p:cNvSpPr/>
          <p:nvPr/>
        </p:nvSpPr>
        <p:spPr>
          <a:xfrm>
            <a:off x="3305454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57" name="object 657"/>
          <p:cNvSpPr/>
          <p:nvPr/>
        </p:nvSpPr>
        <p:spPr>
          <a:xfrm>
            <a:off x="3320582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58" name="object 658"/>
          <p:cNvSpPr/>
          <p:nvPr/>
        </p:nvSpPr>
        <p:spPr>
          <a:xfrm>
            <a:off x="3335710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59" name="object 659"/>
          <p:cNvSpPr/>
          <p:nvPr/>
        </p:nvSpPr>
        <p:spPr>
          <a:xfrm>
            <a:off x="3350838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60" name="object 660"/>
          <p:cNvSpPr/>
          <p:nvPr/>
        </p:nvSpPr>
        <p:spPr>
          <a:xfrm>
            <a:off x="3365966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61" name="object 661"/>
          <p:cNvSpPr/>
          <p:nvPr/>
        </p:nvSpPr>
        <p:spPr>
          <a:xfrm>
            <a:off x="3381094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62" name="object 662"/>
          <p:cNvSpPr/>
          <p:nvPr/>
        </p:nvSpPr>
        <p:spPr>
          <a:xfrm>
            <a:off x="3396222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63" name="object 663"/>
          <p:cNvSpPr/>
          <p:nvPr/>
        </p:nvSpPr>
        <p:spPr>
          <a:xfrm>
            <a:off x="3411350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64" name="object 664"/>
          <p:cNvSpPr/>
          <p:nvPr/>
        </p:nvSpPr>
        <p:spPr>
          <a:xfrm>
            <a:off x="3426478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65" name="object 665"/>
          <p:cNvSpPr/>
          <p:nvPr/>
        </p:nvSpPr>
        <p:spPr>
          <a:xfrm>
            <a:off x="3441606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66" name="object 666"/>
          <p:cNvSpPr/>
          <p:nvPr/>
        </p:nvSpPr>
        <p:spPr>
          <a:xfrm>
            <a:off x="3456734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67" name="object 667"/>
          <p:cNvSpPr/>
          <p:nvPr/>
        </p:nvSpPr>
        <p:spPr>
          <a:xfrm>
            <a:off x="3471862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68" name="object 668"/>
          <p:cNvSpPr/>
          <p:nvPr/>
        </p:nvSpPr>
        <p:spPr>
          <a:xfrm>
            <a:off x="3486990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69" name="object 669"/>
          <p:cNvSpPr/>
          <p:nvPr/>
        </p:nvSpPr>
        <p:spPr>
          <a:xfrm>
            <a:off x="3502118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70" name="object 670"/>
          <p:cNvSpPr/>
          <p:nvPr/>
        </p:nvSpPr>
        <p:spPr>
          <a:xfrm>
            <a:off x="3517246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71" name="object 671"/>
          <p:cNvSpPr/>
          <p:nvPr/>
        </p:nvSpPr>
        <p:spPr>
          <a:xfrm>
            <a:off x="3532374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72" name="object 672"/>
          <p:cNvSpPr/>
          <p:nvPr/>
        </p:nvSpPr>
        <p:spPr>
          <a:xfrm>
            <a:off x="3547502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73" name="object 673"/>
          <p:cNvSpPr/>
          <p:nvPr/>
        </p:nvSpPr>
        <p:spPr>
          <a:xfrm>
            <a:off x="3562629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74" name="object 674"/>
          <p:cNvSpPr/>
          <p:nvPr/>
        </p:nvSpPr>
        <p:spPr>
          <a:xfrm>
            <a:off x="3577757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75" name="object 675"/>
          <p:cNvSpPr/>
          <p:nvPr/>
        </p:nvSpPr>
        <p:spPr>
          <a:xfrm>
            <a:off x="3592885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76" name="object 676"/>
          <p:cNvSpPr/>
          <p:nvPr/>
        </p:nvSpPr>
        <p:spPr>
          <a:xfrm>
            <a:off x="3608013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77" name="object 677"/>
          <p:cNvSpPr/>
          <p:nvPr/>
        </p:nvSpPr>
        <p:spPr>
          <a:xfrm>
            <a:off x="3623141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78" name="object 678"/>
          <p:cNvSpPr/>
          <p:nvPr/>
        </p:nvSpPr>
        <p:spPr>
          <a:xfrm>
            <a:off x="3638269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79" name="object 679"/>
          <p:cNvSpPr/>
          <p:nvPr/>
        </p:nvSpPr>
        <p:spPr>
          <a:xfrm>
            <a:off x="3653397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80" name="object 680"/>
          <p:cNvSpPr/>
          <p:nvPr/>
        </p:nvSpPr>
        <p:spPr>
          <a:xfrm>
            <a:off x="3668525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81" name="object 681"/>
          <p:cNvSpPr/>
          <p:nvPr/>
        </p:nvSpPr>
        <p:spPr>
          <a:xfrm>
            <a:off x="3683653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82" name="object 682"/>
          <p:cNvSpPr/>
          <p:nvPr/>
        </p:nvSpPr>
        <p:spPr>
          <a:xfrm>
            <a:off x="3698781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83" name="object 683"/>
          <p:cNvSpPr/>
          <p:nvPr/>
        </p:nvSpPr>
        <p:spPr>
          <a:xfrm>
            <a:off x="3713909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84" name="object 684"/>
          <p:cNvSpPr/>
          <p:nvPr/>
        </p:nvSpPr>
        <p:spPr>
          <a:xfrm>
            <a:off x="3729037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85" name="object 685"/>
          <p:cNvSpPr/>
          <p:nvPr/>
        </p:nvSpPr>
        <p:spPr>
          <a:xfrm>
            <a:off x="3744165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86" name="object 686"/>
          <p:cNvSpPr/>
          <p:nvPr/>
        </p:nvSpPr>
        <p:spPr>
          <a:xfrm>
            <a:off x="3759293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87" name="object 687"/>
          <p:cNvSpPr/>
          <p:nvPr/>
        </p:nvSpPr>
        <p:spPr>
          <a:xfrm>
            <a:off x="3774421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88" name="object 688"/>
          <p:cNvSpPr/>
          <p:nvPr/>
        </p:nvSpPr>
        <p:spPr>
          <a:xfrm>
            <a:off x="3789549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89" name="object 689"/>
          <p:cNvSpPr/>
          <p:nvPr/>
        </p:nvSpPr>
        <p:spPr>
          <a:xfrm>
            <a:off x="3804677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90" name="object 690"/>
          <p:cNvSpPr/>
          <p:nvPr/>
        </p:nvSpPr>
        <p:spPr>
          <a:xfrm>
            <a:off x="3819804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91" name="object 691"/>
          <p:cNvSpPr/>
          <p:nvPr/>
        </p:nvSpPr>
        <p:spPr>
          <a:xfrm>
            <a:off x="3834932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92" name="object 692"/>
          <p:cNvSpPr/>
          <p:nvPr/>
        </p:nvSpPr>
        <p:spPr>
          <a:xfrm>
            <a:off x="3850060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93" name="object 693"/>
          <p:cNvSpPr/>
          <p:nvPr/>
        </p:nvSpPr>
        <p:spPr>
          <a:xfrm>
            <a:off x="3865188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94" name="object 694"/>
          <p:cNvSpPr/>
          <p:nvPr/>
        </p:nvSpPr>
        <p:spPr>
          <a:xfrm>
            <a:off x="3880316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95" name="object 695"/>
          <p:cNvSpPr/>
          <p:nvPr/>
        </p:nvSpPr>
        <p:spPr>
          <a:xfrm>
            <a:off x="3895444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96" name="object 696"/>
          <p:cNvSpPr/>
          <p:nvPr/>
        </p:nvSpPr>
        <p:spPr>
          <a:xfrm>
            <a:off x="3910572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97" name="object 697"/>
          <p:cNvSpPr/>
          <p:nvPr/>
        </p:nvSpPr>
        <p:spPr>
          <a:xfrm>
            <a:off x="3925700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98" name="object 698"/>
          <p:cNvSpPr/>
          <p:nvPr/>
        </p:nvSpPr>
        <p:spPr>
          <a:xfrm>
            <a:off x="3940828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99" name="object 699"/>
          <p:cNvSpPr/>
          <p:nvPr/>
        </p:nvSpPr>
        <p:spPr>
          <a:xfrm>
            <a:off x="3955956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00" name="object 700"/>
          <p:cNvSpPr/>
          <p:nvPr/>
        </p:nvSpPr>
        <p:spPr>
          <a:xfrm>
            <a:off x="3971084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01" name="object 701"/>
          <p:cNvSpPr/>
          <p:nvPr/>
        </p:nvSpPr>
        <p:spPr>
          <a:xfrm>
            <a:off x="3986212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02" name="object 702"/>
          <p:cNvSpPr/>
          <p:nvPr/>
        </p:nvSpPr>
        <p:spPr>
          <a:xfrm>
            <a:off x="4001340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03" name="object 703"/>
          <p:cNvSpPr/>
          <p:nvPr/>
        </p:nvSpPr>
        <p:spPr>
          <a:xfrm>
            <a:off x="4016468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04" name="object 704"/>
          <p:cNvSpPr/>
          <p:nvPr/>
        </p:nvSpPr>
        <p:spPr>
          <a:xfrm>
            <a:off x="4031596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05" name="object 705"/>
          <p:cNvSpPr/>
          <p:nvPr/>
        </p:nvSpPr>
        <p:spPr>
          <a:xfrm>
            <a:off x="4046724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06" name="object 706"/>
          <p:cNvSpPr/>
          <p:nvPr/>
        </p:nvSpPr>
        <p:spPr>
          <a:xfrm>
            <a:off x="4061852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07" name="object 707"/>
          <p:cNvSpPr/>
          <p:nvPr/>
        </p:nvSpPr>
        <p:spPr>
          <a:xfrm>
            <a:off x="4076979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08" name="object 708"/>
          <p:cNvSpPr/>
          <p:nvPr/>
        </p:nvSpPr>
        <p:spPr>
          <a:xfrm>
            <a:off x="4092107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09" name="object 709"/>
          <p:cNvSpPr/>
          <p:nvPr/>
        </p:nvSpPr>
        <p:spPr>
          <a:xfrm>
            <a:off x="4107235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10" name="object 710"/>
          <p:cNvSpPr/>
          <p:nvPr/>
        </p:nvSpPr>
        <p:spPr>
          <a:xfrm>
            <a:off x="4122363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11" name="object 711"/>
          <p:cNvSpPr/>
          <p:nvPr/>
        </p:nvSpPr>
        <p:spPr>
          <a:xfrm>
            <a:off x="4137491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12" name="object 712"/>
          <p:cNvSpPr/>
          <p:nvPr/>
        </p:nvSpPr>
        <p:spPr>
          <a:xfrm>
            <a:off x="4152619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13" name="object 713"/>
          <p:cNvSpPr/>
          <p:nvPr/>
        </p:nvSpPr>
        <p:spPr>
          <a:xfrm>
            <a:off x="4167747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14" name="object 714"/>
          <p:cNvSpPr/>
          <p:nvPr/>
        </p:nvSpPr>
        <p:spPr>
          <a:xfrm>
            <a:off x="4182875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15" name="object 715"/>
          <p:cNvSpPr/>
          <p:nvPr/>
        </p:nvSpPr>
        <p:spPr>
          <a:xfrm>
            <a:off x="4198003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16" name="object 716"/>
          <p:cNvSpPr/>
          <p:nvPr/>
        </p:nvSpPr>
        <p:spPr>
          <a:xfrm>
            <a:off x="4213131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17" name="object 717"/>
          <p:cNvSpPr/>
          <p:nvPr/>
        </p:nvSpPr>
        <p:spPr>
          <a:xfrm>
            <a:off x="4228259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18" name="object 718"/>
          <p:cNvSpPr/>
          <p:nvPr/>
        </p:nvSpPr>
        <p:spPr>
          <a:xfrm>
            <a:off x="4243387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19" name="object 719"/>
          <p:cNvSpPr/>
          <p:nvPr/>
        </p:nvSpPr>
        <p:spPr>
          <a:xfrm>
            <a:off x="4258515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20" name="object 720"/>
          <p:cNvSpPr/>
          <p:nvPr/>
        </p:nvSpPr>
        <p:spPr>
          <a:xfrm>
            <a:off x="4273643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21" name="object 721"/>
          <p:cNvSpPr/>
          <p:nvPr/>
        </p:nvSpPr>
        <p:spPr>
          <a:xfrm>
            <a:off x="4288771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22" name="object 722"/>
          <p:cNvSpPr/>
          <p:nvPr/>
        </p:nvSpPr>
        <p:spPr>
          <a:xfrm>
            <a:off x="4303899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23" name="object 723"/>
          <p:cNvSpPr/>
          <p:nvPr/>
        </p:nvSpPr>
        <p:spPr>
          <a:xfrm>
            <a:off x="4319027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24" name="object 724"/>
          <p:cNvSpPr/>
          <p:nvPr/>
        </p:nvSpPr>
        <p:spPr>
          <a:xfrm>
            <a:off x="4334154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25" name="object 725"/>
          <p:cNvSpPr/>
          <p:nvPr/>
        </p:nvSpPr>
        <p:spPr>
          <a:xfrm>
            <a:off x="4349282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26" name="object 726"/>
          <p:cNvSpPr/>
          <p:nvPr/>
        </p:nvSpPr>
        <p:spPr>
          <a:xfrm>
            <a:off x="4364410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27" name="object 727"/>
          <p:cNvSpPr/>
          <p:nvPr/>
        </p:nvSpPr>
        <p:spPr>
          <a:xfrm>
            <a:off x="4379538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28" name="object 728"/>
          <p:cNvSpPr/>
          <p:nvPr/>
        </p:nvSpPr>
        <p:spPr>
          <a:xfrm>
            <a:off x="4394666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29" name="object 729"/>
          <p:cNvSpPr/>
          <p:nvPr/>
        </p:nvSpPr>
        <p:spPr>
          <a:xfrm>
            <a:off x="4409794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30" name="object 730"/>
          <p:cNvSpPr/>
          <p:nvPr/>
        </p:nvSpPr>
        <p:spPr>
          <a:xfrm>
            <a:off x="4424922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31" name="object 731"/>
          <p:cNvSpPr/>
          <p:nvPr/>
        </p:nvSpPr>
        <p:spPr>
          <a:xfrm>
            <a:off x="4440050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32" name="object 732"/>
          <p:cNvSpPr/>
          <p:nvPr/>
        </p:nvSpPr>
        <p:spPr>
          <a:xfrm>
            <a:off x="4455178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33" name="object 733"/>
          <p:cNvSpPr/>
          <p:nvPr/>
        </p:nvSpPr>
        <p:spPr>
          <a:xfrm>
            <a:off x="4470305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34" name="object 734"/>
          <p:cNvSpPr/>
          <p:nvPr/>
        </p:nvSpPr>
        <p:spPr>
          <a:xfrm>
            <a:off x="4485434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35" name="object 735"/>
          <p:cNvSpPr/>
          <p:nvPr/>
        </p:nvSpPr>
        <p:spPr>
          <a:xfrm>
            <a:off x="4500562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36" name="object 736"/>
          <p:cNvSpPr/>
          <p:nvPr/>
        </p:nvSpPr>
        <p:spPr>
          <a:xfrm>
            <a:off x="4515690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37" name="object 737"/>
          <p:cNvSpPr/>
          <p:nvPr/>
        </p:nvSpPr>
        <p:spPr>
          <a:xfrm>
            <a:off x="4530818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38" name="object 738"/>
          <p:cNvSpPr/>
          <p:nvPr/>
        </p:nvSpPr>
        <p:spPr>
          <a:xfrm>
            <a:off x="4545945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39" name="object 739"/>
          <p:cNvSpPr/>
          <p:nvPr/>
        </p:nvSpPr>
        <p:spPr>
          <a:xfrm>
            <a:off x="4561074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40" name="object 740"/>
          <p:cNvSpPr/>
          <p:nvPr/>
        </p:nvSpPr>
        <p:spPr>
          <a:xfrm>
            <a:off x="4576202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41" name="object 741"/>
          <p:cNvSpPr/>
          <p:nvPr/>
        </p:nvSpPr>
        <p:spPr>
          <a:xfrm>
            <a:off x="4591329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42" name="object 742"/>
          <p:cNvSpPr/>
          <p:nvPr/>
        </p:nvSpPr>
        <p:spPr>
          <a:xfrm>
            <a:off x="4606457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43" name="object 743"/>
          <p:cNvSpPr/>
          <p:nvPr/>
        </p:nvSpPr>
        <p:spPr>
          <a:xfrm>
            <a:off x="4621584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44" name="object 744"/>
          <p:cNvSpPr/>
          <p:nvPr/>
        </p:nvSpPr>
        <p:spPr>
          <a:xfrm>
            <a:off x="4636713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45" name="object 745"/>
          <p:cNvSpPr/>
          <p:nvPr/>
        </p:nvSpPr>
        <p:spPr>
          <a:xfrm>
            <a:off x="4651841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46" name="object 746"/>
          <p:cNvSpPr/>
          <p:nvPr/>
        </p:nvSpPr>
        <p:spPr>
          <a:xfrm>
            <a:off x="4666969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47" name="object 747"/>
          <p:cNvSpPr/>
          <p:nvPr/>
        </p:nvSpPr>
        <p:spPr>
          <a:xfrm>
            <a:off x="4682097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48" name="object 748"/>
          <p:cNvSpPr/>
          <p:nvPr/>
        </p:nvSpPr>
        <p:spPr>
          <a:xfrm>
            <a:off x="4697224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49" name="object 749"/>
          <p:cNvSpPr/>
          <p:nvPr/>
        </p:nvSpPr>
        <p:spPr>
          <a:xfrm>
            <a:off x="4712353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50" name="object 750"/>
          <p:cNvSpPr/>
          <p:nvPr/>
        </p:nvSpPr>
        <p:spPr>
          <a:xfrm>
            <a:off x="4727481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51" name="object 751"/>
          <p:cNvSpPr/>
          <p:nvPr/>
        </p:nvSpPr>
        <p:spPr>
          <a:xfrm>
            <a:off x="4742609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52" name="object 752"/>
          <p:cNvSpPr/>
          <p:nvPr/>
        </p:nvSpPr>
        <p:spPr>
          <a:xfrm>
            <a:off x="4757737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53" name="object 753"/>
          <p:cNvSpPr/>
          <p:nvPr/>
        </p:nvSpPr>
        <p:spPr>
          <a:xfrm>
            <a:off x="4772864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54" name="object 754"/>
          <p:cNvSpPr/>
          <p:nvPr/>
        </p:nvSpPr>
        <p:spPr>
          <a:xfrm>
            <a:off x="4787993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55" name="object 755"/>
          <p:cNvSpPr/>
          <p:nvPr/>
        </p:nvSpPr>
        <p:spPr>
          <a:xfrm>
            <a:off x="4803121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56" name="object 756"/>
          <p:cNvSpPr/>
          <p:nvPr/>
        </p:nvSpPr>
        <p:spPr>
          <a:xfrm>
            <a:off x="4818249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57" name="object 757"/>
          <p:cNvSpPr/>
          <p:nvPr/>
        </p:nvSpPr>
        <p:spPr>
          <a:xfrm>
            <a:off x="4833377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58" name="object 758"/>
          <p:cNvSpPr/>
          <p:nvPr/>
        </p:nvSpPr>
        <p:spPr>
          <a:xfrm>
            <a:off x="4848504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59" name="object 759"/>
          <p:cNvSpPr/>
          <p:nvPr/>
        </p:nvSpPr>
        <p:spPr>
          <a:xfrm>
            <a:off x="4863632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60" name="object 760"/>
          <p:cNvSpPr/>
          <p:nvPr/>
        </p:nvSpPr>
        <p:spPr>
          <a:xfrm>
            <a:off x="4878760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61" name="object 761"/>
          <p:cNvSpPr/>
          <p:nvPr/>
        </p:nvSpPr>
        <p:spPr>
          <a:xfrm>
            <a:off x="4893888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62" name="object 762"/>
          <p:cNvSpPr/>
          <p:nvPr/>
        </p:nvSpPr>
        <p:spPr>
          <a:xfrm>
            <a:off x="4909016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63" name="object 763"/>
          <p:cNvSpPr/>
          <p:nvPr/>
        </p:nvSpPr>
        <p:spPr>
          <a:xfrm>
            <a:off x="4924143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64" name="object 764"/>
          <p:cNvSpPr/>
          <p:nvPr/>
        </p:nvSpPr>
        <p:spPr>
          <a:xfrm>
            <a:off x="4939272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65" name="object 765"/>
          <p:cNvSpPr/>
          <p:nvPr/>
        </p:nvSpPr>
        <p:spPr>
          <a:xfrm>
            <a:off x="4954400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66" name="object 766"/>
          <p:cNvSpPr/>
          <p:nvPr/>
        </p:nvSpPr>
        <p:spPr>
          <a:xfrm>
            <a:off x="4969528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67" name="object 767"/>
          <p:cNvSpPr/>
          <p:nvPr/>
        </p:nvSpPr>
        <p:spPr>
          <a:xfrm>
            <a:off x="4984656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68" name="object 768"/>
          <p:cNvSpPr/>
          <p:nvPr/>
        </p:nvSpPr>
        <p:spPr>
          <a:xfrm>
            <a:off x="4999783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69" name="object 769"/>
          <p:cNvSpPr/>
          <p:nvPr/>
        </p:nvSpPr>
        <p:spPr>
          <a:xfrm>
            <a:off x="5014912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70" name="object 770"/>
          <p:cNvSpPr/>
          <p:nvPr/>
        </p:nvSpPr>
        <p:spPr>
          <a:xfrm>
            <a:off x="5030040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71" name="object 771"/>
          <p:cNvSpPr/>
          <p:nvPr/>
        </p:nvSpPr>
        <p:spPr>
          <a:xfrm>
            <a:off x="5045168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72" name="object 772"/>
          <p:cNvSpPr/>
          <p:nvPr/>
        </p:nvSpPr>
        <p:spPr>
          <a:xfrm>
            <a:off x="5060296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73" name="object 773"/>
          <p:cNvSpPr/>
          <p:nvPr/>
        </p:nvSpPr>
        <p:spPr>
          <a:xfrm>
            <a:off x="5075423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74" name="object 774"/>
          <p:cNvSpPr/>
          <p:nvPr/>
        </p:nvSpPr>
        <p:spPr>
          <a:xfrm>
            <a:off x="5090552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75" name="object 775"/>
          <p:cNvSpPr/>
          <p:nvPr/>
        </p:nvSpPr>
        <p:spPr>
          <a:xfrm>
            <a:off x="5105679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76" name="object 776"/>
          <p:cNvSpPr/>
          <p:nvPr/>
        </p:nvSpPr>
        <p:spPr>
          <a:xfrm>
            <a:off x="5120807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77" name="object 777"/>
          <p:cNvSpPr/>
          <p:nvPr/>
        </p:nvSpPr>
        <p:spPr>
          <a:xfrm>
            <a:off x="5135935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78" name="object 778"/>
          <p:cNvSpPr/>
          <p:nvPr/>
        </p:nvSpPr>
        <p:spPr>
          <a:xfrm>
            <a:off x="5151062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79" name="object 779"/>
          <p:cNvSpPr/>
          <p:nvPr/>
        </p:nvSpPr>
        <p:spPr>
          <a:xfrm>
            <a:off x="5166191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80" name="object 780"/>
          <p:cNvSpPr/>
          <p:nvPr/>
        </p:nvSpPr>
        <p:spPr>
          <a:xfrm>
            <a:off x="5181319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81" name="object 781"/>
          <p:cNvSpPr/>
          <p:nvPr/>
        </p:nvSpPr>
        <p:spPr>
          <a:xfrm>
            <a:off x="5196447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82" name="object 782"/>
          <p:cNvSpPr/>
          <p:nvPr/>
        </p:nvSpPr>
        <p:spPr>
          <a:xfrm>
            <a:off x="5211575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83" name="object 783"/>
          <p:cNvSpPr/>
          <p:nvPr/>
        </p:nvSpPr>
        <p:spPr>
          <a:xfrm>
            <a:off x="5226702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84" name="object 784"/>
          <p:cNvSpPr/>
          <p:nvPr/>
        </p:nvSpPr>
        <p:spPr>
          <a:xfrm>
            <a:off x="5241831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85" name="object 785"/>
          <p:cNvSpPr/>
          <p:nvPr/>
        </p:nvSpPr>
        <p:spPr>
          <a:xfrm>
            <a:off x="5256959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86" name="object 786"/>
          <p:cNvSpPr/>
          <p:nvPr/>
        </p:nvSpPr>
        <p:spPr>
          <a:xfrm>
            <a:off x="5272087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87" name="object 787"/>
          <p:cNvSpPr/>
          <p:nvPr/>
        </p:nvSpPr>
        <p:spPr>
          <a:xfrm>
            <a:off x="5287215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88" name="object 788"/>
          <p:cNvSpPr/>
          <p:nvPr/>
        </p:nvSpPr>
        <p:spPr>
          <a:xfrm>
            <a:off x="5302342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89" name="object 789"/>
          <p:cNvSpPr/>
          <p:nvPr/>
        </p:nvSpPr>
        <p:spPr>
          <a:xfrm>
            <a:off x="5317471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90" name="object 790"/>
          <p:cNvSpPr/>
          <p:nvPr/>
        </p:nvSpPr>
        <p:spPr>
          <a:xfrm>
            <a:off x="5332599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91" name="object 791"/>
          <p:cNvSpPr/>
          <p:nvPr/>
        </p:nvSpPr>
        <p:spPr>
          <a:xfrm>
            <a:off x="5347727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92" name="object 792"/>
          <p:cNvSpPr/>
          <p:nvPr/>
        </p:nvSpPr>
        <p:spPr>
          <a:xfrm>
            <a:off x="5362854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93" name="object 793"/>
          <p:cNvSpPr/>
          <p:nvPr/>
        </p:nvSpPr>
        <p:spPr>
          <a:xfrm>
            <a:off x="5377982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94" name="object 794"/>
          <p:cNvSpPr/>
          <p:nvPr/>
        </p:nvSpPr>
        <p:spPr>
          <a:xfrm>
            <a:off x="5393110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95" name="object 795"/>
          <p:cNvSpPr/>
          <p:nvPr/>
        </p:nvSpPr>
        <p:spPr>
          <a:xfrm>
            <a:off x="5408238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96" name="object 796"/>
          <p:cNvSpPr/>
          <p:nvPr/>
        </p:nvSpPr>
        <p:spPr>
          <a:xfrm>
            <a:off x="5423366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97" name="object 797"/>
          <p:cNvSpPr/>
          <p:nvPr/>
        </p:nvSpPr>
        <p:spPr>
          <a:xfrm>
            <a:off x="5438493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98" name="object 798"/>
          <p:cNvSpPr/>
          <p:nvPr/>
        </p:nvSpPr>
        <p:spPr>
          <a:xfrm>
            <a:off x="5453621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99" name="object 799"/>
          <p:cNvSpPr/>
          <p:nvPr/>
        </p:nvSpPr>
        <p:spPr>
          <a:xfrm>
            <a:off x="5468750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00" name="object 800"/>
          <p:cNvSpPr/>
          <p:nvPr/>
        </p:nvSpPr>
        <p:spPr>
          <a:xfrm>
            <a:off x="5483878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01" name="object 801"/>
          <p:cNvSpPr/>
          <p:nvPr/>
        </p:nvSpPr>
        <p:spPr>
          <a:xfrm>
            <a:off x="5499006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02" name="object 802"/>
          <p:cNvSpPr/>
          <p:nvPr/>
        </p:nvSpPr>
        <p:spPr>
          <a:xfrm>
            <a:off x="5514133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03" name="object 803"/>
          <p:cNvSpPr/>
          <p:nvPr/>
        </p:nvSpPr>
        <p:spPr>
          <a:xfrm>
            <a:off x="5529261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04" name="object 804"/>
          <p:cNvSpPr/>
          <p:nvPr/>
        </p:nvSpPr>
        <p:spPr>
          <a:xfrm>
            <a:off x="5544390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05" name="object 805"/>
          <p:cNvSpPr/>
          <p:nvPr/>
        </p:nvSpPr>
        <p:spPr>
          <a:xfrm>
            <a:off x="5559518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06" name="object 806"/>
          <p:cNvSpPr/>
          <p:nvPr/>
        </p:nvSpPr>
        <p:spPr>
          <a:xfrm>
            <a:off x="5574646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07" name="object 807"/>
          <p:cNvSpPr/>
          <p:nvPr/>
        </p:nvSpPr>
        <p:spPr>
          <a:xfrm>
            <a:off x="5589773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08" name="object 808"/>
          <p:cNvSpPr/>
          <p:nvPr/>
        </p:nvSpPr>
        <p:spPr>
          <a:xfrm>
            <a:off x="5604901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09" name="object 809"/>
          <p:cNvSpPr/>
          <p:nvPr/>
        </p:nvSpPr>
        <p:spPr>
          <a:xfrm>
            <a:off x="5620029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10" name="object 810"/>
          <p:cNvSpPr/>
          <p:nvPr/>
        </p:nvSpPr>
        <p:spPr>
          <a:xfrm>
            <a:off x="5635157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11" name="object 811"/>
          <p:cNvSpPr/>
          <p:nvPr/>
        </p:nvSpPr>
        <p:spPr>
          <a:xfrm>
            <a:off x="5650285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12" name="object 812"/>
          <p:cNvSpPr/>
          <p:nvPr/>
        </p:nvSpPr>
        <p:spPr>
          <a:xfrm>
            <a:off x="5665412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13" name="object 813"/>
          <p:cNvSpPr/>
          <p:nvPr/>
        </p:nvSpPr>
        <p:spPr>
          <a:xfrm>
            <a:off x="5680540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14" name="object 814"/>
          <p:cNvSpPr/>
          <p:nvPr/>
        </p:nvSpPr>
        <p:spPr>
          <a:xfrm>
            <a:off x="5695669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15" name="object 815"/>
          <p:cNvSpPr/>
          <p:nvPr/>
        </p:nvSpPr>
        <p:spPr>
          <a:xfrm>
            <a:off x="5710797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16" name="object 816"/>
          <p:cNvSpPr/>
          <p:nvPr/>
        </p:nvSpPr>
        <p:spPr>
          <a:xfrm>
            <a:off x="5725925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17" name="object 817"/>
          <p:cNvSpPr/>
          <p:nvPr/>
        </p:nvSpPr>
        <p:spPr>
          <a:xfrm>
            <a:off x="5741052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18" name="object 818"/>
          <p:cNvSpPr/>
          <p:nvPr/>
        </p:nvSpPr>
        <p:spPr>
          <a:xfrm>
            <a:off x="5756180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19" name="object 819"/>
          <p:cNvSpPr/>
          <p:nvPr/>
        </p:nvSpPr>
        <p:spPr>
          <a:xfrm>
            <a:off x="5771309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20" name="object 820"/>
          <p:cNvSpPr/>
          <p:nvPr/>
        </p:nvSpPr>
        <p:spPr>
          <a:xfrm>
            <a:off x="5786437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21" name="object 821"/>
          <p:cNvSpPr/>
          <p:nvPr/>
        </p:nvSpPr>
        <p:spPr>
          <a:xfrm>
            <a:off x="5801565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22" name="object 822"/>
          <p:cNvSpPr/>
          <p:nvPr/>
        </p:nvSpPr>
        <p:spPr>
          <a:xfrm>
            <a:off x="5816692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23" name="object 823"/>
          <p:cNvSpPr/>
          <p:nvPr/>
        </p:nvSpPr>
        <p:spPr>
          <a:xfrm>
            <a:off x="5831820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24" name="object 824"/>
          <p:cNvSpPr/>
          <p:nvPr/>
        </p:nvSpPr>
        <p:spPr>
          <a:xfrm>
            <a:off x="5846949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25" name="object 825"/>
          <p:cNvSpPr/>
          <p:nvPr/>
        </p:nvSpPr>
        <p:spPr>
          <a:xfrm>
            <a:off x="5862077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26" name="object 826"/>
          <p:cNvSpPr/>
          <p:nvPr/>
        </p:nvSpPr>
        <p:spPr>
          <a:xfrm>
            <a:off x="5877204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27" name="object 827"/>
          <p:cNvSpPr/>
          <p:nvPr/>
        </p:nvSpPr>
        <p:spPr>
          <a:xfrm>
            <a:off x="5892332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28" name="object 828"/>
          <p:cNvSpPr/>
          <p:nvPr/>
        </p:nvSpPr>
        <p:spPr>
          <a:xfrm>
            <a:off x="5907460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29" name="object 829"/>
          <p:cNvSpPr/>
          <p:nvPr/>
        </p:nvSpPr>
        <p:spPr>
          <a:xfrm>
            <a:off x="5922588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30" name="object 830"/>
          <p:cNvSpPr/>
          <p:nvPr/>
        </p:nvSpPr>
        <p:spPr>
          <a:xfrm>
            <a:off x="5937715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31" name="object 831"/>
          <p:cNvSpPr/>
          <p:nvPr/>
        </p:nvSpPr>
        <p:spPr>
          <a:xfrm>
            <a:off x="5952844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32" name="object 832"/>
          <p:cNvSpPr/>
          <p:nvPr/>
        </p:nvSpPr>
        <p:spPr>
          <a:xfrm>
            <a:off x="5967971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33" name="object 833"/>
          <p:cNvSpPr/>
          <p:nvPr/>
        </p:nvSpPr>
        <p:spPr>
          <a:xfrm>
            <a:off x="5983100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34" name="object 834"/>
          <p:cNvSpPr/>
          <p:nvPr/>
        </p:nvSpPr>
        <p:spPr>
          <a:xfrm>
            <a:off x="5998228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35" name="object 835"/>
          <p:cNvSpPr/>
          <p:nvPr/>
        </p:nvSpPr>
        <p:spPr>
          <a:xfrm>
            <a:off x="6013355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36" name="object 836"/>
          <p:cNvSpPr/>
          <p:nvPr/>
        </p:nvSpPr>
        <p:spPr>
          <a:xfrm>
            <a:off x="6028484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37" name="object 837"/>
          <p:cNvSpPr/>
          <p:nvPr/>
        </p:nvSpPr>
        <p:spPr>
          <a:xfrm>
            <a:off x="6043611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38" name="object 838"/>
          <p:cNvSpPr/>
          <p:nvPr/>
        </p:nvSpPr>
        <p:spPr>
          <a:xfrm>
            <a:off x="6058740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39" name="object 839"/>
          <p:cNvSpPr/>
          <p:nvPr/>
        </p:nvSpPr>
        <p:spPr>
          <a:xfrm>
            <a:off x="6073868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40" name="object 840"/>
          <p:cNvSpPr/>
          <p:nvPr/>
        </p:nvSpPr>
        <p:spPr>
          <a:xfrm>
            <a:off x="6088995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41" name="object 841"/>
          <p:cNvSpPr/>
          <p:nvPr/>
        </p:nvSpPr>
        <p:spPr>
          <a:xfrm>
            <a:off x="6104124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42" name="object 842"/>
          <p:cNvSpPr/>
          <p:nvPr/>
        </p:nvSpPr>
        <p:spPr>
          <a:xfrm>
            <a:off x="6119251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43" name="object 843"/>
          <p:cNvSpPr/>
          <p:nvPr/>
        </p:nvSpPr>
        <p:spPr>
          <a:xfrm>
            <a:off x="6134379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44" name="object 844"/>
          <p:cNvSpPr/>
          <p:nvPr/>
        </p:nvSpPr>
        <p:spPr>
          <a:xfrm>
            <a:off x="6149507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45" name="object 845"/>
          <p:cNvSpPr/>
          <p:nvPr/>
        </p:nvSpPr>
        <p:spPr>
          <a:xfrm>
            <a:off x="6164634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46" name="object 846"/>
          <p:cNvSpPr/>
          <p:nvPr/>
        </p:nvSpPr>
        <p:spPr>
          <a:xfrm>
            <a:off x="6179763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47" name="object 847"/>
          <p:cNvSpPr/>
          <p:nvPr/>
        </p:nvSpPr>
        <p:spPr>
          <a:xfrm>
            <a:off x="6194890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48" name="object 848"/>
          <p:cNvSpPr/>
          <p:nvPr/>
        </p:nvSpPr>
        <p:spPr>
          <a:xfrm>
            <a:off x="6210019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49" name="object 849"/>
          <p:cNvSpPr/>
          <p:nvPr/>
        </p:nvSpPr>
        <p:spPr>
          <a:xfrm>
            <a:off x="6225147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50" name="object 850"/>
          <p:cNvSpPr/>
          <p:nvPr/>
        </p:nvSpPr>
        <p:spPr>
          <a:xfrm>
            <a:off x="6240274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51" name="object 851"/>
          <p:cNvSpPr/>
          <p:nvPr/>
        </p:nvSpPr>
        <p:spPr>
          <a:xfrm>
            <a:off x="6255403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52" name="object 852"/>
          <p:cNvSpPr/>
          <p:nvPr/>
        </p:nvSpPr>
        <p:spPr>
          <a:xfrm>
            <a:off x="6270530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53" name="object 853"/>
          <p:cNvSpPr/>
          <p:nvPr/>
        </p:nvSpPr>
        <p:spPr>
          <a:xfrm>
            <a:off x="6285659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54" name="object 854"/>
          <p:cNvSpPr/>
          <p:nvPr/>
        </p:nvSpPr>
        <p:spPr>
          <a:xfrm>
            <a:off x="6300787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55" name="object 855"/>
          <p:cNvSpPr/>
          <p:nvPr/>
        </p:nvSpPr>
        <p:spPr>
          <a:xfrm>
            <a:off x="6315914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56" name="object 856"/>
          <p:cNvSpPr/>
          <p:nvPr/>
        </p:nvSpPr>
        <p:spPr>
          <a:xfrm>
            <a:off x="6331043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57" name="object 857"/>
          <p:cNvSpPr/>
          <p:nvPr/>
        </p:nvSpPr>
        <p:spPr>
          <a:xfrm>
            <a:off x="6346170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58" name="object 858"/>
          <p:cNvSpPr/>
          <p:nvPr/>
        </p:nvSpPr>
        <p:spPr>
          <a:xfrm>
            <a:off x="6361299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59" name="object 859"/>
          <p:cNvSpPr/>
          <p:nvPr/>
        </p:nvSpPr>
        <p:spPr>
          <a:xfrm>
            <a:off x="6376427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60" name="object 860"/>
          <p:cNvSpPr/>
          <p:nvPr/>
        </p:nvSpPr>
        <p:spPr>
          <a:xfrm>
            <a:off x="6391554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61" name="object 861"/>
          <p:cNvSpPr/>
          <p:nvPr/>
        </p:nvSpPr>
        <p:spPr>
          <a:xfrm>
            <a:off x="6406682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62" name="object 862"/>
          <p:cNvSpPr/>
          <p:nvPr/>
        </p:nvSpPr>
        <p:spPr>
          <a:xfrm>
            <a:off x="6421809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63" name="object 863"/>
          <p:cNvSpPr/>
          <p:nvPr/>
        </p:nvSpPr>
        <p:spPr>
          <a:xfrm>
            <a:off x="6436938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64" name="object 864"/>
          <p:cNvSpPr/>
          <p:nvPr/>
        </p:nvSpPr>
        <p:spPr>
          <a:xfrm>
            <a:off x="6452066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65" name="object 865"/>
          <p:cNvSpPr/>
          <p:nvPr/>
        </p:nvSpPr>
        <p:spPr>
          <a:xfrm>
            <a:off x="6467193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66" name="object 866"/>
          <p:cNvSpPr/>
          <p:nvPr/>
        </p:nvSpPr>
        <p:spPr>
          <a:xfrm>
            <a:off x="6482322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67" name="object 867"/>
          <p:cNvSpPr/>
          <p:nvPr/>
        </p:nvSpPr>
        <p:spPr>
          <a:xfrm>
            <a:off x="6497449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68" name="object 868"/>
          <p:cNvSpPr/>
          <p:nvPr/>
        </p:nvSpPr>
        <p:spPr>
          <a:xfrm>
            <a:off x="6512578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69" name="object 869"/>
          <p:cNvSpPr/>
          <p:nvPr/>
        </p:nvSpPr>
        <p:spPr>
          <a:xfrm>
            <a:off x="6527706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70" name="object 870"/>
          <p:cNvSpPr/>
          <p:nvPr/>
        </p:nvSpPr>
        <p:spPr>
          <a:xfrm>
            <a:off x="6542833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71" name="object 871"/>
          <p:cNvSpPr/>
          <p:nvPr/>
        </p:nvSpPr>
        <p:spPr>
          <a:xfrm>
            <a:off x="6557962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72" name="object 872"/>
          <p:cNvSpPr/>
          <p:nvPr/>
        </p:nvSpPr>
        <p:spPr>
          <a:xfrm>
            <a:off x="6573089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73" name="object 873"/>
          <p:cNvSpPr/>
          <p:nvPr/>
        </p:nvSpPr>
        <p:spPr>
          <a:xfrm>
            <a:off x="6588218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74" name="object 874"/>
          <p:cNvSpPr/>
          <p:nvPr/>
        </p:nvSpPr>
        <p:spPr>
          <a:xfrm>
            <a:off x="6603346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75" name="object 875"/>
          <p:cNvSpPr/>
          <p:nvPr/>
        </p:nvSpPr>
        <p:spPr>
          <a:xfrm>
            <a:off x="6618473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76" name="object 876"/>
          <p:cNvSpPr/>
          <p:nvPr/>
        </p:nvSpPr>
        <p:spPr>
          <a:xfrm>
            <a:off x="6633602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77" name="object 877"/>
          <p:cNvSpPr/>
          <p:nvPr/>
        </p:nvSpPr>
        <p:spPr>
          <a:xfrm>
            <a:off x="6648729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78" name="object 878"/>
          <p:cNvSpPr/>
          <p:nvPr/>
        </p:nvSpPr>
        <p:spPr>
          <a:xfrm>
            <a:off x="6663857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79" name="object 879"/>
          <p:cNvSpPr/>
          <p:nvPr/>
        </p:nvSpPr>
        <p:spPr>
          <a:xfrm>
            <a:off x="6678985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80" name="object 880"/>
          <p:cNvSpPr/>
          <p:nvPr/>
        </p:nvSpPr>
        <p:spPr>
          <a:xfrm>
            <a:off x="6694112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81" name="object 881"/>
          <p:cNvSpPr/>
          <p:nvPr/>
        </p:nvSpPr>
        <p:spPr>
          <a:xfrm>
            <a:off x="6709241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82" name="object 882"/>
          <p:cNvSpPr/>
          <p:nvPr/>
        </p:nvSpPr>
        <p:spPr>
          <a:xfrm>
            <a:off x="6724368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83" name="object 883"/>
          <p:cNvSpPr/>
          <p:nvPr/>
        </p:nvSpPr>
        <p:spPr>
          <a:xfrm>
            <a:off x="6739497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84" name="object 884"/>
          <p:cNvSpPr/>
          <p:nvPr/>
        </p:nvSpPr>
        <p:spPr>
          <a:xfrm>
            <a:off x="6754625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85" name="object 885"/>
          <p:cNvSpPr/>
          <p:nvPr/>
        </p:nvSpPr>
        <p:spPr>
          <a:xfrm>
            <a:off x="6769752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86" name="object 886"/>
          <p:cNvSpPr/>
          <p:nvPr/>
        </p:nvSpPr>
        <p:spPr>
          <a:xfrm>
            <a:off x="6784881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87" name="object 887"/>
          <p:cNvSpPr/>
          <p:nvPr/>
        </p:nvSpPr>
        <p:spPr>
          <a:xfrm>
            <a:off x="6800008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88" name="object 888"/>
          <p:cNvSpPr/>
          <p:nvPr/>
        </p:nvSpPr>
        <p:spPr>
          <a:xfrm>
            <a:off x="6815137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89" name="object 889"/>
          <p:cNvSpPr/>
          <p:nvPr/>
        </p:nvSpPr>
        <p:spPr>
          <a:xfrm>
            <a:off x="6830265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90" name="object 890"/>
          <p:cNvSpPr/>
          <p:nvPr/>
        </p:nvSpPr>
        <p:spPr>
          <a:xfrm>
            <a:off x="6845392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91" name="object 891"/>
          <p:cNvSpPr/>
          <p:nvPr/>
        </p:nvSpPr>
        <p:spPr>
          <a:xfrm>
            <a:off x="6860521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92" name="object 892"/>
          <p:cNvSpPr/>
          <p:nvPr/>
        </p:nvSpPr>
        <p:spPr>
          <a:xfrm>
            <a:off x="6875648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93" name="object 893"/>
          <p:cNvSpPr/>
          <p:nvPr/>
        </p:nvSpPr>
        <p:spPr>
          <a:xfrm>
            <a:off x="6890776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94" name="object 894"/>
          <p:cNvSpPr/>
          <p:nvPr/>
        </p:nvSpPr>
        <p:spPr>
          <a:xfrm>
            <a:off x="6905904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95" name="object 895"/>
          <p:cNvSpPr/>
          <p:nvPr/>
        </p:nvSpPr>
        <p:spPr>
          <a:xfrm>
            <a:off x="6921032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96" name="object 896"/>
          <p:cNvSpPr/>
          <p:nvPr/>
        </p:nvSpPr>
        <p:spPr>
          <a:xfrm>
            <a:off x="6936160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97" name="object 897"/>
          <p:cNvSpPr/>
          <p:nvPr/>
        </p:nvSpPr>
        <p:spPr>
          <a:xfrm>
            <a:off x="6951287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98" name="object 898"/>
          <p:cNvSpPr/>
          <p:nvPr/>
        </p:nvSpPr>
        <p:spPr>
          <a:xfrm>
            <a:off x="6966415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99" name="object 899"/>
          <p:cNvSpPr/>
          <p:nvPr/>
        </p:nvSpPr>
        <p:spPr>
          <a:xfrm>
            <a:off x="6981544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00" name="object 900"/>
          <p:cNvSpPr/>
          <p:nvPr/>
        </p:nvSpPr>
        <p:spPr>
          <a:xfrm>
            <a:off x="6996671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01" name="object 901"/>
          <p:cNvSpPr/>
          <p:nvPr/>
        </p:nvSpPr>
        <p:spPr>
          <a:xfrm>
            <a:off x="7011800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02" name="object 902"/>
          <p:cNvSpPr/>
          <p:nvPr/>
        </p:nvSpPr>
        <p:spPr>
          <a:xfrm>
            <a:off x="7026927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03" name="object 903"/>
          <p:cNvSpPr/>
          <p:nvPr/>
        </p:nvSpPr>
        <p:spPr>
          <a:xfrm>
            <a:off x="7042055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04" name="object 904"/>
          <p:cNvSpPr/>
          <p:nvPr/>
        </p:nvSpPr>
        <p:spPr>
          <a:xfrm>
            <a:off x="7057184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05" name="object 905"/>
          <p:cNvSpPr/>
          <p:nvPr/>
        </p:nvSpPr>
        <p:spPr>
          <a:xfrm>
            <a:off x="7072311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06" name="object 906"/>
          <p:cNvSpPr/>
          <p:nvPr/>
        </p:nvSpPr>
        <p:spPr>
          <a:xfrm>
            <a:off x="7087440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07" name="object 907"/>
          <p:cNvSpPr/>
          <p:nvPr/>
        </p:nvSpPr>
        <p:spPr>
          <a:xfrm>
            <a:off x="7102567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08" name="object 908"/>
          <p:cNvSpPr/>
          <p:nvPr/>
        </p:nvSpPr>
        <p:spPr>
          <a:xfrm>
            <a:off x="7117695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09" name="object 909"/>
          <p:cNvSpPr/>
          <p:nvPr/>
        </p:nvSpPr>
        <p:spPr>
          <a:xfrm>
            <a:off x="7132824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10" name="object 910"/>
          <p:cNvSpPr/>
          <p:nvPr/>
        </p:nvSpPr>
        <p:spPr>
          <a:xfrm>
            <a:off x="7147951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11" name="object 911"/>
          <p:cNvSpPr/>
          <p:nvPr/>
        </p:nvSpPr>
        <p:spPr>
          <a:xfrm>
            <a:off x="7163079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12" name="object 912"/>
          <p:cNvSpPr/>
          <p:nvPr/>
        </p:nvSpPr>
        <p:spPr>
          <a:xfrm>
            <a:off x="7178207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13" name="object 913"/>
          <p:cNvSpPr/>
          <p:nvPr/>
        </p:nvSpPr>
        <p:spPr>
          <a:xfrm>
            <a:off x="7193334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14" name="object 914"/>
          <p:cNvSpPr/>
          <p:nvPr/>
        </p:nvSpPr>
        <p:spPr>
          <a:xfrm>
            <a:off x="7208463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15" name="object 915"/>
          <p:cNvSpPr/>
          <p:nvPr/>
        </p:nvSpPr>
        <p:spPr>
          <a:xfrm>
            <a:off x="7223590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16" name="object 916"/>
          <p:cNvSpPr/>
          <p:nvPr/>
        </p:nvSpPr>
        <p:spPr>
          <a:xfrm>
            <a:off x="7238719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17" name="object 917"/>
          <p:cNvSpPr/>
          <p:nvPr/>
        </p:nvSpPr>
        <p:spPr>
          <a:xfrm>
            <a:off x="7253846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18" name="object 918"/>
          <p:cNvSpPr/>
          <p:nvPr/>
        </p:nvSpPr>
        <p:spPr>
          <a:xfrm>
            <a:off x="7268974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19" name="object 919"/>
          <p:cNvSpPr/>
          <p:nvPr/>
        </p:nvSpPr>
        <p:spPr>
          <a:xfrm>
            <a:off x="7284103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20" name="object 920"/>
          <p:cNvSpPr/>
          <p:nvPr/>
        </p:nvSpPr>
        <p:spPr>
          <a:xfrm>
            <a:off x="7299230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21" name="object 921"/>
          <p:cNvSpPr/>
          <p:nvPr/>
        </p:nvSpPr>
        <p:spPr>
          <a:xfrm>
            <a:off x="7314359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22" name="object 922"/>
          <p:cNvSpPr/>
          <p:nvPr/>
        </p:nvSpPr>
        <p:spPr>
          <a:xfrm>
            <a:off x="7329486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23" name="object 923"/>
          <p:cNvSpPr/>
          <p:nvPr/>
        </p:nvSpPr>
        <p:spPr>
          <a:xfrm>
            <a:off x="7344614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24" name="object 924"/>
          <p:cNvSpPr/>
          <p:nvPr/>
        </p:nvSpPr>
        <p:spPr>
          <a:xfrm>
            <a:off x="7359743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25" name="object 925"/>
          <p:cNvSpPr/>
          <p:nvPr/>
        </p:nvSpPr>
        <p:spPr>
          <a:xfrm>
            <a:off x="7374870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26" name="object 926"/>
          <p:cNvSpPr/>
          <p:nvPr/>
        </p:nvSpPr>
        <p:spPr>
          <a:xfrm>
            <a:off x="7389999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27" name="object 927"/>
          <p:cNvSpPr/>
          <p:nvPr/>
        </p:nvSpPr>
        <p:spPr>
          <a:xfrm>
            <a:off x="7405126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28" name="object 928"/>
          <p:cNvSpPr/>
          <p:nvPr/>
        </p:nvSpPr>
        <p:spPr>
          <a:xfrm>
            <a:off x="7420254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29" name="object 929"/>
          <p:cNvSpPr/>
          <p:nvPr/>
        </p:nvSpPr>
        <p:spPr>
          <a:xfrm>
            <a:off x="7435382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30" name="object 930"/>
          <p:cNvSpPr/>
          <p:nvPr/>
        </p:nvSpPr>
        <p:spPr>
          <a:xfrm>
            <a:off x="7450509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31" name="object 931"/>
          <p:cNvSpPr/>
          <p:nvPr/>
        </p:nvSpPr>
        <p:spPr>
          <a:xfrm>
            <a:off x="7465638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32" name="object 932"/>
          <p:cNvSpPr/>
          <p:nvPr/>
        </p:nvSpPr>
        <p:spPr>
          <a:xfrm>
            <a:off x="7480765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33" name="object 933"/>
          <p:cNvSpPr/>
          <p:nvPr/>
        </p:nvSpPr>
        <p:spPr>
          <a:xfrm>
            <a:off x="7495893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34" name="object 934"/>
          <p:cNvSpPr/>
          <p:nvPr/>
        </p:nvSpPr>
        <p:spPr>
          <a:xfrm>
            <a:off x="7511022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35" name="object 935"/>
          <p:cNvSpPr/>
          <p:nvPr/>
        </p:nvSpPr>
        <p:spPr>
          <a:xfrm>
            <a:off x="7526149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36" name="object 936"/>
          <p:cNvSpPr/>
          <p:nvPr/>
        </p:nvSpPr>
        <p:spPr>
          <a:xfrm>
            <a:off x="7541278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37" name="object 937"/>
          <p:cNvSpPr/>
          <p:nvPr/>
        </p:nvSpPr>
        <p:spPr>
          <a:xfrm>
            <a:off x="7556405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38" name="object 938"/>
          <p:cNvSpPr/>
          <p:nvPr/>
        </p:nvSpPr>
        <p:spPr>
          <a:xfrm>
            <a:off x="7571533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39" name="object 939"/>
          <p:cNvSpPr/>
          <p:nvPr/>
        </p:nvSpPr>
        <p:spPr>
          <a:xfrm>
            <a:off x="7586662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40" name="object 940"/>
          <p:cNvSpPr/>
          <p:nvPr/>
        </p:nvSpPr>
        <p:spPr>
          <a:xfrm>
            <a:off x="7601789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41" name="object 941"/>
          <p:cNvSpPr/>
          <p:nvPr/>
        </p:nvSpPr>
        <p:spPr>
          <a:xfrm>
            <a:off x="7616918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42" name="object 942"/>
          <p:cNvSpPr/>
          <p:nvPr/>
        </p:nvSpPr>
        <p:spPr>
          <a:xfrm>
            <a:off x="7632045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43" name="object 943"/>
          <p:cNvSpPr/>
          <p:nvPr/>
        </p:nvSpPr>
        <p:spPr>
          <a:xfrm>
            <a:off x="7647173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44" name="object 944"/>
          <p:cNvSpPr/>
          <p:nvPr/>
        </p:nvSpPr>
        <p:spPr>
          <a:xfrm>
            <a:off x="7662302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45" name="object 945"/>
          <p:cNvSpPr/>
          <p:nvPr/>
        </p:nvSpPr>
        <p:spPr>
          <a:xfrm>
            <a:off x="7677429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46" name="object 946"/>
          <p:cNvSpPr/>
          <p:nvPr/>
        </p:nvSpPr>
        <p:spPr>
          <a:xfrm>
            <a:off x="7692557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47" name="object 947"/>
          <p:cNvSpPr/>
          <p:nvPr/>
        </p:nvSpPr>
        <p:spPr>
          <a:xfrm>
            <a:off x="7707684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48" name="object 948"/>
          <p:cNvSpPr/>
          <p:nvPr/>
        </p:nvSpPr>
        <p:spPr>
          <a:xfrm>
            <a:off x="7722812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49" name="object 949"/>
          <p:cNvSpPr/>
          <p:nvPr/>
        </p:nvSpPr>
        <p:spPr>
          <a:xfrm>
            <a:off x="7737941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50" name="object 950"/>
          <p:cNvSpPr/>
          <p:nvPr/>
        </p:nvSpPr>
        <p:spPr>
          <a:xfrm>
            <a:off x="7753068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51" name="object 951"/>
          <p:cNvSpPr/>
          <p:nvPr/>
        </p:nvSpPr>
        <p:spPr>
          <a:xfrm>
            <a:off x="3555065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52" name="object 952"/>
          <p:cNvSpPr/>
          <p:nvPr/>
        </p:nvSpPr>
        <p:spPr>
          <a:xfrm>
            <a:off x="3570193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53" name="object 953"/>
          <p:cNvSpPr/>
          <p:nvPr/>
        </p:nvSpPr>
        <p:spPr>
          <a:xfrm>
            <a:off x="3585321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54" name="object 954"/>
          <p:cNvSpPr/>
          <p:nvPr/>
        </p:nvSpPr>
        <p:spPr>
          <a:xfrm>
            <a:off x="3600449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55" name="object 955"/>
          <p:cNvSpPr/>
          <p:nvPr/>
        </p:nvSpPr>
        <p:spPr>
          <a:xfrm>
            <a:off x="3615577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56" name="object 956"/>
          <p:cNvSpPr/>
          <p:nvPr/>
        </p:nvSpPr>
        <p:spPr>
          <a:xfrm>
            <a:off x="3630705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57" name="object 957"/>
          <p:cNvSpPr/>
          <p:nvPr/>
        </p:nvSpPr>
        <p:spPr>
          <a:xfrm>
            <a:off x="3645833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58" name="object 958"/>
          <p:cNvSpPr/>
          <p:nvPr/>
        </p:nvSpPr>
        <p:spPr>
          <a:xfrm>
            <a:off x="3660961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59" name="object 959"/>
          <p:cNvSpPr/>
          <p:nvPr/>
        </p:nvSpPr>
        <p:spPr>
          <a:xfrm>
            <a:off x="3676089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60" name="object 960"/>
          <p:cNvSpPr/>
          <p:nvPr/>
        </p:nvSpPr>
        <p:spPr>
          <a:xfrm>
            <a:off x="3691217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61" name="object 961"/>
          <p:cNvSpPr/>
          <p:nvPr/>
        </p:nvSpPr>
        <p:spPr>
          <a:xfrm>
            <a:off x="3706344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62" name="object 962"/>
          <p:cNvSpPr/>
          <p:nvPr/>
        </p:nvSpPr>
        <p:spPr>
          <a:xfrm>
            <a:off x="3721472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63" name="object 963"/>
          <p:cNvSpPr/>
          <p:nvPr/>
        </p:nvSpPr>
        <p:spPr>
          <a:xfrm>
            <a:off x="3736600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64" name="object 964"/>
          <p:cNvSpPr/>
          <p:nvPr/>
        </p:nvSpPr>
        <p:spPr>
          <a:xfrm>
            <a:off x="3751728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65" name="object 965"/>
          <p:cNvSpPr/>
          <p:nvPr/>
        </p:nvSpPr>
        <p:spPr>
          <a:xfrm>
            <a:off x="3766856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66" name="object 966"/>
          <p:cNvSpPr/>
          <p:nvPr/>
        </p:nvSpPr>
        <p:spPr>
          <a:xfrm>
            <a:off x="3781984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67" name="object 967"/>
          <p:cNvSpPr/>
          <p:nvPr/>
        </p:nvSpPr>
        <p:spPr>
          <a:xfrm>
            <a:off x="3797112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68" name="object 968"/>
          <p:cNvSpPr/>
          <p:nvPr/>
        </p:nvSpPr>
        <p:spPr>
          <a:xfrm>
            <a:off x="3812240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69" name="object 969"/>
          <p:cNvSpPr/>
          <p:nvPr/>
        </p:nvSpPr>
        <p:spPr>
          <a:xfrm>
            <a:off x="3827368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70" name="object 970"/>
          <p:cNvSpPr/>
          <p:nvPr/>
        </p:nvSpPr>
        <p:spPr>
          <a:xfrm>
            <a:off x="3842496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71" name="object 971"/>
          <p:cNvSpPr/>
          <p:nvPr/>
        </p:nvSpPr>
        <p:spPr>
          <a:xfrm>
            <a:off x="3857624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72" name="object 972"/>
          <p:cNvSpPr/>
          <p:nvPr/>
        </p:nvSpPr>
        <p:spPr>
          <a:xfrm>
            <a:off x="3872752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73" name="object 973"/>
          <p:cNvSpPr/>
          <p:nvPr/>
        </p:nvSpPr>
        <p:spPr>
          <a:xfrm>
            <a:off x="3887880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74" name="object 974"/>
          <p:cNvSpPr/>
          <p:nvPr/>
        </p:nvSpPr>
        <p:spPr>
          <a:xfrm>
            <a:off x="3903008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75" name="object 975"/>
          <p:cNvSpPr/>
          <p:nvPr/>
        </p:nvSpPr>
        <p:spPr>
          <a:xfrm>
            <a:off x="3918136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76" name="object 976"/>
          <p:cNvSpPr/>
          <p:nvPr/>
        </p:nvSpPr>
        <p:spPr>
          <a:xfrm>
            <a:off x="3933264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77" name="object 977"/>
          <p:cNvSpPr/>
          <p:nvPr/>
        </p:nvSpPr>
        <p:spPr>
          <a:xfrm>
            <a:off x="3948392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78" name="object 978"/>
          <p:cNvSpPr/>
          <p:nvPr/>
        </p:nvSpPr>
        <p:spPr>
          <a:xfrm>
            <a:off x="3963519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79" name="object 979"/>
          <p:cNvSpPr/>
          <p:nvPr/>
        </p:nvSpPr>
        <p:spPr>
          <a:xfrm>
            <a:off x="3978647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80" name="object 980"/>
          <p:cNvSpPr/>
          <p:nvPr/>
        </p:nvSpPr>
        <p:spPr>
          <a:xfrm>
            <a:off x="3993775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81" name="object 981"/>
          <p:cNvSpPr/>
          <p:nvPr/>
        </p:nvSpPr>
        <p:spPr>
          <a:xfrm>
            <a:off x="4008903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82" name="object 982"/>
          <p:cNvSpPr/>
          <p:nvPr/>
        </p:nvSpPr>
        <p:spPr>
          <a:xfrm>
            <a:off x="4024031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83" name="object 983"/>
          <p:cNvSpPr/>
          <p:nvPr/>
        </p:nvSpPr>
        <p:spPr>
          <a:xfrm>
            <a:off x="4039159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84" name="object 984"/>
          <p:cNvSpPr/>
          <p:nvPr/>
        </p:nvSpPr>
        <p:spPr>
          <a:xfrm>
            <a:off x="4054287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85" name="object 985"/>
          <p:cNvSpPr/>
          <p:nvPr/>
        </p:nvSpPr>
        <p:spPr>
          <a:xfrm>
            <a:off x="4069415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86" name="object 986"/>
          <p:cNvSpPr/>
          <p:nvPr/>
        </p:nvSpPr>
        <p:spPr>
          <a:xfrm>
            <a:off x="4084543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87" name="object 987"/>
          <p:cNvSpPr/>
          <p:nvPr/>
        </p:nvSpPr>
        <p:spPr>
          <a:xfrm>
            <a:off x="4099671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88" name="object 988"/>
          <p:cNvSpPr/>
          <p:nvPr/>
        </p:nvSpPr>
        <p:spPr>
          <a:xfrm>
            <a:off x="4114799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89" name="object 989"/>
          <p:cNvSpPr/>
          <p:nvPr/>
        </p:nvSpPr>
        <p:spPr>
          <a:xfrm>
            <a:off x="4129927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90" name="object 990"/>
          <p:cNvSpPr/>
          <p:nvPr/>
        </p:nvSpPr>
        <p:spPr>
          <a:xfrm>
            <a:off x="4145055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91" name="object 991"/>
          <p:cNvSpPr/>
          <p:nvPr/>
        </p:nvSpPr>
        <p:spPr>
          <a:xfrm>
            <a:off x="4160183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92" name="object 992"/>
          <p:cNvSpPr/>
          <p:nvPr/>
        </p:nvSpPr>
        <p:spPr>
          <a:xfrm>
            <a:off x="4175311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93" name="object 993"/>
          <p:cNvSpPr/>
          <p:nvPr/>
        </p:nvSpPr>
        <p:spPr>
          <a:xfrm>
            <a:off x="4190439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94" name="object 994"/>
          <p:cNvSpPr/>
          <p:nvPr/>
        </p:nvSpPr>
        <p:spPr>
          <a:xfrm>
            <a:off x="4205567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95" name="object 995"/>
          <p:cNvSpPr/>
          <p:nvPr/>
        </p:nvSpPr>
        <p:spPr>
          <a:xfrm>
            <a:off x="4220694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96" name="object 996"/>
          <p:cNvSpPr/>
          <p:nvPr/>
        </p:nvSpPr>
        <p:spPr>
          <a:xfrm>
            <a:off x="4235822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97" name="object 997"/>
          <p:cNvSpPr/>
          <p:nvPr/>
        </p:nvSpPr>
        <p:spPr>
          <a:xfrm>
            <a:off x="4250950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98" name="object 998"/>
          <p:cNvSpPr/>
          <p:nvPr/>
        </p:nvSpPr>
        <p:spPr>
          <a:xfrm>
            <a:off x="4266078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99" name="object 999"/>
          <p:cNvSpPr/>
          <p:nvPr/>
        </p:nvSpPr>
        <p:spPr>
          <a:xfrm>
            <a:off x="4281206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00" name="object 1000"/>
          <p:cNvSpPr/>
          <p:nvPr/>
        </p:nvSpPr>
        <p:spPr>
          <a:xfrm>
            <a:off x="4296334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01" name="object 1001"/>
          <p:cNvSpPr/>
          <p:nvPr/>
        </p:nvSpPr>
        <p:spPr>
          <a:xfrm>
            <a:off x="4311462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02" name="object 1002"/>
          <p:cNvSpPr/>
          <p:nvPr/>
        </p:nvSpPr>
        <p:spPr>
          <a:xfrm>
            <a:off x="4326590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03" name="object 1003"/>
          <p:cNvSpPr/>
          <p:nvPr/>
        </p:nvSpPr>
        <p:spPr>
          <a:xfrm>
            <a:off x="4341718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04" name="object 1004"/>
          <p:cNvSpPr/>
          <p:nvPr/>
        </p:nvSpPr>
        <p:spPr>
          <a:xfrm>
            <a:off x="4356846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05" name="object 1005"/>
          <p:cNvSpPr/>
          <p:nvPr/>
        </p:nvSpPr>
        <p:spPr>
          <a:xfrm>
            <a:off x="4371974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06" name="object 1006"/>
          <p:cNvSpPr/>
          <p:nvPr/>
        </p:nvSpPr>
        <p:spPr>
          <a:xfrm>
            <a:off x="4387102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07" name="object 1007"/>
          <p:cNvSpPr/>
          <p:nvPr/>
        </p:nvSpPr>
        <p:spPr>
          <a:xfrm>
            <a:off x="4402230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08" name="object 1008"/>
          <p:cNvSpPr/>
          <p:nvPr/>
        </p:nvSpPr>
        <p:spPr>
          <a:xfrm>
            <a:off x="4417358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09" name="object 1009"/>
          <p:cNvSpPr/>
          <p:nvPr/>
        </p:nvSpPr>
        <p:spPr>
          <a:xfrm>
            <a:off x="4432486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10" name="object 1010"/>
          <p:cNvSpPr/>
          <p:nvPr/>
        </p:nvSpPr>
        <p:spPr>
          <a:xfrm>
            <a:off x="4447614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11" name="object 1011"/>
          <p:cNvSpPr/>
          <p:nvPr/>
        </p:nvSpPr>
        <p:spPr>
          <a:xfrm>
            <a:off x="4462742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12" name="object 1012"/>
          <p:cNvSpPr/>
          <p:nvPr/>
        </p:nvSpPr>
        <p:spPr>
          <a:xfrm>
            <a:off x="4477869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13" name="object 1013"/>
          <p:cNvSpPr/>
          <p:nvPr/>
        </p:nvSpPr>
        <p:spPr>
          <a:xfrm>
            <a:off x="4492997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14" name="object 1014"/>
          <p:cNvSpPr/>
          <p:nvPr/>
        </p:nvSpPr>
        <p:spPr>
          <a:xfrm>
            <a:off x="4508125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15" name="object 1015"/>
          <p:cNvSpPr/>
          <p:nvPr/>
        </p:nvSpPr>
        <p:spPr>
          <a:xfrm>
            <a:off x="4523253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16" name="object 1016"/>
          <p:cNvSpPr/>
          <p:nvPr/>
        </p:nvSpPr>
        <p:spPr>
          <a:xfrm>
            <a:off x="4538381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17" name="object 1017"/>
          <p:cNvSpPr/>
          <p:nvPr/>
        </p:nvSpPr>
        <p:spPr>
          <a:xfrm>
            <a:off x="4553509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18" name="object 1018"/>
          <p:cNvSpPr/>
          <p:nvPr/>
        </p:nvSpPr>
        <p:spPr>
          <a:xfrm>
            <a:off x="4568637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19" name="object 1019"/>
          <p:cNvSpPr/>
          <p:nvPr/>
        </p:nvSpPr>
        <p:spPr>
          <a:xfrm>
            <a:off x="4583765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20" name="object 1020"/>
          <p:cNvSpPr/>
          <p:nvPr/>
        </p:nvSpPr>
        <p:spPr>
          <a:xfrm>
            <a:off x="4598893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21" name="object 1021"/>
          <p:cNvSpPr/>
          <p:nvPr/>
        </p:nvSpPr>
        <p:spPr>
          <a:xfrm>
            <a:off x="4614021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22" name="object 1022"/>
          <p:cNvSpPr/>
          <p:nvPr/>
        </p:nvSpPr>
        <p:spPr>
          <a:xfrm>
            <a:off x="4629149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23" name="object 1023"/>
          <p:cNvSpPr/>
          <p:nvPr/>
        </p:nvSpPr>
        <p:spPr>
          <a:xfrm>
            <a:off x="4644277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24" name="object 1024"/>
          <p:cNvSpPr/>
          <p:nvPr/>
        </p:nvSpPr>
        <p:spPr>
          <a:xfrm>
            <a:off x="4659405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25" name="object 1025"/>
          <p:cNvSpPr/>
          <p:nvPr/>
        </p:nvSpPr>
        <p:spPr>
          <a:xfrm>
            <a:off x="4674533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26" name="object 1026"/>
          <p:cNvSpPr/>
          <p:nvPr/>
        </p:nvSpPr>
        <p:spPr>
          <a:xfrm>
            <a:off x="4689661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27" name="object 1027"/>
          <p:cNvSpPr/>
          <p:nvPr/>
        </p:nvSpPr>
        <p:spPr>
          <a:xfrm>
            <a:off x="4704789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28" name="object 1028"/>
          <p:cNvSpPr/>
          <p:nvPr/>
        </p:nvSpPr>
        <p:spPr>
          <a:xfrm>
            <a:off x="4719917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29" name="object 1029"/>
          <p:cNvSpPr/>
          <p:nvPr/>
        </p:nvSpPr>
        <p:spPr>
          <a:xfrm>
            <a:off x="4735044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30" name="object 1030"/>
          <p:cNvSpPr/>
          <p:nvPr/>
        </p:nvSpPr>
        <p:spPr>
          <a:xfrm>
            <a:off x="4750172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31" name="object 1031"/>
          <p:cNvSpPr/>
          <p:nvPr/>
        </p:nvSpPr>
        <p:spPr>
          <a:xfrm>
            <a:off x="4765300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32" name="object 1032"/>
          <p:cNvSpPr/>
          <p:nvPr/>
        </p:nvSpPr>
        <p:spPr>
          <a:xfrm>
            <a:off x="4780428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33" name="object 1033"/>
          <p:cNvSpPr/>
          <p:nvPr/>
        </p:nvSpPr>
        <p:spPr>
          <a:xfrm>
            <a:off x="4795556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34" name="object 1034"/>
          <p:cNvSpPr/>
          <p:nvPr/>
        </p:nvSpPr>
        <p:spPr>
          <a:xfrm>
            <a:off x="4810684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35" name="object 1035"/>
          <p:cNvSpPr/>
          <p:nvPr/>
        </p:nvSpPr>
        <p:spPr>
          <a:xfrm>
            <a:off x="4825812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36" name="object 1036"/>
          <p:cNvSpPr/>
          <p:nvPr/>
        </p:nvSpPr>
        <p:spPr>
          <a:xfrm>
            <a:off x="4840940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37" name="object 1037"/>
          <p:cNvSpPr/>
          <p:nvPr/>
        </p:nvSpPr>
        <p:spPr>
          <a:xfrm>
            <a:off x="4856068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38" name="object 1038"/>
          <p:cNvSpPr/>
          <p:nvPr/>
        </p:nvSpPr>
        <p:spPr>
          <a:xfrm>
            <a:off x="4871196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39" name="object 1039"/>
          <p:cNvSpPr/>
          <p:nvPr/>
        </p:nvSpPr>
        <p:spPr>
          <a:xfrm>
            <a:off x="4886324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40" name="object 1040"/>
          <p:cNvSpPr/>
          <p:nvPr/>
        </p:nvSpPr>
        <p:spPr>
          <a:xfrm>
            <a:off x="4901452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41" name="object 1041"/>
          <p:cNvSpPr/>
          <p:nvPr/>
        </p:nvSpPr>
        <p:spPr>
          <a:xfrm>
            <a:off x="4916580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42" name="object 1042"/>
          <p:cNvSpPr/>
          <p:nvPr/>
        </p:nvSpPr>
        <p:spPr>
          <a:xfrm>
            <a:off x="4931708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43" name="object 1043"/>
          <p:cNvSpPr/>
          <p:nvPr/>
        </p:nvSpPr>
        <p:spPr>
          <a:xfrm>
            <a:off x="4946836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44" name="object 1044"/>
          <p:cNvSpPr/>
          <p:nvPr/>
        </p:nvSpPr>
        <p:spPr>
          <a:xfrm>
            <a:off x="4961964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45" name="object 1045"/>
          <p:cNvSpPr/>
          <p:nvPr/>
        </p:nvSpPr>
        <p:spPr>
          <a:xfrm>
            <a:off x="4977092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46" name="object 1046"/>
          <p:cNvSpPr/>
          <p:nvPr/>
        </p:nvSpPr>
        <p:spPr>
          <a:xfrm>
            <a:off x="4992219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47" name="object 1047"/>
          <p:cNvSpPr/>
          <p:nvPr/>
        </p:nvSpPr>
        <p:spPr>
          <a:xfrm>
            <a:off x="5007347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48" name="object 1048"/>
          <p:cNvSpPr/>
          <p:nvPr/>
        </p:nvSpPr>
        <p:spPr>
          <a:xfrm>
            <a:off x="5022475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49" name="object 1049"/>
          <p:cNvSpPr/>
          <p:nvPr/>
        </p:nvSpPr>
        <p:spPr>
          <a:xfrm>
            <a:off x="5037603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50" name="object 1050"/>
          <p:cNvSpPr/>
          <p:nvPr/>
        </p:nvSpPr>
        <p:spPr>
          <a:xfrm>
            <a:off x="5052731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51" name="object 1051"/>
          <p:cNvSpPr/>
          <p:nvPr/>
        </p:nvSpPr>
        <p:spPr>
          <a:xfrm>
            <a:off x="5067859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52" name="object 1052"/>
          <p:cNvSpPr/>
          <p:nvPr/>
        </p:nvSpPr>
        <p:spPr>
          <a:xfrm>
            <a:off x="5082987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53" name="object 1053"/>
          <p:cNvSpPr/>
          <p:nvPr/>
        </p:nvSpPr>
        <p:spPr>
          <a:xfrm>
            <a:off x="5098115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54" name="object 1054"/>
          <p:cNvSpPr/>
          <p:nvPr/>
        </p:nvSpPr>
        <p:spPr>
          <a:xfrm>
            <a:off x="5113243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55" name="object 1055"/>
          <p:cNvSpPr/>
          <p:nvPr/>
        </p:nvSpPr>
        <p:spPr>
          <a:xfrm>
            <a:off x="5128371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56" name="object 1056"/>
          <p:cNvSpPr/>
          <p:nvPr/>
        </p:nvSpPr>
        <p:spPr>
          <a:xfrm>
            <a:off x="5143499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57" name="object 1057"/>
          <p:cNvSpPr/>
          <p:nvPr/>
        </p:nvSpPr>
        <p:spPr>
          <a:xfrm>
            <a:off x="5158627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58" name="object 1058"/>
          <p:cNvSpPr/>
          <p:nvPr/>
        </p:nvSpPr>
        <p:spPr>
          <a:xfrm>
            <a:off x="5173755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59" name="object 1059"/>
          <p:cNvSpPr/>
          <p:nvPr/>
        </p:nvSpPr>
        <p:spPr>
          <a:xfrm>
            <a:off x="5188883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60" name="object 1060"/>
          <p:cNvSpPr/>
          <p:nvPr/>
        </p:nvSpPr>
        <p:spPr>
          <a:xfrm>
            <a:off x="5204011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61" name="object 1061"/>
          <p:cNvSpPr/>
          <p:nvPr/>
        </p:nvSpPr>
        <p:spPr>
          <a:xfrm>
            <a:off x="5219139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62" name="object 1062"/>
          <p:cNvSpPr/>
          <p:nvPr/>
        </p:nvSpPr>
        <p:spPr>
          <a:xfrm>
            <a:off x="5234267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63" name="object 1063"/>
          <p:cNvSpPr/>
          <p:nvPr/>
        </p:nvSpPr>
        <p:spPr>
          <a:xfrm>
            <a:off x="5249394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64" name="object 1064"/>
          <p:cNvSpPr/>
          <p:nvPr/>
        </p:nvSpPr>
        <p:spPr>
          <a:xfrm>
            <a:off x="5264522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65" name="object 1065"/>
          <p:cNvSpPr/>
          <p:nvPr/>
        </p:nvSpPr>
        <p:spPr>
          <a:xfrm>
            <a:off x="5279650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66" name="object 1066"/>
          <p:cNvSpPr/>
          <p:nvPr/>
        </p:nvSpPr>
        <p:spPr>
          <a:xfrm>
            <a:off x="5294778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67" name="object 1067"/>
          <p:cNvSpPr/>
          <p:nvPr/>
        </p:nvSpPr>
        <p:spPr>
          <a:xfrm>
            <a:off x="5309906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68" name="object 1068"/>
          <p:cNvSpPr/>
          <p:nvPr/>
        </p:nvSpPr>
        <p:spPr>
          <a:xfrm>
            <a:off x="5325034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69" name="object 1069"/>
          <p:cNvSpPr/>
          <p:nvPr/>
        </p:nvSpPr>
        <p:spPr>
          <a:xfrm>
            <a:off x="5340162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70" name="object 1070"/>
          <p:cNvSpPr/>
          <p:nvPr/>
        </p:nvSpPr>
        <p:spPr>
          <a:xfrm>
            <a:off x="5355290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71" name="object 1071"/>
          <p:cNvSpPr/>
          <p:nvPr/>
        </p:nvSpPr>
        <p:spPr>
          <a:xfrm>
            <a:off x="5370418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72" name="object 1072"/>
          <p:cNvSpPr/>
          <p:nvPr/>
        </p:nvSpPr>
        <p:spPr>
          <a:xfrm>
            <a:off x="5385546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73" name="object 1073"/>
          <p:cNvSpPr/>
          <p:nvPr/>
        </p:nvSpPr>
        <p:spPr>
          <a:xfrm>
            <a:off x="5400674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74" name="object 1074"/>
          <p:cNvSpPr/>
          <p:nvPr/>
        </p:nvSpPr>
        <p:spPr>
          <a:xfrm>
            <a:off x="5415802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75" name="object 1075"/>
          <p:cNvSpPr/>
          <p:nvPr/>
        </p:nvSpPr>
        <p:spPr>
          <a:xfrm>
            <a:off x="5430930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76" name="object 1076"/>
          <p:cNvSpPr/>
          <p:nvPr/>
        </p:nvSpPr>
        <p:spPr>
          <a:xfrm>
            <a:off x="5446058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77" name="object 1077"/>
          <p:cNvSpPr/>
          <p:nvPr/>
        </p:nvSpPr>
        <p:spPr>
          <a:xfrm>
            <a:off x="5461186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78" name="object 1078"/>
          <p:cNvSpPr/>
          <p:nvPr/>
        </p:nvSpPr>
        <p:spPr>
          <a:xfrm>
            <a:off x="5476314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79" name="object 1079"/>
          <p:cNvSpPr/>
          <p:nvPr/>
        </p:nvSpPr>
        <p:spPr>
          <a:xfrm>
            <a:off x="5491442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80" name="object 1080"/>
          <p:cNvSpPr/>
          <p:nvPr/>
        </p:nvSpPr>
        <p:spPr>
          <a:xfrm>
            <a:off x="5506569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81" name="object 1081"/>
          <p:cNvSpPr/>
          <p:nvPr/>
        </p:nvSpPr>
        <p:spPr>
          <a:xfrm>
            <a:off x="5521697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82" name="object 1082"/>
          <p:cNvSpPr/>
          <p:nvPr/>
        </p:nvSpPr>
        <p:spPr>
          <a:xfrm>
            <a:off x="5536825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83" name="object 1083"/>
          <p:cNvSpPr/>
          <p:nvPr/>
        </p:nvSpPr>
        <p:spPr>
          <a:xfrm>
            <a:off x="5551953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84" name="object 1084"/>
          <p:cNvSpPr/>
          <p:nvPr/>
        </p:nvSpPr>
        <p:spPr>
          <a:xfrm>
            <a:off x="5567081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85" name="object 1085"/>
          <p:cNvSpPr/>
          <p:nvPr/>
        </p:nvSpPr>
        <p:spPr>
          <a:xfrm>
            <a:off x="5582209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86" name="object 1086"/>
          <p:cNvSpPr/>
          <p:nvPr/>
        </p:nvSpPr>
        <p:spPr>
          <a:xfrm>
            <a:off x="5597337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87" name="object 1087"/>
          <p:cNvSpPr/>
          <p:nvPr/>
        </p:nvSpPr>
        <p:spPr>
          <a:xfrm>
            <a:off x="5612465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88" name="object 1088"/>
          <p:cNvSpPr/>
          <p:nvPr/>
        </p:nvSpPr>
        <p:spPr>
          <a:xfrm>
            <a:off x="5627593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89" name="object 1089"/>
          <p:cNvSpPr/>
          <p:nvPr/>
        </p:nvSpPr>
        <p:spPr>
          <a:xfrm>
            <a:off x="5642721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90" name="object 1090"/>
          <p:cNvSpPr/>
          <p:nvPr/>
        </p:nvSpPr>
        <p:spPr>
          <a:xfrm>
            <a:off x="5657849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91" name="object 1091"/>
          <p:cNvSpPr/>
          <p:nvPr/>
        </p:nvSpPr>
        <p:spPr>
          <a:xfrm>
            <a:off x="5672977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92" name="object 1092"/>
          <p:cNvSpPr/>
          <p:nvPr/>
        </p:nvSpPr>
        <p:spPr>
          <a:xfrm>
            <a:off x="5688105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93" name="object 1093"/>
          <p:cNvSpPr/>
          <p:nvPr/>
        </p:nvSpPr>
        <p:spPr>
          <a:xfrm>
            <a:off x="5703233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94" name="object 1094"/>
          <p:cNvSpPr/>
          <p:nvPr/>
        </p:nvSpPr>
        <p:spPr>
          <a:xfrm>
            <a:off x="5718361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95" name="object 1095"/>
          <p:cNvSpPr/>
          <p:nvPr/>
        </p:nvSpPr>
        <p:spPr>
          <a:xfrm>
            <a:off x="5733489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96" name="object 1096"/>
          <p:cNvSpPr/>
          <p:nvPr/>
        </p:nvSpPr>
        <p:spPr>
          <a:xfrm>
            <a:off x="5748617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97" name="object 1097"/>
          <p:cNvSpPr/>
          <p:nvPr/>
        </p:nvSpPr>
        <p:spPr>
          <a:xfrm>
            <a:off x="5763744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98" name="object 1098"/>
          <p:cNvSpPr/>
          <p:nvPr/>
        </p:nvSpPr>
        <p:spPr>
          <a:xfrm>
            <a:off x="5778872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99" name="object 1099"/>
          <p:cNvSpPr/>
          <p:nvPr/>
        </p:nvSpPr>
        <p:spPr>
          <a:xfrm>
            <a:off x="5794000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00" name="object 1100"/>
          <p:cNvSpPr/>
          <p:nvPr/>
        </p:nvSpPr>
        <p:spPr>
          <a:xfrm>
            <a:off x="5809128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01" name="object 1101"/>
          <p:cNvSpPr/>
          <p:nvPr/>
        </p:nvSpPr>
        <p:spPr>
          <a:xfrm>
            <a:off x="5824256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02" name="object 1102"/>
          <p:cNvSpPr/>
          <p:nvPr/>
        </p:nvSpPr>
        <p:spPr>
          <a:xfrm>
            <a:off x="5839384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03" name="object 1103"/>
          <p:cNvSpPr/>
          <p:nvPr/>
        </p:nvSpPr>
        <p:spPr>
          <a:xfrm>
            <a:off x="5854512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04" name="object 1104"/>
          <p:cNvSpPr/>
          <p:nvPr/>
        </p:nvSpPr>
        <p:spPr>
          <a:xfrm>
            <a:off x="5869640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05" name="object 1105"/>
          <p:cNvSpPr/>
          <p:nvPr/>
        </p:nvSpPr>
        <p:spPr>
          <a:xfrm>
            <a:off x="5884768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06" name="object 1106"/>
          <p:cNvSpPr/>
          <p:nvPr/>
        </p:nvSpPr>
        <p:spPr>
          <a:xfrm>
            <a:off x="5899896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07" name="object 1107"/>
          <p:cNvSpPr/>
          <p:nvPr/>
        </p:nvSpPr>
        <p:spPr>
          <a:xfrm>
            <a:off x="5915024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08" name="object 1108"/>
          <p:cNvSpPr/>
          <p:nvPr/>
        </p:nvSpPr>
        <p:spPr>
          <a:xfrm>
            <a:off x="5930152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09" name="object 1109"/>
          <p:cNvSpPr/>
          <p:nvPr/>
        </p:nvSpPr>
        <p:spPr>
          <a:xfrm>
            <a:off x="5945280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10" name="object 1110"/>
          <p:cNvSpPr/>
          <p:nvPr/>
        </p:nvSpPr>
        <p:spPr>
          <a:xfrm>
            <a:off x="5960408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11" name="object 1111"/>
          <p:cNvSpPr/>
          <p:nvPr/>
        </p:nvSpPr>
        <p:spPr>
          <a:xfrm>
            <a:off x="5975536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12" name="object 1112"/>
          <p:cNvSpPr/>
          <p:nvPr/>
        </p:nvSpPr>
        <p:spPr>
          <a:xfrm>
            <a:off x="5990664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13" name="object 1113"/>
          <p:cNvSpPr/>
          <p:nvPr/>
        </p:nvSpPr>
        <p:spPr>
          <a:xfrm>
            <a:off x="6005792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14" name="object 1114"/>
          <p:cNvSpPr/>
          <p:nvPr/>
        </p:nvSpPr>
        <p:spPr>
          <a:xfrm>
            <a:off x="6020919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15" name="object 1115"/>
          <p:cNvSpPr/>
          <p:nvPr/>
        </p:nvSpPr>
        <p:spPr>
          <a:xfrm>
            <a:off x="6036047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16" name="object 1116"/>
          <p:cNvSpPr/>
          <p:nvPr/>
        </p:nvSpPr>
        <p:spPr>
          <a:xfrm>
            <a:off x="6051175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17" name="object 1117"/>
          <p:cNvSpPr/>
          <p:nvPr/>
        </p:nvSpPr>
        <p:spPr>
          <a:xfrm>
            <a:off x="6066303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18" name="object 1118"/>
          <p:cNvSpPr/>
          <p:nvPr/>
        </p:nvSpPr>
        <p:spPr>
          <a:xfrm>
            <a:off x="6081431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19" name="object 1119"/>
          <p:cNvSpPr/>
          <p:nvPr/>
        </p:nvSpPr>
        <p:spPr>
          <a:xfrm>
            <a:off x="6096559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20" name="object 1120"/>
          <p:cNvSpPr/>
          <p:nvPr/>
        </p:nvSpPr>
        <p:spPr>
          <a:xfrm>
            <a:off x="6111687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21" name="object 1121"/>
          <p:cNvSpPr/>
          <p:nvPr/>
        </p:nvSpPr>
        <p:spPr>
          <a:xfrm>
            <a:off x="6126815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22" name="object 1122"/>
          <p:cNvSpPr/>
          <p:nvPr/>
        </p:nvSpPr>
        <p:spPr>
          <a:xfrm>
            <a:off x="6141943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23" name="object 1123"/>
          <p:cNvSpPr/>
          <p:nvPr/>
        </p:nvSpPr>
        <p:spPr>
          <a:xfrm>
            <a:off x="6157071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24" name="object 1124"/>
          <p:cNvSpPr/>
          <p:nvPr/>
        </p:nvSpPr>
        <p:spPr>
          <a:xfrm>
            <a:off x="6172199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25" name="object 1125"/>
          <p:cNvSpPr/>
          <p:nvPr/>
        </p:nvSpPr>
        <p:spPr>
          <a:xfrm>
            <a:off x="6187327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26" name="object 1126"/>
          <p:cNvSpPr/>
          <p:nvPr/>
        </p:nvSpPr>
        <p:spPr>
          <a:xfrm>
            <a:off x="6202455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27" name="object 1127"/>
          <p:cNvSpPr/>
          <p:nvPr/>
        </p:nvSpPr>
        <p:spPr>
          <a:xfrm>
            <a:off x="6217583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28" name="object 1128"/>
          <p:cNvSpPr/>
          <p:nvPr/>
        </p:nvSpPr>
        <p:spPr>
          <a:xfrm>
            <a:off x="6232711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29" name="object 1129"/>
          <p:cNvSpPr/>
          <p:nvPr/>
        </p:nvSpPr>
        <p:spPr>
          <a:xfrm>
            <a:off x="6247839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30" name="object 1130"/>
          <p:cNvSpPr/>
          <p:nvPr/>
        </p:nvSpPr>
        <p:spPr>
          <a:xfrm>
            <a:off x="6262967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31" name="object 1131"/>
          <p:cNvSpPr/>
          <p:nvPr/>
        </p:nvSpPr>
        <p:spPr>
          <a:xfrm>
            <a:off x="6278094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32" name="object 1132"/>
          <p:cNvSpPr/>
          <p:nvPr/>
        </p:nvSpPr>
        <p:spPr>
          <a:xfrm>
            <a:off x="6293222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33" name="object 1133"/>
          <p:cNvSpPr/>
          <p:nvPr/>
        </p:nvSpPr>
        <p:spPr>
          <a:xfrm>
            <a:off x="6308350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34" name="object 1134"/>
          <p:cNvSpPr/>
          <p:nvPr/>
        </p:nvSpPr>
        <p:spPr>
          <a:xfrm>
            <a:off x="6323478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35" name="object 1135"/>
          <p:cNvSpPr/>
          <p:nvPr/>
        </p:nvSpPr>
        <p:spPr>
          <a:xfrm>
            <a:off x="6338606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36" name="object 1136"/>
          <p:cNvSpPr/>
          <p:nvPr/>
        </p:nvSpPr>
        <p:spPr>
          <a:xfrm>
            <a:off x="6353734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37" name="object 1137"/>
          <p:cNvSpPr/>
          <p:nvPr/>
        </p:nvSpPr>
        <p:spPr>
          <a:xfrm>
            <a:off x="6368862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38" name="object 1138"/>
          <p:cNvSpPr/>
          <p:nvPr/>
        </p:nvSpPr>
        <p:spPr>
          <a:xfrm>
            <a:off x="6383990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39" name="object 1139"/>
          <p:cNvSpPr/>
          <p:nvPr/>
        </p:nvSpPr>
        <p:spPr>
          <a:xfrm>
            <a:off x="6399118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40" name="object 1140"/>
          <p:cNvSpPr/>
          <p:nvPr/>
        </p:nvSpPr>
        <p:spPr>
          <a:xfrm>
            <a:off x="6414246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41" name="object 1141"/>
          <p:cNvSpPr/>
          <p:nvPr/>
        </p:nvSpPr>
        <p:spPr>
          <a:xfrm>
            <a:off x="6429374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42" name="object 1142"/>
          <p:cNvSpPr/>
          <p:nvPr/>
        </p:nvSpPr>
        <p:spPr>
          <a:xfrm>
            <a:off x="6444502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43" name="object 1143"/>
          <p:cNvSpPr/>
          <p:nvPr/>
        </p:nvSpPr>
        <p:spPr>
          <a:xfrm>
            <a:off x="6459630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44" name="object 1144"/>
          <p:cNvSpPr/>
          <p:nvPr/>
        </p:nvSpPr>
        <p:spPr>
          <a:xfrm>
            <a:off x="6474758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45" name="object 1145"/>
          <p:cNvSpPr/>
          <p:nvPr/>
        </p:nvSpPr>
        <p:spPr>
          <a:xfrm>
            <a:off x="6489886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46" name="object 1146"/>
          <p:cNvSpPr/>
          <p:nvPr/>
        </p:nvSpPr>
        <p:spPr>
          <a:xfrm>
            <a:off x="6505014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47" name="object 1147"/>
          <p:cNvSpPr/>
          <p:nvPr/>
        </p:nvSpPr>
        <p:spPr>
          <a:xfrm>
            <a:off x="6520142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48" name="object 1148"/>
          <p:cNvSpPr/>
          <p:nvPr/>
        </p:nvSpPr>
        <p:spPr>
          <a:xfrm>
            <a:off x="6535269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49" name="object 1149"/>
          <p:cNvSpPr/>
          <p:nvPr/>
        </p:nvSpPr>
        <p:spPr>
          <a:xfrm>
            <a:off x="6550397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50" name="object 1150"/>
          <p:cNvSpPr/>
          <p:nvPr/>
        </p:nvSpPr>
        <p:spPr>
          <a:xfrm>
            <a:off x="6565525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51" name="object 1151"/>
          <p:cNvSpPr/>
          <p:nvPr/>
        </p:nvSpPr>
        <p:spPr>
          <a:xfrm>
            <a:off x="6580653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52" name="object 1152"/>
          <p:cNvSpPr/>
          <p:nvPr/>
        </p:nvSpPr>
        <p:spPr>
          <a:xfrm>
            <a:off x="6595781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53" name="object 1153"/>
          <p:cNvSpPr/>
          <p:nvPr/>
        </p:nvSpPr>
        <p:spPr>
          <a:xfrm>
            <a:off x="6610909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54" name="object 1154"/>
          <p:cNvSpPr/>
          <p:nvPr/>
        </p:nvSpPr>
        <p:spPr>
          <a:xfrm>
            <a:off x="6626037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55" name="object 1155"/>
          <p:cNvSpPr/>
          <p:nvPr/>
        </p:nvSpPr>
        <p:spPr>
          <a:xfrm>
            <a:off x="6641165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56" name="object 1156"/>
          <p:cNvSpPr/>
          <p:nvPr/>
        </p:nvSpPr>
        <p:spPr>
          <a:xfrm>
            <a:off x="6656293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57" name="object 1157"/>
          <p:cNvSpPr/>
          <p:nvPr/>
        </p:nvSpPr>
        <p:spPr>
          <a:xfrm>
            <a:off x="6671421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58" name="object 1158"/>
          <p:cNvSpPr/>
          <p:nvPr/>
        </p:nvSpPr>
        <p:spPr>
          <a:xfrm>
            <a:off x="6686549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59" name="object 1159"/>
          <p:cNvSpPr/>
          <p:nvPr/>
        </p:nvSpPr>
        <p:spPr>
          <a:xfrm>
            <a:off x="6701677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60" name="object 1160"/>
          <p:cNvSpPr/>
          <p:nvPr/>
        </p:nvSpPr>
        <p:spPr>
          <a:xfrm>
            <a:off x="6716805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61" name="object 1161"/>
          <p:cNvSpPr/>
          <p:nvPr/>
        </p:nvSpPr>
        <p:spPr>
          <a:xfrm>
            <a:off x="6731933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62" name="object 1162"/>
          <p:cNvSpPr/>
          <p:nvPr/>
        </p:nvSpPr>
        <p:spPr>
          <a:xfrm>
            <a:off x="6747061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63" name="object 1163"/>
          <p:cNvSpPr/>
          <p:nvPr/>
        </p:nvSpPr>
        <p:spPr>
          <a:xfrm>
            <a:off x="6762189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64" name="object 1164"/>
          <p:cNvSpPr/>
          <p:nvPr/>
        </p:nvSpPr>
        <p:spPr>
          <a:xfrm>
            <a:off x="6777317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65" name="object 1165"/>
          <p:cNvSpPr/>
          <p:nvPr/>
        </p:nvSpPr>
        <p:spPr>
          <a:xfrm>
            <a:off x="6792444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66" name="object 1166"/>
          <p:cNvSpPr/>
          <p:nvPr/>
        </p:nvSpPr>
        <p:spPr>
          <a:xfrm>
            <a:off x="6807572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67" name="object 1167"/>
          <p:cNvSpPr/>
          <p:nvPr/>
        </p:nvSpPr>
        <p:spPr>
          <a:xfrm>
            <a:off x="6822700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68" name="object 1168"/>
          <p:cNvSpPr/>
          <p:nvPr/>
        </p:nvSpPr>
        <p:spPr>
          <a:xfrm>
            <a:off x="6837828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69" name="object 1169"/>
          <p:cNvSpPr/>
          <p:nvPr/>
        </p:nvSpPr>
        <p:spPr>
          <a:xfrm>
            <a:off x="6852956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70" name="object 1170"/>
          <p:cNvSpPr/>
          <p:nvPr/>
        </p:nvSpPr>
        <p:spPr>
          <a:xfrm>
            <a:off x="6868084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71" name="object 1171"/>
          <p:cNvSpPr/>
          <p:nvPr/>
        </p:nvSpPr>
        <p:spPr>
          <a:xfrm>
            <a:off x="6883212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72" name="object 1172"/>
          <p:cNvSpPr/>
          <p:nvPr/>
        </p:nvSpPr>
        <p:spPr>
          <a:xfrm>
            <a:off x="6898340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73" name="object 1173"/>
          <p:cNvSpPr/>
          <p:nvPr/>
        </p:nvSpPr>
        <p:spPr>
          <a:xfrm>
            <a:off x="6913468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74" name="object 1174"/>
          <p:cNvSpPr/>
          <p:nvPr/>
        </p:nvSpPr>
        <p:spPr>
          <a:xfrm>
            <a:off x="6928596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75" name="object 1175"/>
          <p:cNvSpPr/>
          <p:nvPr/>
        </p:nvSpPr>
        <p:spPr>
          <a:xfrm>
            <a:off x="6943724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76" name="object 1176"/>
          <p:cNvSpPr/>
          <p:nvPr/>
        </p:nvSpPr>
        <p:spPr>
          <a:xfrm>
            <a:off x="6958852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77" name="object 1177"/>
          <p:cNvSpPr/>
          <p:nvPr/>
        </p:nvSpPr>
        <p:spPr>
          <a:xfrm>
            <a:off x="6973980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78" name="object 1178"/>
          <p:cNvSpPr/>
          <p:nvPr/>
        </p:nvSpPr>
        <p:spPr>
          <a:xfrm>
            <a:off x="6989108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79" name="object 1179"/>
          <p:cNvSpPr/>
          <p:nvPr/>
        </p:nvSpPr>
        <p:spPr>
          <a:xfrm>
            <a:off x="7004236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80" name="object 1180"/>
          <p:cNvSpPr/>
          <p:nvPr/>
        </p:nvSpPr>
        <p:spPr>
          <a:xfrm>
            <a:off x="7019364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81" name="object 1181"/>
          <p:cNvSpPr/>
          <p:nvPr/>
        </p:nvSpPr>
        <p:spPr>
          <a:xfrm>
            <a:off x="7034492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82" name="object 1182"/>
          <p:cNvSpPr/>
          <p:nvPr/>
        </p:nvSpPr>
        <p:spPr>
          <a:xfrm>
            <a:off x="7049619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83" name="object 1183"/>
          <p:cNvSpPr/>
          <p:nvPr/>
        </p:nvSpPr>
        <p:spPr>
          <a:xfrm>
            <a:off x="7064747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84" name="object 1184"/>
          <p:cNvSpPr/>
          <p:nvPr/>
        </p:nvSpPr>
        <p:spPr>
          <a:xfrm>
            <a:off x="7079875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85" name="object 1185"/>
          <p:cNvSpPr/>
          <p:nvPr/>
        </p:nvSpPr>
        <p:spPr>
          <a:xfrm>
            <a:off x="7095003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86" name="object 1186"/>
          <p:cNvSpPr/>
          <p:nvPr/>
        </p:nvSpPr>
        <p:spPr>
          <a:xfrm>
            <a:off x="7110131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87" name="object 1187"/>
          <p:cNvSpPr/>
          <p:nvPr/>
        </p:nvSpPr>
        <p:spPr>
          <a:xfrm>
            <a:off x="7125259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88" name="object 1188"/>
          <p:cNvSpPr/>
          <p:nvPr/>
        </p:nvSpPr>
        <p:spPr>
          <a:xfrm>
            <a:off x="7140387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89" name="object 1189"/>
          <p:cNvSpPr/>
          <p:nvPr/>
        </p:nvSpPr>
        <p:spPr>
          <a:xfrm>
            <a:off x="7155515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90" name="object 1190"/>
          <p:cNvSpPr/>
          <p:nvPr/>
        </p:nvSpPr>
        <p:spPr>
          <a:xfrm>
            <a:off x="7170643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91" name="object 1191"/>
          <p:cNvSpPr/>
          <p:nvPr/>
        </p:nvSpPr>
        <p:spPr>
          <a:xfrm>
            <a:off x="7185771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92" name="object 1192"/>
          <p:cNvSpPr/>
          <p:nvPr/>
        </p:nvSpPr>
        <p:spPr>
          <a:xfrm>
            <a:off x="7200899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93" name="object 1193"/>
          <p:cNvSpPr/>
          <p:nvPr/>
        </p:nvSpPr>
        <p:spPr>
          <a:xfrm>
            <a:off x="7216027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94" name="object 1194"/>
          <p:cNvSpPr/>
          <p:nvPr/>
        </p:nvSpPr>
        <p:spPr>
          <a:xfrm>
            <a:off x="7231155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95" name="object 1195"/>
          <p:cNvSpPr/>
          <p:nvPr/>
        </p:nvSpPr>
        <p:spPr>
          <a:xfrm>
            <a:off x="7246283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96" name="object 1196"/>
          <p:cNvSpPr/>
          <p:nvPr/>
        </p:nvSpPr>
        <p:spPr>
          <a:xfrm>
            <a:off x="7261411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97" name="object 1197"/>
          <p:cNvSpPr/>
          <p:nvPr/>
        </p:nvSpPr>
        <p:spPr>
          <a:xfrm>
            <a:off x="7276539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98" name="object 1198"/>
          <p:cNvSpPr/>
          <p:nvPr/>
        </p:nvSpPr>
        <p:spPr>
          <a:xfrm>
            <a:off x="7291667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99" name="object 1199"/>
          <p:cNvSpPr/>
          <p:nvPr/>
        </p:nvSpPr>
        <p:spPr>
          <a:xfrm>
            <a:off x="7306794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00" name="object 1200"/>
          <p:cNvSpPr/>
          <p:nvPr/>
        </p:nvSpPr>
        <p:spPr>
          <a:xfrm>
            <a:off x="7321922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01" name="object 1201"/>
          <p:cNvSpPr/>
          <p:nvPr/>
        </p:nvSpPr>
        <p:spPr>
          <a:xfrm>
            <a:off x="7337050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02" name="object 1202"/>
          <p:cNvSpPr/>
          <p:nvPr/>
        </p:nvSpPr>
        <p:spPr>
          <a:xfrm>
            <a:off x="7352178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03" name="object 1203"/>
          <p:cNvSpPr/>
          <p:nvPr/>
        </p:nvSpPr>
        <p:spPr>
          <a:xfrm>
            <a:off x="7367306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04" name="object 1204"/>
          <p:cNvSpPr/>
          <p:nvPr/>
        </p:nvSpPr>
        <p:spPr>
          <a:xfrm>
            <a:off x="7382434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05" name="object 1205"/>
          <p:cNvSpPr/>
          <p:nvPr/>
        </p:nvSpPr>
        <p:spPr>
          <a:xfrm>
            <a:off x="7397562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06" name="object 1206"/>
          <p:cNvSpPr/>
          <p:nvPr/>
        </p:nvSpPr>
        <p:spPr>
          <a:xfrm>
            <a:off x="7412690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07" name="object 1207"/>
          <p:cNvSpPr/>
          <p:nvPr/>
        </p:nvSpPr>
        <p:spPr>
          <a:xfrm>
            <a:off x="7427818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08" name="object 1208"/>
          <p:cNvSpPr/>
          <p:nvPr/>
        </p:nvSpPr>
        <p:spPr>
          <a:xfrm>
            <a:off x="7442946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09" name="object 1209"/>
          <p:cNvSpPr/>
          <p:nvPr/>
        </p:nvSpPr>
        <p:spPr>
          <a:xfrm>
            <a:off x="7458074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10" name="object 1210"/>
          <p:cNvSpPr/>
          <p:nvPr/>
        </p:nvSpPr>
        <p:spPr>
          <a:xfrm>
            <a:off x="7473202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11" name="object 1211"/>
          <p:cNvSpPr/>
          <p:nvPr/>
        </p:nvSpPr>
        <p:spPr>
          <a:xfrm>
            <a:off x="7488330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12" name="object 1212"/>
          <p:cNvSpPr/>
          <p:nvPr/>
        </p:nvSpPr>
        <p:spPr>
          <a:xfrm>
            <a:off x="7503458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13" name="object 1213"/>
          <p:cNvSpPr/>
          <p:nvPr/>
        </p:nvSpPr>
        <p:spPr>
          <a:xfrm>
            <a:off x="7518586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14" name="object 1214"/>
          <p:cNvSpPr/>
          <p:nvPr/>
        </p:nvSpPr>
        <p:spPr>
          <a:xfrm>
            <a:off x="7533714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15" name="object 1215"/>
          <p:cNvSpPr/>
          <p:nvPr/>
        </p:nvSpPr>
        <p:spPr>
          <a:xfrm>
            <a:off x="7548842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16" name="object 1216"/>
          <p:cNvSpPr/>
          <p:nvPr/>
        </p:nvSpPr>
        <p:spPr>
          <a:xfrm>
            <a:off x="7563969" y="4006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17" name="object 1217"/>
          <p:cNvSpPr/>
          <p:nvPr/>
        </p:nvSpPr>
        <p:spPr>
          <a:xfrm>
            <a:off x="3555065" y="2741659"/>
            <a:ext cx="7564" cy="0"/>
          </a:xfrm>
          <a:custGeom>
            <a:avLst/>
            <a:gdLst/>
            <a:ahLst/>
            <a:cxnLst/>
            <a:rect l="l" t="t" r="r" b="b"/>
            <a:pathLst>
              <a:path w="8572">
                <a:moveTo>
                  <a:pt x="0" y="0"/>
                </a:moveTo>
                <a:lnTo>
                  <a:pt x="8572" y="0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18" name="object 1218"/>
          <p:cNvSpPr/>
          <p:nvPr/>
        </p:nvSpPr>
        <p:spPr>
          <a:xfrm>
            <a:off x="3570193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19" name="object 1219"/>
          <p:cNvSpPr/>
          <p:nvPr/>
        </p:nvSpPr>
        <p:spPr>
          <a:xfrm>
            <a:off x="3585321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20" name="object 1220"/>
          <p:cNvSpPr/>
          <p:nvPr/>
        </p:nvSpPr>
        <p:spPr>
          <a:xfrm>
            <a:off x="3600449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21" name="object 1221"/>
          <p:cNvSpPr/>
          <p:nvPr/>
        </p:nvSpPr>
        <p:spPr>
          <a:xfrm>
            <a:off x="3615577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22" name="object 1222"/>
          <p:cNvSpPr/>
          <p:nvPr/>
        </p:nvSpPr>
        <p:spPr>
          <a:xfrm>
            <a:off x="3630705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23" name="object 1223"/>
          <p:cNvSpPr/>
          <p:nvPr/>
        </p:nvSpPr>
        <p:spPr>
          <a:xfrm>
            <a:off x="3645833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24" name="object 1224"/>
          <p:cNvSpPr/>
          <p:nvPr/>
        </p:nvSpPr>
        <p:spPr>
          <a:xfrm>
            <a:off x="3660961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25" name="object 1225"/>
          <p:cNvSpPr/>
          <p:nvPr/>
        </p:nvSpPr>
        <p:spPr>
          <a:xfrm>
            <a:off x="3676089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26" name="object 1226"/>
          <p:cNvSpPr/>
          <p:nvPr/>
        </p:nvSpPr>
        <p:spPr>
          <a:xfrm>
            <a:off x="3691217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27" name="object 1227"/>
          <p:cNvSpPr/>
          <p:nvPr/>
        </p:nvSpPr>
        <p:spPr>
          <a:xfrm>
            <a:off x="3706344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28" name="object 1228"/>
          <p:cNvSpPr/>
          <p:nvPr/>
        </p:nvSpPr>
        <p:spPr>
          <a:xfrm>
            <a:off x="3721472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29" name="object 1229"/>
          <p:cNvSpPr/>
          <p:nvPr/>
        </p:nvSpPr>
        <p:spPr>
          <a:xfrm>
            <a:off x="3736600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30" name="object 1230"/>
          <p:cNvSpPr/>
          <p:nvPr/>
        </p:nvSpPr>
        <p:spPr>
          <a:xfrm>
            <a:off x="3751728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31" name="object 1231"/>
          <p:cNvSpPr/>
          <p:nvPr/>
        </p:nvSpPr>
        <p:spPr>
          <a:xfrm>
            <a:off x="3766856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32" name="object 1232"/>
          <p:cNvSpPr/>
          <p:nvPr/>
        </p:nvSpPr>
        <p:spPr>
          <a:xfrm>
            <a:off x="3781984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33" name="object 1233"/>
          <p:cNvSpPr/>
          <p:nvPr/>
        </p:nvSpPr>
        <p:spPr>
          <a:xfrm>
            <a:off x="3797112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34" name="object 1234"/>
          <p:cNvSpPr/>
          <p:nvPr/>
        </p:nvSpPr>
        <p:spPr>
          <a:xfrm>
            <a:off x="3812240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35" name="object 1235"/>
          <p:cNvSpPr/>
          <p:nvPr/>
        </p:nvSpPr>
        <p:spPr>
          <a:xfrm>
            <a:off x="3827368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36" name="object 1236"/>
          <p:cNvSpPr/>
          <p:nvPr/>
        </p:nvSpPr>
        <p:spPr>
          <a:xfrm>
            <a:off x="3842496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37" name="object 1237"/>
          <p:cNvSpPr/>
          <p:nvPr/>
        </p:nvSpPr>
        <p:spPr>
          <a:xfrm>
            <a:off x="3857624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38" name="object 1238"/>
          <p:cNvSpPr/>
          <p:nvPr/>
        </p:nvSpPr>
        <p:spPr>
          <a:xfrm>
            <a:off x="3872752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39" name="object 1239"/>
          <p:cNvSpPr/>
          <p:nvPr/>
        </p:nvSpPr>
        <p:spPr>
          <a:xfrm>
            <a:off x="3887880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40" name="object 1240"/>
          <p:cNvSpPr/>
          <p:nvPr/>
        </p:nvSpPr>
        <p:spPr>
          <a:xfrm>
            <a:off x="3903008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41" name="object 1241"/>
          <p:cNvSpPr/>
          <p:nvPr/>
        </p:nvSpPr>
        <p:spPr>
          <a:xfrm>
            <a:off x="3918136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42" name="object 1242"/>
          <p:cNvSpPr/>
          <p:nvPr/>
        </p:nvSpPr>
        <p:spPr>
          <a:xfrm>
            <a:off x="3933264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43" name="object 1243"/>
          <p:cNvSpPr/>
          <p:nvPr/>
        </p:nvSpPr>
        <p:spPr>
          <a:xfrm>
            <a:off x="3948392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44" name="object 1244"/>
          <p:cNvSpPr/>
          <p:nvPr/>
        </p:nvSpPr>
        <p:spPr>
          <a:xfrm>
            <a:off x="3963519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45" name="object 1245"/>
          <p:cNvSpPr/>
          <p:nvPr/>
        </p:nvSpPr>
        <p:spPr>
          <a:xfrm>
            <a:off x="3978647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46" name="object 1246"/>
          <p:cNvSpPr/>
          <p:nvPr/>
        </p:nvSpPr>
        <p:spPr>
          <a:xfrm>
            <a:off x="3993775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47" name="object 1247"/>
          <p:cNvSpPr/>
          <p:nvPr/>
        </p:nvSpPr>
        <p:spPr>
          <a:xfrm>
            <a:off x="4008903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48" name="object 1248"/>
          <p:cNvSpPr/>
          <p:nvPr/>
        </p:nvSpPr>
        <p:spPr>
          <a:xfrm>
            <a:off x="4024031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49" name="object 1249"/>
          <p:cNvSpPr/>
          <p:nvPr/>
        </p:nvSpPr>
        <p:spPr>
          <a:xfrm>
            <a:off x="4039159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50" name="object 1250"/>
          <p:cNvSpPr/>
          <p:nvPr/>
        </p:nvSpPr>
        <p:spPr>
          <a:xfrm>
            <a:off x="4054287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51" name="object 1251"/>
          <p:cNvSpPr/>
          <p:nvPr/>
        </p:nvSpPr>
        <p:spPr>
          <a:xfrm>
            <a:off x="4069415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52" name="object 1252"/>
          <p:cNvSpPr/>
          <p:nvPr/>
        </p:nvSpPr>
        <p:spPr>
          <a:xfrm>
            <a:off x="4084543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53" name="object 1253"/>
          <p:cNvSpPr/>
          <p:nvPr/>
        </p:nvSpPr>
        <p:spPr>
          <a:xfrm>
            <a:off x="4099671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54" name="object 1254"/>
          <p:cNvSpPr/>
          <p:nvPr/>
        </p:nvSpPr>
        <p:spPr>
          <a:xfrm>
            <a:off x="4114799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55" name="object 1255"/>
          <p:cNvSpPr/>
          <p:nvPr/>
        </p:nvSpPr>
        <p:spPr>
          <a:xfrm>
            <a:off x="4129927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56" name="object 1256"/>
          <p:cNvSpPr/>
          <p:nvPr/>
        </p:nvSpPr>
        <p:spPr>
          <a:xfrm>
            <a:off x="4145055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57" name="object 1257"/>
          <p:cNvSpPr/>
          <p:nvPr/>
        </p:nvSpPr>
        <p:spPr>
          <a:xfrm>
            <a:off x="4160183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58" name="object 1258"/>
          <p:cNvSpPr/>
          <p:nvPr/>
        </p:nvSpPr>
        <p:spPr>
          <a:xfrm>
            <a:off x="4175311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59" name="object 1259"/>
          <p:cNvSpPr/>
          <p:nvPr/>
        </p:nvSpPr>
        <p:spPr>
          <a:xfrm>
            <a:off x="4190439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60" name="object 1260"/>
          <p:cNvSpPr/>
          <p:nvPr/>
        </p:nvSpPr>
        <p:spPr>
          <a:xfrm>
            <a:off x="4205567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61" name="object 1261"/>
          <p:cNvSpPr/>
          <p:nvPr/>
        </p:nvSpPr>
        <p:spPr>
          <a:xfrm>
            <a:off x="4220694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62" name="object 1262"/>
          <p:cNvSpPr/>
          <p:nvPr/>
        </p:nvSpPr>
        <p:spPr>
          <a:xfrm>
            <a:off x="4235822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63" name="object 1263"/>
          <p:cNvSpPr/>
          <p:nvPr/>
        </p:nvSpPr>
        <p:spPr>
          <a:xfrm>
            <a:off x="4250950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64" name="object 1264"/>
          <p:cNvSpPr/>
          <p:nvPr/>
        </p:nvSpPr>
        <p:spPr>
          <a:xfrm>
            <a:off x="4266078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65" name="object 1265"/>
          <p:cNvSpPr/>
          <p:nvPr/>
        </p:nvSpPr>
        <p:spPr>
          <a:xfrm>
            <a:off x="4281206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66" name="object 1266"/>
          <p:cNvSpPr/>
          <p:nvPr/>
        </p:nvSpPr>
        <p:spPr>
          <a:xfrm>
            <a:off x="4296334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67" name="object 1267"/>
          <p:cNvSpPr/>
          <p:nvPr/>
        </p:nvSpPr>
        <p:spPr>
          <a:xfrm>
            <a:off x="4311462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68" name="object 1268"/>
          <p:cNvSpPr/>
          <p:nvPr/>
        </p:nvSpPr>
        <p:spPr>
          <a:xfrm>
            <a:off x="4326590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69" name="object 1269"/>
          <p:cNvSpPr/>
          <p:nvPr/>
        </p:nvSpPr>
        <p:spPr>
          <a:xfrm>
            <a:off x="4341718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70" name="object 1270"/>
          <p:cNvSpPr/>
          <p:nvPr/>
        </p:nvSpPr>
        <p:spPr>
          <a:xfrm>
            <a:off x="4356846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71" name="object 1271"/>
          <p:cNvSpPr/>
          <p:nvPr/>
        </p:nvSpPr>
        <p:spPr>
          <a:xfrm>
            <a:off x="4371974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72" name="object 1272"/>
          <p:cNvSpPr/>
          <p:nvPr/>
        </p:nvSpPr>
        <p:spPr>
          <a:xfrm>
            <a:off x="4387102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73" name="object 1273"/>
          <p:cNvSpPr/>
          <p:nvPr/>
        </p:nvSpPr>
        <p:spPr>
          <a:xfrm>
            <a:off x="4402230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74" name="object 1274"/>
          <p:cNvSpPr/>
          <p:nvPr/>
        </p:nvSpPr>
        <p:spPr>
          <a:xfrm>
            <a:off x="4417358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75" name="object 1275"/>
          <p:cNvSpPr/>
          <p:nvPr/>
        </p:nvSpPr>
        <p:spPr>
          <a:xfrm>
            <a:off x="4432486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76" name="object 1276"/>
          <p:cNvSpPr/>
          <p:nvPr/>
        </p:nvSpPr>
        <p:spPr>
          <a:xfrm>
            <a:off x="4447614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77" name="object 1277"/>
          <p:cNvSpPr/>
          <p:nvPr/>
        </p:nvSpPr>
        <p:spPr>
          <a:xfrm>
            <a:off x="4462742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78" name="object 1278"/>
          <p:cNvSpPr/>
          <p:nvPr/>
        </p:nvSpPr>
        <p:spPr>
          <a:xfrm>
            <a:off x="4477869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79" name="object 1279"/>
          <p:cNvSpPr/>
          <p:nvPr/>
        </p:nvSpPr>
        <p:spPr>
          <a:xfrm>
            <a:off x="4492997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80" name="object 1280"/>
          <p:cNvSpPr/>
          <p:nvPr/>
        </p:nvSpPr>
        <p:spPr>
          <a:xfrm>
            <a:off x="4508125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81" name="object 1281"/>
          <p:cNvSpPr/>
          <p:nvPr/>
        </p:nvSpPr>
        <p:spPr>
          <a:xfrm>
            <a:off x="4523253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82" name="object 1282"/>
          <p:cNvSpPr/>
          <p:nvPr/>
        </p:nvSpPr>
        <p:spPr>
          <a:xfrm>
            <a:off x="4538381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83" name="object 1283"/>
          <p:cNvSpPr/>
          <p:nvPr/>
        </p:nvSpPr>
        <p:spPr>
          <a:xfrm>
            <a:off x="4553509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84" name="object 1284"/>
          <p:cNvSpPr/>
          <p:nvPr/>
        </p:nvSpPr>
        <p:spPr>
          <a:xfrm>
            <a:off x="4568637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85" name="object 1285"/>
          <p:cNvSpPr/>
          <p:nvPr/>
        </p:nvSpPr>
        <p:spPr>
          <a:xfrm>
            <a:off x="4583765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86" name="object 1286"/>
          <p:cNvSpPr/>
          <p:nvPr/>
        </p:nvSpPr>
        <p:spPr>
          <a:xfrm>
            <a:off x="4598893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87" name="object 1287"/>
          <p:cNvSpPr/>
          <p:nvPr/>
        </p:nvSpPr>
        <p:spPr>
          <a:xfrm>
            <a:off x="4614021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88" name="object 1288"/>
          <p:cNvSpPr/>
          <p:nvPr/>
        </p:nvSpPr>
        <p:spPr>
          <a:xfrm>
            <a:off x="4629149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89" name="object 1289"/>
          <p:cNvSpPr/>
          <p:nvPr/>
        </p:nvSpPr>
        <p:spPr>
          <a:xfrm>
            <a:off x="4644277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90" name="object 1290"/>
          <p:cNvSpPr/>
          <p:nvPr/>
        </p:nvSpPr>
        <p:spPr>
          <a:xfrm>
            <a:off x="4659405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91" name="object 1291"/>
          <p:cNvSpPr/>
          <p:nvPr/>
        </p:nvSpPr>
        <p:spPr>
          <a:xfrm>
            <a:off x="4674533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92" name="object 1292"/>
          <p:cNvSpPr/>
          <p:nvPr/>
        </p:nvSpPr>
        <p:spPr>
          <a:xfrm>
            <a:off x="4689661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93" name="object 1293"/>
          <p:cNvSpPr/>
          <p:nvPr/>
        </p:nvSpPr>
        <p:spPr>
          <a:xfrm>
            <a:off x="4704789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94" name="object 1294"/>
          <p:cNvSpPr/>
          <p:nvPr/>
        </p:nvSpPr>
        <p:spPr>
          <a:xfrm>
            <a:off x="4719917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95" name="object 1295"/>
          <p:cNvSpPr/>
          <p:nvPr/>
        </p:nvSpPr>
        <p:spPr>
          <a:xfrm>
            <a:off x="4735044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96" name="object 1296"/>
          <p:cNvSpPr/>
          <p:nvPr/>
        </p:nvSpPr>
        <p:spPr>
          <a:xfrm>
            <a:off x="4750172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97" name="object 1297"/>
          <p:cNvSpPr/>
          <p:nvPr/>
        </p:nvSpPr>
        <p:spPr>
          <a:xfrm>
            <a:off x="4765300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98" name="object 1298"/>
          <p:cNvSpPr/>
          <p:nvPr/>
        </p:nvSpPr>
        <p:spPr>
          <a:xfrm>
            <a:off x="4780428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99" name="object 1299"/>
          <p:cNvSpPr/>
          <p:nvPr/>
        </p:nvSpPr>
        <p:spPr>
          <a:xfrm>
            <a:off x="4795556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00" name="object 1300"/>
          <p:cNvSpPr/>
          <p:nvPr/>
        </p:nvSpPr>
        <p:spPr>
          <a:xfrm>
            <a:off x="4810684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01" name="object 1301"/>
          <p:cNvSpPr/>
          <p:nvPr/>
        </p:nvSpPr>
        <p:spPr>
          <a:xfrm>
            <a:off x="4825812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02" name="object 1302"/>
          <p:cNvSpPr/>
          <p:nvPr/>
        </p:nvSpPr>
        <p:spPr>
          <a:xfrm>
            <a:off x="4840940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03" name="object 1303"/>
          <p:cNvSpPr/>
          <p:nvPr/>
        </p:nvSpPr>
        <p:spPr>
          <a:xfrm>
            <a:off x="4856068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04" name="object 1304"/>
          <p:cNvSpPr/>
          <p:nvPr/>
        </p:nvSpPr>
        <p:spPr>
          <a:xfrm>
            <a:off x="4871196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05" name="object 1305"/>
          <p:cNvSpPr/>
          <p:nvPr/>
        </p:nvSpPr>
        <p:spPr>
          <a:xfrm>
            <a:off x="4886324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06" name="object 1306"/>
          <p:cNvSpPr/>
          <p:nvPr/>
        </p:nvSpPr>
        <p:spPr>
          <a:xfrm>
            <a:off x="4901452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07" name="object 1307"/>
          <p:cNvSpPr/>
          <p:nvPr/>
        </p:nvSpPr>
        <p:spPr>
          <a:xfrm>
            <a:off x="4916580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08" name="object 1308"/>
          <p:cNvSpPr/>
          <p:nvPr/>
        </p:nvSpPr>
        <p:spPr>
          <a:xfrm>
            <a:off x="4931708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09" name="object 1309"/>
          <p:cNvSpPr/>
          <p:nvPr/>
        </p:nvSpPr>
        <p:spPr>
          <a:xfrm>
            <a:off x="4946836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10" name="object 1310"/>
          <p:cNvSpPr/>
          <p:nvPr/>
        </p:nvSpPr>
        <p:spPr>
          <a:xfrm>
            <a:off x="4961964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11" name="object 1311"/>
          <p:cNvSpPr/>
          <p:nvPr/>
        </p:nvSpPr>
        <p:spPr>
          <a:xfrm>
            <a:off x="4977092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12" name="object 1312"/>
          <p:cNvSpPr/>
          <p:nvPr/>
        </p:nvSpPr>
        <p:spPr>
          <a:xfrm>
            <a:off x="4992219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13" name="object 1313"/>
          <p:cNvSpPr/>
          <p:nvPr/>
        </p:nvSpPr>
        <p:spPr>
          <a:xfrm>
            <a:off x="5007347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14" name="object 1314"/>
          <p:cNvSpPr/>
          <p:nvPr/>
        </p:nvSpPr>
        <p:spPr>
          <a:xfrm>
            <a:off x="5022475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15" name="object 1315"/>
          <p:cNvSpPr/>
          <p:nvPr/>
        </p:nvSpPr>
        <p:spPr>
          <a:xfrm>
            <a:off x="5037603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16" name="object 1316"/>
          <p:cNvSpPr/>
          <p:nvPr/>
        </p:nvSpPr>
        <p:spPr>
          <a:xfrm>
            <a:off x="5052731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17" name="object 1317"/>
          <p:cNvSpPr/>
          <p:nvPr/>
        </p:nvSpPr>
        <p:spPr>
          <a:xfrm>
            <a:off x="5067859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18" name="object 1318"/>
          <p:cNvSpPr/>
          <p:nvPr/>
        </p:nvSpPr>
        <p:spPr>
          <a:xfrm>
            <a:off x="5082987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19" name="object 1319"/>
          <p:cNvSpPr/>
          <p:nvPr/>
        </p:nvSpPr>
        <p:spPr>
          <a:xfrm>
            <a:off x="5098115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20" name="object 1320"/>
          <p:cNvSpPr/>
          <p:nvPr/>
        </p:nvSpPr>
        <p:spPr>
          <a:xfrm>
            <a:off x="5113243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21" name="object 1321"/>
          <p:cNvSpPr/>
          <p:nvPr/>
        </p:nvSpPr>
        <p:spPr>
          <a:xfrm>
            <a:off x="5128371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22" name="object 1322"/>
          <p:cNvSpPr/>
          <p:nvPr/>
        </p:nvSpPr>
        <p:spPr>
          <a:xfrm>
            <a:off x="5143499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23" name="object 1323"/>
          <p:cNvSpPr/>
          <p:nvPr/>
        </p:nvSpPr>
        <p:spPr>
          <a:xfrm>
            <a:off x="5158627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24" name="object 1324"/>
          <p:cNvSpPr/>
          <p:nvPr/>
        </p:nvSpPr>
        <p:spPr>
          <a:xfrm>
            <a:off x="5173755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25" name="object 1325"/>
          <p:cNvSpPr/>
          <p:nvPr/>
        </p:nvSpPr>
        <p:spPr>
          <a:xfrm>
            <a:off x="5188883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26" name="object 1326"/>
          <p:cNvSpPr/>
          <p:nvPr/>
        </p:nvSpPr>
        <p:spPr>
          <a:xfrm>
            <a:off x="5204011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27" name="object 1327"/>
          <p:cNvSpPr/>
          <p:nvPr/>
        </p:nvSpPr>
        <p:spPr>
          <a:xfrm>
            <a:off x="5219139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28" name="object 1328"/>
          <p:cNvSpPr/>
          <p:nvPr/>
        </p:nvSpPr>
        <p:spPr>
          <a:xfrm>
            <a:off x="5234267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29" name="object 1329"/>
          <p:cNvSpPr/>
          <p:nvPr/>
        </p:nvSpPr>
        <p:spPr>
          <a:xfrm>
            <a:off x="5249394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30" name="object 1330"/>
          <p:cNvSpPr/>
          <p:nvPr/>
        </p:nvSpPr>
        <p:spPr>
          <a:xfrm>
            <a:off x="5264522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31" name="object 1331"/>
          <p:cNvSpPr/>
          <p:nvPr/>
        </p:nvSpPr>
        <p:spPr>
          <a:xfrm>
            <a:off x="5279650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32" name="object 1332"/>
          <p:cNvSpPr/>
          <p:nvPr/>
        </p:nvSpPr>
        <p:spPr>
          <a:xfrm>
            <a:off x="5294778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33" name="object 1333"/>
          <p:cNvSpPr/>
          <p:nvPr/>
        </p:nvSpPr>
        <p:spPr>
          <a:xfrm>
            <a:off x="5309906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34" name="object 1334"/>
          <p:cNvSpPr/>
          <p:nvPr/>
        </p:nvSpPr>
        <p:spPr>
          <a:xfrm>
            <a:off x="5325034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35" name="object 1335"/>
          <p:cNvSpPr/>
          <p:nvPr/>
        </p:nvSpPr>
        <p:spPr>
          <a:xfrm>
            <a:off x="5340162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36" name="object 1336"/>
          <p:cNvSpPr/>
          <p:nvPr/>
        </p:nvSpPr>
        <p:spPr>
          <a:xfrm>
            <a:off x="5355290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37" name="object 1337"/>
          <p:cNvSpPr/>
          <p:nvPr/>
        </p:nvSpPr>
        <p:spPr>
          <a:xfrm>
            <a:off x="5370418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38" name="object 1338"/>
          <p:cNvSpPr/>
          <p:nvPr/>
        </p:nvSpPr>
        <p:spPr>
          <a:xfrm>
            <a:off x="5385546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39" name="object 1339"/>
          <p:cNvSpPr/>
          <p:nvPr/>
        </p:nvSpPr>
        <p:spPr>
          <a:xfrm>
            <a:off x="5400674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40" name="object 1340"/>
          <p:cNvSpPr/>
          <p:nvPr/>
        </p:nvSpPr>
        <p:spPr>
          <a:xfrm>
            <a:off x="5415802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41" name="object 1341"/>
          <p:cNvSpPr/>
          <p:nvPr/>
        </p:nvSpPr>
        <p:spPr>
          <a:xfrm>
            <a:off x="5430930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42" name="object 1342"/>
          <p:cNvSpPr/>
          <p:nvPr/>
        </p:nvSpPr>
        <p:spPr>
          <a:xfrm>
            <a:off x="5446058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43" name="object 1343"/>
          <p:cNvSpPr/>
          <p:nvPr/>
        </p:nvSpPr>
        <p:spPr>
          <a:xfrm>
            <a:off x="5461186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44" name="object 1344"/>
          <p:cNvSpPr/>
          <p:nvPr/>
        </p:nvSpPr>
        <p:spPr>
          <a:xfrm>
            <a:off x="5476314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45" name="object 1345"/>
          <p:cNvSpPr/>
          <p:nvPr/>
        </p:nvSpPr>
        <p:spPr>
          <a:xfrm>
            <a:off x="5491442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46" name="object 1346"/>
          <p:cNvSpPr/>
          <p:nvPr/>
        </p:nvSpPr>
        <p:spPr>
          <a:xfrm>
            <a:off x="5506569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47" name="object 1347"/>
          <p:cNvSpPr/>
          <p:nvPr/>
        </p:nvSpPr>
        <p:spPr>
          <a:xfrm>
            <a:off x="5521697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48" name="object 1348"/>
          <p:cNvSpPr/>
          <p:nvPr/>
        </p:nvSpPr>
        <p:spPr>
          <a:xfrm>
            <a:off x="5536825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49" name="object 1349"/>
          <p:cNvSpPr/>
          <p:nvPr/>
        </p:nvSpPr>
        <p:spPr>
          <a:xfrm>
            <a:off x="5551953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50" name="object 1350"/>
          <p:cNvSpPr/>
          <p:nvPr/>
        </p:nvSpPr>
        <p:spPr>
          <a:xfrm>
            <a:off x="5567081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51" name="object 1351"/>
          <p:cNvSpPr/>
          <p:nvPr/>
        </p:nvSpPr>
        <p:spPr>
          <a:xfrm>
            <a:off x="5582209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52" name="object 1352"/>
          <p:cNvSpPr/>
          <p:nvPr/>
        </p:nvSpPr>
        <p:spPr>
          <a:xfrm>
            <a:off x="5597337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53" name="object 1353"/>
          <p:cNvSpPr/>
          <p:nvPr/>
        </p:nvSpPr>
        <p:spPr>
          <a:xfrm>
            <a:off x="5612465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54" name="object 1354"/>
          <p:cNvSpPr/>
          <p:nvPr/>
        </p:nvSpPr>
        <p:spPr>
          <a:xfrm>
            <a:off x="5627593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55" name="object 1355"/>
          <p:cNvSpPr/>
          <p:nvPr/>
        </p:nvSpPr>
        <p:spPr>
          <a:xfrm>
            <a:off x="5642721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56" name="object 1356"/>
          <p:cNvSpPr/>
          <p:nvPr/>
        </p:nvSpPr>
        <p:spPr>
          <a:xfrm>
            <a:off x="5657849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57" name="object 1357"/>
          <p:cNvSpPr/>
          <p:nvPr/>
        </p:nvSpPr>
        <p:spPr>
          <a:xfrm>
            <a:off x="5672977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58" name="object 1358"/>
          <p:cNvSpPr/>
          <p:nvPr/>
        </p:nvSpPr>
        <p:spPr>
          <a:xfrm>
            <a:off x="5688105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59" name="object 1359"/>
          <p:cNvSpPr/>
          <p:nvPr/>
        </p:nvSpPr>
        <p:spPr>
          <a:xfrm>
            <a:off x="5703233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60" name="object 1360"/>
          <p:cNvSpPr/>
          <p:nvPr/>
        </p:nvSpPr>
        <p:spPr>
          <a:xfrm>
            <a:off x="5718361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61" name="object 1361"/>
          <p:cNvSpPr/>
          <p:nvPr/>
        </p:nvSpPr>
        <p:spPr>
          <a:xfrm>
            <a:off x="5733489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62" name="object 1362"/>
          <p:cNvSpPr/>
          <p:nvPr/>
        </p:nvSpPr>
        <p:spPr>
          <a:xfrm>
            <a:off x="5748617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63" name="object 1363"/>
          <p:cNvSpPr/>
          <p:nvPr/>
        </p:nvSpPr>
        <p:spPr>
          <a:xfrm>
            <a:off x="5763744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64" name="object 1364"/>
          <p:cNvSpPr/>
          <p:nvPr/>
        </p:nvSpPr>
        <p:spPr>
          <a:xfrm>
            <a:off x="5778872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65" name="object 1365"/>
          <p:cNvSpPr/>
          <p:nvPr/>
        </p:nvSpPr>
        <p:spPr>
          <a:xfrm>
            <a:off x="5794000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66" name="object 1366"/>
          <p:cNvSpPr/>
          <p:nvPr/>
        </p:nvSpPr>
        <p:spPr>
          <a:xfrm>
            <a:off x="5809128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67" name="object 1367"/>
          <p:cNvSpPr/>
          <p:nvPr/>
        </p:nvSpPr>
        <p:spPr>
          <a:xfrm>
            <a:off x="5824256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68" name="object 1368"/>
          <p:cNvSpPr/>
          <p:nvPr/>
        </p:nvSpPr>
        <p:spPr>
          <a:xfrm>
            <a:off x="5839384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69" name="object 1369"/>
          <p:cNvSpPr/>
          <p:nvPr/>
        </p:nvSpPr>
        <p:spPr>
          <a:xfrm>
            <a:off x="5854512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70" name="object 1370"/>
          <p:cNvSpPr/>
          <p:nvPr/>
        </p:nvSpPr>
        <p:spPr>
          <a:xfrm>
            <a:off x="5869640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71" name="object 1371"/>
          <p:cNvSpPr/>
          <p:nvPr/>
        </p:nvSpPr>
        <p:spPr>
          <a:xfrm>
            <a:off x="5884768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72" name="object 1372"/>
          <p:cNvSpPr/>
          <p:nvPr/>
        </p:nvSpPr>
        <p:spPr>
          <a:xfrm>
            <a:off x="5899896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73" name="object 1373"/>
          <p:cNvSpPr/>
          <p:nvPr/>
        </p:nvSpPr>
        <p:spPr>
          <a:xfrm>
            <a:off x="5915024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74" name="object 1374"/>
          <p:cNvSpPr/>
          <p:nvPr/>
        </p:nvSpPr>
        <p:spPr>
          <a:xfrm>
            <a:off x="5930152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75" name="object 1375"/>
          <p:cNvSpPr/>
          <p:nvPr/>
        </p:nvSpPr>
        <p:spPr>
          <a:xfrm>
            <a:off x="5945280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76" name="object 1376"/>
          <p:cNvSpPr/>
          <p:nvPr/>
        </p:nvSpPr>
        <p:spPr>
          <a:xfrm>
            <a:off x="5960408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77" name="object 1377"/>
          <p:cNvSpPr/>
          <p:nvPr/>
        </p:nvSpPr>
        <p:spPr>
          <a:xfrm>
            <a:off x="5975536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78" name="object 1378"/>
          <p:cNvSpPr/>
          <p:nvPr/>
        </p:nvSpPr>
        <p:spPr>
          <a:xfrm>
            <a:off x="5990664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79" name="object 1379"/>
          <p:cNvSpPr/>
          <p:nvPr/>
        </p:nvSpPr>
        <p:spPr>
          <a:xfrm>
            <a:off x="6005792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80" name="object 1380"/>
          <p:cNvSpPr/>
          <p:nvPr/>
        </p:nvSpPr>
        <p:spPr>
          <a:xfrm>
            <a:off x="6020919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81" name="object 1381"/>
          <p:cNvSpPr/>
          <p:nvPr/>
        </p:nvSpPr>
        <p:spPr>
          <a:xfrm>
            <a:off x="6036047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82" name="object 1382"/>
          <p:cNvSpPr/>
          <p:nvPr/>
        </p:nvSpPr>
        <p:spPr>
          <a:xfrm>
            <a:off x="6051175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83" name="object 1383"/>
          <p:cNvSpPr/>
          <p:nvPr/>
        </p:nvSpPr>
        <p:spPr>
          <a:xfrm>
            <a:off x="6066303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84" name="object 1384"/>
          <p:cNvSpPr/>
          <p:nvPr/>
        </p:nvSpPr>
        <p:spPr>
          <a:xfrm>
            <a:off x="6081431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85" name="object 1385"/>
          <p:cNvSpPr/>
          <p:nvPr/>
        </p:nvSpPr>
        <p:spPr>
          <a:xfrm>
            <a:off x="6096559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86" name="object 1386"/>
          <p:cNvSpPr/>
          <p:nvPr/>
        </p:nvSpPr>
        <p:spPr>
          <a:xfrm>
            <a:off x="6111687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87" name="object 1387"/>
          <p:cNvSpPr/>
          <p:nvPr/>
        </p:nvSpPr>
        <p:spPr>
          <a:xfrm>
            <a:off x="6126815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88" name="object 1388"/>
          <p:cNvSpPr/>
          <p:nvPr/>
        </p:nvSpPr>
        <p:spPr>
          <a:xfrm>
            <a:off x="6141943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89" name="object 1389"/>
          <p:cNvSpPr/>
          <p:nvPr/>
        </p:nvSpPr>
        <p:spPr>
          <a:xfrm>
            <a:off x="6157071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90" name="object 1390"/>
          <p:cNvSpPr/>
          <p:nvPr/>
        </p:nvSpPr>
        <p:spPr>
          <a:xfrm>
            <a:off x="6172199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91" name="object 1391"/>
          <p:cNvSpPr/>
          <p:nvPr/>
        </p:nvSpPr>
        <p:spPr>
          <a:xfrm>
            <a:off x="6187327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92" name="object 1392"/>
          <p:cNvSpPr/>
          <p:nvPr/>
        </p:nvSpPr>
        <p:spPr>
          <a:xfrm>
            <a:off x="6202455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93" name="object 1393"/>
          <p:cNvSpPr/>
          <p:nvPr/>
        </p:nvSpPr>
        <p:spPr>
          <a:xfrm>
            <a:off x="6217583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94" name="object 1394"/>
          <p:cNvSpPr/>
          <p:nvPr/>
        </p:nvSpPr>
        <p:spPr>
          <a:xfrm>
            <a:off x="6232711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95" name="object 1395"/>
          <p:cNvSpPr/>
          <p:nvPr/>
        </p:nvSpPr>
        <p:spPr>
          <a:xfrm>
            <a:off x="6247839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96" name="object 1396"/>
          <p:cNvSpPr/>
          <p:nvPr/>
        </p:nvSpPr>
        <p:spPr>
          <a:xfrm>
            <a:off x="6262967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97" name="object 1397"/>
          <p:cNvSpPr/>
          <p:nvPr/>
        </p:nvSpPr>
        <p:spPr>
          <a:xfrm>
            <a:off x="6278094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98" name="object 1398"/>
          <p:cNvSpPr/>
          <p:nvPr/>
        </p:nvSpPr>
        <p:spPr>
          <a:xfrm>
            <a:off x="6293222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99" name="object 1399"/>
          <p:cNvSpPr/>
          <p:nvPr/>
        </p:nvSpPr>
        <p:spPr>
          <a:xfrm>
            <a:off x="6308350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00" name="object 1400"/>
          <p:cNvSpPr/>
          <p:nvPr/>
        </p:nvSpPr>
        <p:spPr>
          <a:xfrm>
            <a:off x="6323478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01" name="object 1401"/>
          <p:cNvSpPr/>
          <p:nvPr/>
        </p:nvSpPr>
        <p:spPr>
          <a:xfrm>
            <a:off x="6338606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02" name="object 1402"/>
          <p:cNvSpPr/>
          <p:nvPr/>
        </p:nvSpPr>
        <p:spPr>
          <a:xfrm>
            <a:off x="6353734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03" name="object 1403"/>
          <p:cNvSpPr/>
          <p:nvPr/>
        </p:nvSpPr>
        <p:spPr>
          <a:xfrm>
            <a:off x="6368862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04" name="object 1404"/>
          <p:cNvSpPr/>
          <p:nvPr/>
        </p:nvSpPr>
        <p:spPr>
          <a:xfrm>
            <a:off x="6383990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05" name="object 1405"/>
          <p:cNvSpPr/>
          <p:nvPr/>
        </p:nvSpPr>
        <p:spPr>
          <a:xfrm>
            <a:off x="6399118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06" name="object 1406"/>
          <p:cNvSpPr/>
          <p:nvPr/>
        </p:nvSpPr>
        <p:spPr>
          <a:xfrm>
            <a:off x="6414246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07" name="object 1407"/>
          <p:cNvSpPr/>
          <p:nvPr/>
        </p:nvSpPr>
        <p:spPr>
          <a:xfrm>
            <a:off x="6429374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08" name="object 1408"/>
          <p:cNvSpPr/>
          <p:nvPr/>
        </p:nvSpPr>
        <p:spPr>
          <a:xfrm>
            <a:off x="6444502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09" name="object 1409"/>
          <p:cNvSpPr/>
          <p:nvPr/>
        </p:nvSpPr>
        <p:spPr>
          <a:xfrm>
            <a:off x="6459630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10" name="object 1410"/>
          <p:cNvSpPr/>
          <p:nvPr/>
        </p:nvSpPr>
        <p:spPr>
          <a:xfrm>
            <a:off x="6474758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11" name="object 1411"/>
          <p:cNvSpPr/>
          <p:nvPr/>
        </p:nvSpPr>
        <p:spPr>
          <a:xfrm>
            <a:off x="6489886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12" name="object 1412"/>
          <p:cNvSpPr/>
          <p:nvPr/>
        </p:nvSpPr>
        <p:spPr>
          <a:xfrm>
            <a:off x="6505014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13" name="object 1413"/>
          <p:cNvSpPr/>
          <p:nvPr/>
        </p:nvSpPr>
        <p:spPr>
          <a:xfrm>
            <a:off x="6520142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14" name="object 1414"/>
          <p:cNvSpPr/>
          <p:nvPr/>
        </p:nvSpPr>
        <p:spPr>
          <a:xfrm>
            <a:off x="6535269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15" name="object 1415"/>
          <p:cNvSpPr/>
          <p:nvPr/>
        </p:nvSpPr>
        <p:spPr>
          <a:xfrm>
            <a:off x="6550397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16" name="object 1416"/>
          <p:cNvSpPr/>
          <p:nvPr/>
        </p:nvSpPr>
        <p:spPr>
          <a:xfrm>
            <a:off x="6565525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17" name="object 1417"/>
          <p:cNvSpPr/>
          <p:nvPr/>
        </p:nvSpPr>
        <p:spPr>
          <a:xfrm>
            <a:off x="6580653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18" name="object 1418"/>
          <p:cNvSpPr/>
          <p:nvPr/>
        </p:nvSpPr>
        <p:spPr>
          <a:xfrm>
            <a:off x="6595781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19" name="object 1419"/>
          <p:cNvSpPr/>
          <p:nvPr/>
        </p:nvSpPr>
        <p:spPr>
          <a:xfrm>
            <a:off x="6610909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20" name="object 1420"/>
          <p:cNvSpPr/>
          <p:nvPr/>
        </p:nvSpPr>
        <p:spPr>
          <a:xfrm>
            <a:off x="6626037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21" name="object 1421"/>
          <p:cNvSpPr/>
          <p:nvPr/>
        </p:nvSpPr>
        <p:spPr>
          <a:xfrm>
            <a:off x="6641165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22" name="object 1422"/>
          <p:cNvSpPr/>
          <p:nvPr/>
        </p:nvSpPr>
        <p:spPr>
          <a:xfrm>
            <a:off x="6656293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23" name="object 1423"/>
          <p:cNvSpPr/>
          <p:nvPr/>
        </p:nvSpPr>
        <p:spPr>
          <a:xfrm>
            <a:off x="6671421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24" name="object 1424"/>
          <p:cNvSpPr/>
          <p:nvPr/>
        </p:nvSpPr>
        <p:spPr>
          <a:xfrm>
            <a:off x="6686549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25" name="object 1425"/>
          <p:cNvSpPr/>
          <p:nvPr/>
        </p:nvSpPr>
        <p:spPr>
          <a:xfrm>
            <a:off x="6701677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26" name="object 1426"/>
          <p:cNvSpPr/>
          <p:nvPr/>
        </p:nvSpPr>
        <p:spPr>
          <a:xfrm>
            <a:off x="6716805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27" name="object 1427"/>
          <p:cNvSpPr/>
          <p:nvPr/>
        </p:nvSpPr>
        <p:spPr>
          <a:xfrm>
            <a:off x="6731933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28" name="object 1428"/>
          <p:cNvSpPr/>
          <p:nvPr/>
        </p:nvSpPr>
        <p:spPr>
          <a:xfrm>
            <a:off x="6747061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29" name="object 1429"/>
          <p:cNvSpPr/>
          <p:nvPr/>
        </p:nvSpPr>
        <p:spPr>
          <a:xfrm>
            <a:off x="6762189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30" name="object 1430"/>
          <p:cNvSpPr/>
          <p:nvPr/>
        </p:nvSpPr>
        <p:spPr>
          <a:xfrm>
            <a:off x="6777317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31" name="object 1431"/>
          <p:cNvSpPr/>
          <p:nvPr/>
        </p:nvSpPr>
        <p:spPr>
          <a:xfrm>
            <a:off x="6792444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32" name="object 1432"/>
          <p:cNvSpPr/>
          <p:nvPr/>
        </p:nvSpPr>
        <p:spPr>
          <a:xfrm>
            <a:off x="6807572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33" name="object 1433"/>
          <p:cNvSpPr/>
          <p:nvPr/>
        </p:nvSpPr>
        <p:spPr>
          <a:xfrm>
            <a:off x="6822700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34" name="object 1434"/>
          <p:cNvSpPr/>
          <p:nvPr/>
        </p:nvSpPr>
        <p:spPr>
          <a:xfrm>
            <a:off x="6837828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35" name="object 1435"/>
          <p:cNvSpPr/>
          <p:nvPr/>
        </p:nvSpPr>
        <p:spPr>
          <a:xfrm>
            <a:off x="6852956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36" name="object 1436"/>
          <p:cNvSpPr/>
          <p:nvPr/>
        </p:nvSpPr>
        <p:spPr>
          <a:xfrm>
            <a:off x="6868084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37" name="object 1437"/>
          <p:cNvSpPr/>
          <p:nvPr/>
        </p:nvSpPr>
        <p:spPr>
          <a:xfrm>
            <a:off x="6883212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38" name="object 1438"/>
          <p:cNvSpPr/>
          <p:nvPr/>
        </p:nvSpPr>
        <p:spPr>
          <a:xfrm>
            <a:off x="6898340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39" name="object 1439"/>
          <p:cNvSpPr/>
          <p:nvPr/>
        </p:nvSpPr>
        <p:spPr>
          <a:xfrm>
            <a:off x="6913468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40" name="object 1440"/>
          <p:cNvSpPr/>
          <p:nvPr/>
        </p:nvSpPr>
        <p:spPr>
          <a:xfrm>
            <a:off x="6928596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41" name="object 1441"/>
          <p:cNvSpPr/>
          <p:nvPr/>
        </p:nvSpPr>
        <p:spPr>
          <a:xfrm>
            <a:off x="6943724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42" name="object 1442"/>
          <p:cNvSpPr/>
          <p:nvPr/>
        </p:nvSpPr>
        <p:spPr>
          <a:xfrm>
            <a:off x="6958852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43" name="object 1443"/>
          <p:cNvSpPr/>
          <p:nvPr/>
        </p:nvSpPr>
        <p:spPr>
          <a:xfrm>
            <a:off x="6973980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44" name="object 1444"/>
          <p:cNvSpPr/>
          <p:nvPr/>
        </p:nvSpPr>
        <p:spPr>
          <a:xfrm>
            <a:off x="6989108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45" name="object 1445"/>
          <p:cNvSpPr/>
          <p:nvPr/>
        </p:nvSpPr>
        <p:spPr>
          <a:xfrm>
            <a:off x="7004236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46" name="object 1446"/>
          <p:cNvSpPr/>
          <p:nvPr/>
        </p:nvSpPr>
        <p:spPr>
          <a:xfrm>
            <a:off x="7019364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47" name="object 1447"/>
          <p:cNvSpPr/>
          <p:nvPr/>
        </p:nvSpPr>
        <p:spPr>
          <a:xfrm>
            <a:off x="7034492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48" name="object 1448"/>
          <p:cNvSpPr/>
          <p:nvPr/>
        </p:nvSpPr>
        <p:spPr>
          <a:xfrm>
            <a:off x="7049619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49" name="object 1449"/>
          <p:cNvSpPr/>
          <p:nvPr/>
        </p:nvSpPr>
        <p:spPr>
          <a:xfrm>
            <a:off x="7064747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50" name="object 1450"/>
          <p:cNvSpPr/>
          <p:nvPr/>
        </p:nvSpPr>
        <p:spPr>
          <a:xfrm>
            <a:off x="7079875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51" name="object 1451"/>
          <p:cNvSpPr/>
          <p:nvPr/>
        </p:nvSpPr>
        <p:spPr>
          <a:xfrm>
            <a:off x="7095003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52" name="object 1452"/>
          <p:cNvSpPr/>
          <p:nvPr/>
        </p:nvSpPr>
        <p:spPr>
          <a:xfrm>
            <a:off x="7110131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53" name="object 1453"/>
          <p:cNvSpPr/>
          <p:nvPr/>
        </p:nvSpPr>
        <p:spPr>
          <a:xfrm>
            <a:off x="7125259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54" name="object 1454"/>
          <p:cNvSpPr/>
          <p:nvPr/>
        </p:nvSpPr>
        <p:spPr>
          <a:xfrm>
            <a:off x="7140387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55" name="object 1455"/>
          <p:cNvSpPr/>
          <p:nvPr/>
        </p:nvSpPr>
        <p:spPr>
          <a:xfrm>
            <a:off x="7155515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56" name="object 1456"/>
          <p:cNvSpPr/>
          <p:nvPr/>
        </p:nvSpPr>
        <p:spPr>
          <a:xfrm>
            <a:off x="7170643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57" name="object 1457"/>
          <p:cNvSpPr/>
          <p:nvPr/>
        </p:nvSpPr>
        <p:spPr>
          <a:xfrm>
            <a:off x="7185771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58" name="object 1458"/>
          <p:cNvSpPr/>
          <p:nvPr/>
        </p:nvSpPr>
        <p:spPr>
          <a:xfrm>
            <a:off x="7200899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59" name="object 1459"/>
          <p:cNvSpPr/>
          <p:nvPr/>
        </p:nvSpPr>
        <p:spPr>
          <a:xfrm>
            <a:off x="7216027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60" name="object 1460"/>
          <p:cNvSpPr/>
          <p:nvPr/>
        </p:nvSpPr>
        <p:spPr>
          <a:xfrm>
            <a:off x="7231155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61" name="object 1461"/>
          <p:cNvSpPr/>
          <p:nvPr/>
        </p:nvSpPr>
        <p:spPr>
          <a:xfrm>
            <a:off x="7246283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62" name="object 1462"/>
          <p:cNvSpPr/>
          <p:nvPr/>
        </p:nvSpPr>
        <p:spPr>
          <a:xfrm>
            <a:off x="7261411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63" name="object 1463"/>
          <p:cNvSpPr/>
          <p:nvPr/>
        </p:nvSpPr>
        <p:spPr>
          <a:xfrm>
            <a:off x="7276539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64" name="object 1464"/>
          <p:cNvSpPr/>
          <p:nvPr/>
        </p:nvSpPr>
        <p:spPr>
          <a:xfrm>
            <a:off x="7291667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65" name="object 1465"/>
          <p:cNvSpPr/>
          <p:nvPr/>
        </p:nvSpPr>
        <p:spPr>
          <a:xfrm>
            <a:off x="7306794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66" name="object 1466"/>
          <p:cNvSpPr/>
          <p:nvPr/>
        </p:nvSpPr>
        <p:spPr>
          <a:xfrm>
            <a:off x="7321922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67" name="object 1467"/>
          <p:cNvSpPr/>
          <p:nvPr/>
        </p:nvSpPr>
        <p:spPr>
          <a:xfrm>
            <a:off x="7337050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68" name="object 1468"/>
          <p:cNvSpPr/>
          <p:nvPr/>
        </p:nvSpPr>
        <p:spPr>
          <a:xfrm>
            <a:off x="7352178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69" name="object 1469"/>
          <p:cNvSpPr/>
          <p:nvPr/>
        </p:nvSpPr>
        <p:spPr>
          <a:xfrm>
            <a:off x="7367306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70" name="object 1470"/>
          <p:cNvSpPr/>
          <p:nvPr/>
        </p:nvSpPr>
        <p:spPr>
          <a:xfrm>
            <a:off x="7382434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71" name="object 1471"/>
          <p:cNvSpPr/>
          <p:nvPr/>
        </p:nvSpPr>
        <p:spPr>
          <a:xfrm>
            <a:off x="7397562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72" name="object 1472"/>
          <p:cNvSpPr/>
          <p:nvPr/>
        </p:nvSpPr>
        <p:spPr>
          <a:xfrm>
            <a:off x="7412690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73" name="object 1473"/>
          <p:cNvSpPr/>
          <p:nvPr/>
        </p:nvSpPr>
        <p:spPr>
          <a:xfrm>
            <a:off x="7427818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74" name="object 1474"/>
          <p:cNvSpPr/>
          <p:nvPr/>
        </p:nvSpPr>
        <p:spPr>
          <a:xfrm>
            <a:off x="7442946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75" name="object 1475"/>
          <p:cNvSpPr/>
          <p:nvPr/>
        </p:nvSpPr>
        <p:spPr>
          <a:xfrm>
            <a:off x="7458074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76" name="object 1476"/>
          <p:cNvSpPr/>
          <p:nvPr/>
        </p:nvSpPr>
        <p:spPr>
          <a:xfrm>
            <a:off x="7473202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77" name="object 1477"/>
          <p:cNvSpPr/>
          <p:nvPr/>
        </p:nvSpPr>
        <p:spPr>
          <a:xfrm>
            <a:off x="7488330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78" name="object 1478"/>
          <p:cNvSpPr/>
          <p:nvPr/>
        </p:nvSpPr>
        <p:spPr>
          <a:xfrm>
            <a:off x="7503458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79" name="object 1479"/>
          <p:cNvSpPr/>
          <p:nvPr/>
        </p:nvSpPr>
        <p:spPr>
          <a:xfrm>
            <a:off x="7518586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80" name="object 1480"/>
          <p:cNvSpPr/>
          <p:nvPr/>
        </p:nvSpPr>
        <p:spPr>
          <a:xfrm>
            <a:off x="7533714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81" name="object 1481"/>
          <p:cNvSpPr/>
          <p:nvPr/>
        </p:nvSpPr>
        <p:spPr>
          <a:xfrm>
            <a:off x="7548842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82" name="object 1482"/>
          <p:cNvSpPr/>
          <p:nvPr/>
        </p:nvSpPr>
        <p:spPr>
          <a:xfrm>
            <a:off x="7563969" y="2741659"/>
            <a:ext cx="7564" cy="0"/>
          </a:xfrm>
          <a:custGeom>
            <a:avLst/>
            <a:gdLst/>
            <a:ahLst/>
            <a:cxnLst/>
            <a:rect l="l" t="t" r="r" b="b"/>
            <a:pathLst>
              <a:path w="8572">
                <a:moveTo>
                  <a:pt x="0" y="0"/>
                </a:moveTo>
                <a:lnTo>
                  <a:pt x="8572" y="0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83" name="object 1483"/>
          <p:cNvSpPr/>
          <p:nvPr/>
        </p:nvSpPr>
        <p:spPr>
          <a:xfrm>
            <a:off x="7563969" y="400609"/>
            <a:ext cx="7564" cy="15127"/>
          </a:xfrm>
          <a:custGeom>
            <a:avLst/>
            <a:gdLst/>
            <a:ahLst/>
            <a:cxnLst/>
            <a:rect l="l" t="t" r="r" b="b"/>
            <a:pathLst>
              <a:path w="8572" h="17144">
                <a:moveTo>
                  <a:pt x="0" y="8572"/>
                </a:moveTo>
                <a:lnTo>
                  <a:pt x="8572" y="8572"/>
                </a:lnTo>
              </a:path>
            </a:pathLst>
          </a:custGeom>
          <a:ln w="18414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84" name="object 1484"/>
          <p:cNvSpPr/>
          <p:nvPr/>
        </p:nvSpPr>
        <p:spPr>
          <a:xfrm>
            <a:off x="7563969" y="42330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85" name="object 1485"/>
          <p:cNvSpPr/>
          <p:nvPr/>
        </p:nvSpPr>
        <p:spPr>
          <a:xfrm>
            <a:off x="7563969" y="43842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86" name="object 1486"/>
          <p:cNvSpPr/>
          <p:nvPr/>
        </p:nvSpPr>
        <p:spPr>
          <a:xfrm>
            <a:off x="7563969" y="45355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87" name="object 1487"/>
          <p:cNvSpPr/>
          <p:nvPr/>
        </p:nvSpPr>
        <p:spPr>
          <a:xfrm>
            <a:off x="7563969" y="46868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88" name="object 1488"/>
          <p:cNvSpPr/>
          <p:nvPr/>
        </p:nvSpPr>
        <p:spPr>
          <a:xfrm>
            <a:off x="7563969" y="48381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89" name="object 1489"/>
          <p:cNvSpPr/>
          <p:nvPr/>
        </p:nvSpPr>
        <p:spPr>
          <a:xfrm>
            <a:off x="7563969" y="49894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90" name="object 1490"/>
          <p:cNvSpPr/>
          <p:nvPr/>
        </p:nvSpPr>
        <p:spPr>
          <a:xfrm>
            <a:off x="7563969" y="51406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91" name="object 1491"/>
          <p:cNvSpPr/>
          <p:nvPr/>
        </p:nvSpPr>
        <p:spPr>
          <a:xfrm>
            <a:off x="7563969" y="5291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92" name="object 1492"/>
          <p:cNvSpPr/>
          <p:nvPr/>
        </p:nvSpPr>
        <p:spPr>
          <a:xfrm>
            <a:off x="7563969" y="54432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93" name="object 1493"/>
          <p:cNvSpPr/>
          <p:nvPr/>
        </p:nvSpPr>
        <p:spPr>
          <a:xfrm>
            <a:off x="7563969" y="55945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94" name="object 1494"/>
          <p:cNvSpPr/>
          <p:nvPr/>
        </p:nvSpPr>
        <p:spPr>
          <a:xfrm>
            <a:off x="7563969" y="57458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95" name="object 1495"/>
          <p:cNvSpPr/>
          <p:nvPr/>
        </p:nvSpPr>
        <p:spPr>
          <a:xfrm>
            <a:off x="7563969" y="5897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96" name="object 1496"/>
          <p:cNvSpPr/>
          <p:nvPr/>
        </p:nvSpPr>
        <p:spPr>
          <a:xfrm>
            <a:off x="7563969" y="60483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97" name="object 1497"/>
          <p:cNvSpPr/>
          <p:nvPr/>
        </p:nvSpPr>
        <p:spPr>
          <a:xfrm>
            <a:off x="7563969" y="6199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98" name="object 1498"/>
          <p:cNvSpPr/>
          <p:nvPr/>
        </p:nvSpPr>
        <p:spPr>
          <a:xfrm>
            <a:off x="7563969" y="63509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99" name="object 1499"/>
          <p:cNvSpPr/>
          <p:nvPr/>
        </p:nvSpPr>
        <p:spPr>
          <a:xfrm>
            <a:off x="7563969" y="65022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00" name="object 1500"/>
          <p:cNvSpPr/>
          <p:nvPr/>
        </p:nvSpPr>
        <p:spPr>
          <a:xfrm>
            <a:off x="7563969" y="66534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01" name="object 1501"/>
          <p:cNvSpPr/>
          <p:nvPr/>
        </p:nvSpPr>
        <p:spPr>
          <a:xfrm>
            <a:off x="7563969" y="6804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02" name="object 1502"/>
          <p:cNvSpPr/>
          <p:nvPr/>
        </p:nvSpPr>
        <p:spPr>
          <a:xfrm>
            <a:off x="7563969" y="69560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03" name="object 1503"/>
          <p:cNvSpPr/>
          <p:nvPr/>
        </p:nvSpPr>
        <p:spPr>
          <a:xfrm>
            <a:off x="7563969" y="71073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04" name="object 1504"/>
          <p:cNvSpPr/>
          <p:nvPr/>
        </p:nvSpPr>
        <p:spPr>
          <a:xfrm>
            <a:off x="7563969" y="72586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05" name="object 1505"/>
          <p:cNvSpPr/>
          <p:nvPr/>
        </p:nvSpPr>
        <p:spPr>
          <a:xfrm>
            <a:off x="7563969" y="74098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06" name="object 1506"/>
          <p:cNvSpPr/>
          <p:nvPr/>
        </p:nvSpPr>
        <p:spPr>
          <a:xfrm>
            <a:off x="7563969" y="75611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07" name="object 1507"/>
          <p:cNvSpPr/>
          <p:nvPr/>
        </p:nvSpPr>
        <p:spPr>
          <a:xfrm>
            <a:off x="7563969" y="77124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08" name="object 1508"/>
          <p:cNvSpPr/>
          <p:nvPr/>
        </p:nvSpPr>
        <p:spPr>
          <a:xfrm>
            <a:off x="7563969" y="78637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09" name="object 1509"/>
          <p:cNvSpPr/>
          <p:nvPr/>
        </p:nvSpPr>
        <p:spPr>
          <a:xfrm>
            <a:off x="7563969" y="801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10" name="object 1510"/>
          <p:cNvSpPr/>
          <p:nvPr/>
        </p:nvSpPr>
        <p:spPr>
          <a:xfrm>
            <a:off x="7563969" y="81662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11" name="object 1511"/>
          <p:cNvSpPr/>
          <p:nvPr/>
        </p:nvSpPr>
        <p:spPr>
          <a:xfrm>
            <a:off x="7563969" y="83175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12" name="object 1512"/>
          <p:cNvSpPr/>
          <p:nvPr/>
        </p:nvSpPr>
        <p:spPr>
          <a:xfrm>
            <a:off x="7563969" y="84688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13" name="object 1513"/>
          <p:cNvSpPr/>
          <p:nvPr/>
        </p:nvSpPr>
        <p:spPr>
          <a:xfrm>
            <a:off x="7563969" y="86201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14" name="object 1514"/>
          <p:cNvSpPr/>
          <p:nvPr/>
        </p:nvSpPr>
        <p:spPr>
          <a:xfrm>
            <a:off x="7563969" y="8771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15" name="object 1515"/>
          <p:cNvSpPr/>
          <p:nvPr/>
        </p:nvSpPr>
        <p:spPr>
          <a:xfrm>
            <a:off x="7563969" y="8922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16" name="object 1516"/>
          <p:cNvSpPr/>
          <p:nvPr/>
        </p:nvSpPr>
        <p:spPr>
          <a:xfrm>
            <a:off x="7563969" y="90739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17" name="object 1517"/>
          <p:cNvSpPr/>
          <p:nvPr/>
        </p:nvSpPr>
        <p:spPr>
          <a:xfrm>
            <a:off x="7563969" y="9225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18" name="object 1518"/>
          <p:cNvSpPr/>
          <p:nvPr/>
        </p:nvSpPr>
        <p:spPr>
          <a:xfrm>
            <a:off x="7563969" y="93765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19" name="object 1519"/>
          <p:cNvSpPr/>
          <p:nvPr/>
        </p:nvSpPr>
        <p:spPr>
          <a:xfrm>
            <a:off x="7563969" y="95277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20" name="object 1520"/>
          <p:cNvSpPr/>
          <p:nvPr/>
        </p:nvSpPr>
        <p:spPr>
          <a:xfrm>
            <a:off x="7563969" y="96790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21" name="object 1521"/>
          <p:cNvSpPr/>
          <p:nvPr/>
        </p:nvSpPr>
        <p:spPr>
          <a:xfrm>
            <a:off x="7563969" y="98303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22" name="object 1522"/>
          <p:cNvSpPr/>
          <p:nvPr/>
        </p:nvSpPr>
        <p:spPr>
          <a:xfrm>
            <a:off x="7563969" y="99816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23" name="object 1523"/>
          <p:cNvSpPr/>
          <p:nvPr/>
        </p:nvSpPr>
        <p:spPr>
          <a:xfrm>
            <a:off x="7563969" y="101329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24" name="object 1524"/>
          <p:cNvSpPr/>
          <p:nvPr/>
        </p:nvSpPr>
        <p:spPr>
          <a:xfrm>
            <a:off x="7563969" y="102841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25" name="object 1525"/>
          <p:cNvSpPr/>
          <p:nvPr/>
        </p:nvSpPr>
        <p:spPr>
          <a:xfrm>
            <a:off x="7563969" y="104354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26" name="object 1526"/>
          <p:cNvSpPr/>
          <p:nvPr/>
        </p:nvSpPr>
        <p:spPr>
          <a:xfrm>
            <a:off x="7563969" y="105867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27" name="object 1527"/>
          <p:cNvSpPr/>
          <p:nvPr/>
        </p:nvSpPr>
        <p:spPr>
          <a:xfrm>
            <a:off x="7563969" y="107380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28" name="object 1528"/>
          <p:cNvSpPr/>
          <p:nvPr/>
        </p:nvSpPr>
        <p:spPr>
          <a:xfrm>
            <a:off x="7563969" y="108893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29" name="object 1529"/>
          <p:cNvSpPr/>
          <p:nvPr/>
        </p:nvSpPr>
        <p:spPr>
          <a:xfrm>
            <a:off x="7563969" y="110405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30" name="object 1530"/>
          <p:cNvSpPr/>
          <p:nvPr/>
        </p:nvSpPr>
        <p:spPr>
          <a:xfrm>
            <a:off x="7563969" y="11191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31" name="object 1531"/>
          <p:cNvSpPr/>
          <p:nvPr/>
        </p:nvSpPr>
        <p:spPr>
          <a:xfrm>
            <a:off x="7563969" y="11343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32" name="object 1532"/>
          <p:cNvSpPr/>
          <p:nvPr/>
        </p:nvSpPr>
        <p:spPr>
          <a:xfrm>
            <a:off x="7563969" y="11494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33" name="object 1533"/>
          <p:cNvSpPr/>
          <p:nvPr/>
        </p:nvSpPr>
        <p:spPr>
          <a:xfrm>
            <a:off x="7563969" y="116457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34" name="object 1534"/>
          <p:cNvSpPr/>
          <p:nvPr/>
        </p:nvSpPr>
        <p:spPr>
          <a:xfrm>
            <a:off x="7563969" y="117969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35" name="object 1535"/>
          <p:cNvSpPr/>
          <p:nvPr/>
        </p:nvSpPr>
        <p:spPr>
          <a:xfrm>
            <a:off x="7563969" y="119482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36" name="object 1536"/>
          <p:cNvSpPr/>
          <p:nvPr/>
        </p:nvSpPr>
        <p:spPr>
          <a:xfrm>
            <a:off x="7563969" y="120995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37" name="object 1537"/>
          <p:cNvSpPr/>
          <p:nvPr/>
        </p:nvSpPr>
        <p:spPr>
          <a:xfrm>
            <a:off x="7563969" y="122508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38" name="object 1538"/>
          <p:cNvSpPr/>
          <p:nvPr/>
        </p:nvSpPr>
        <p:spPr>
          <a:xfrm>
            <a:off x="7563969" y="124021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39" name="object 1539"/>
          <p:cNvSpPr/>
          <p:nvPr/>
        </p:nvSpPr>
        <p:spPr>
          <a:xfrm>
            <a:off x="7563969" y="125533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40" name="object 1540"/>
          <p:cNvSpPr/>
          <p:nvPr/>
        </p:nvSpPr>
        <p:spPr>
          <a:xfrm>
            <a:off x="7563969" y="127046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41" name="object 1541"/>
          <p:cNvSpPr/>
          <p:nvPr/>
        </p:nvSpPr>
        <p:spPr>
          <a:xfrm>
            <a:off x="7563969" y="128559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42" name="object 1542"/>
          <p:cNvSpPr/>
          <p:nvPr/>
        </p:nvSpPr>
        <p:spPr>
          <a:xfrm>
            <a:off x="7563969" y="13007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43" name="object 1543"/>
          <p:cNvSpPr/>
          <p:nvPr/>
        </p:nvSpPr>
        <p:spPr>
          <a:xfrm>
            <a:off x="7563969" y="131585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44" name="object 1544"/>
          <p:cNvSpPr/>
          <p:nvPr/>
        </p:nvSpPr>
        <p:spPr>
          <a:xfrm>
            <a:off x="7563969" y="13309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45" name="object 1545"/>
          <p:cNvSpPr/>
          <p:nvPr/>
        </p:nvSpPr>
        <p:spPr>
          <a:xfrm>
            <a:off x="7563969" y="134610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46" name="object 1546"/>
          <p:cNvSpPr/>
          <p:nvPr/>
        </p:nvSpPr>
        <p:spPr>
          <a:xfrm>
            <a:off x="7563969" y="136123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47" name="object 1547"/>
          <p:cNvSpPr/>
          <p:nvPr/>
        </p:nvSpPr>
        <p:spPr>
          <a:xfrm>
            <a:off x="7563969" y="137636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48" name="object 1548"/>
          <p:cNvSpPr/>
          <p:nvPr/>
        </p:nvSpPr>
        <p:spPr>
          <a:xfrm>
            <a:off x="7563969" y="139149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49" name="object 1549"/>
          <p:cNvSpPr/>
          <p:nvPr/>
        </p:nvSpPr>
        <p:spPr>
          <a:xfrm>
            <a:off x="7563969" y="140661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50" name="object 1550"/>
          <p:cNvSpPr/>
          <p:nvPr/>
        </p:nvSpPr>
        <p:spPr>
          <a:xfrm>
            <a:off x="7563969" y="142174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51" name="object 1551"/>
          <p:cNvSpPr/>
          <p:nvPr/>
        </p:nvSpPr>
        <p:spPr>
          <a:xfrm>
            <a:off x="7563969" y="143687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52" name="object 1552"/>
          <p:cNvSpPr/>
          <p:nvPr/>
        </p:nvSpPr>
        <p:spPr>
          <a:xfrm>
            <a:off x="7563969" y="145200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53" name="object 1553"/>
          <p:cNvSpPr/>
          <p:nvPr/>
        </p:nvSpPr>
        <p:spPr>
          <a:xfrm>
            <a:off x="7563969" y="146712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54" name="object 1554"/>
          <p:cNvSpPr/>
          <p:nvPr/>
        </p:nvSpPr>
        <p:spPr>
          <a:xfrm>
            <a:off x="7563969" y="148225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55" name="object 1555"/>
          <p:cNvSpPr/>
          <p:nvPr/>
        </p:nvSpPr>
        <p:spPr>
          <a:xfrm>
            <a:off x="7563969" y="149738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56" name="object 1556"/>
          <p:cNvSpPr/>
          <p:nvPr/>
        </p:nvSpPr>
        <p:spPr>
          <a:xfrm>
            <a:off x="7563969" y="151251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57" name="object 1557"/>
          <p:cNvSpPr/>
          <p:nvPr/>
        </p:nvSpPr>
        <p:spPr>
          <a:xfrm>
            <a:off x="7563969" y="152764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58" name="object 1558"/>
          <p:cNvSpPr/>
          <p:nvPr/>
        </p:nvSpPr>
        <p:spPr>
          <a:xfrm>
            <a:off x="7563969" y="154276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59" name="object 1559"/>
          <p:cNvSpPr/>
          <p:nvPr/>
        </p:nvSpPr>
        <p:spPr>
          <a:xfrm>
            <a:off x="7563969" y="15578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60" name="object 1560"/>
          <p:cNvSpPr/>
          <p:nvPr/>
        </p:nvSpPr>
        <p:spPr>
          <a:xfrm>
            <a:off x="7563969" y="157302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61" name="object 1561"/>
          <p:cNvSpPr/>
          <p:nvPr/>
        </p:nvSpPr>
        <p:spPr>
          <a:xfrm>
            <a:off x="7563969" y="158815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62" name="object 1562"/>
          <p:cNvSpPr/>
          <p:nvPr/>
        </p:nvSpPr>
        <p:spPr>
          <a:xfrm>
            <a:off x="7563969" y="160328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63" name="object 1563"/>
          <p:cNvSpPr/>
          <p:nvPr/>
        </p:nvSpPr>
        <p:spPr>
          <a:xfrm>
            <a:off x="7563969" y="16184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64" name="object 1564"/>
          <p:cNvSpPr/>
          <p:nvPr/>
        </p:nvSpPr>
        <p:spPr>
          <a:xfrm>
            <a:off x="7563969" y="163353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65" name="object 1565"/>
          <p:cNvSpPr/>
          <p:nvPr/>
        </p:nvSpPr>
        <p:spPr>
          <a:xfrm>
            <a:off x="7563969" y="1648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66" name="object 1566"/>
          <p:cNvSpPr/>
          <p:nvPr/>
        </p:nvSpPr>
        <p:spPr>
          <a:xfrm>
            <a:off x="7563969" y="166379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67" name="object 1567"/>
          <p:cNvSpPr/>
          <p:nvPr/>
        </p:nvSpPr>
        <p:spPr>
          <a:xfrm>
            <a:off x="7563969" y="167892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68" name="object 1568"/>
          <p:cNvSpPr/>
          <p:nvPr/>
        </p:nvSpPr>
        <p:spPr>
          <a:xfrm>
            <a:off x="7563969" y="169404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69" name="object 1569"/>
          <p:cNvSpPr/>
          <p:nvPr/>
        </p:nvSpPr>
        <p:spPr>
          <a:xfrm>
            <a:off x="7563969" y="1709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70" name="object 1570"/>
          <p:cNvSpPr/>
          <p:nvPr/>
        </p:nvSpPr>
        <p:spPr>
          <a:xfrm>
            <a:off x="7563969" y="172430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71" name="object 1571"/>
          <p:cNvSpPr/>
          <p:nvPr/>
        </p:nvSpPr>
        <p:spPr>
          <a:xfrm>
            <a:off x="7563969" y="173943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72" name="object 1572"/>
          <p:cNvSpPr/>
          <p:nvPr/>
        </p:nvSpPr>
        <p:spPr>
          <a:xfrm>
            <a:off x="7563969" y="175456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73" name="object 1573"/>
          <p:cNvSpPr/>
          <p:nvPr/>
        </p:nvSpPr>
        <p:spPr>
          <a:xfrm>
            <a:off x="7563969" y="176968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74" name="object 1574"/>
          <p:cNvSpPr/>
          <p:nvPr/>
        </p:nvSpPr>
        <p:spPr>
          <a:xfrm>
            <a:off x="7563969" y="178481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75" name="object 1575"/>
          <p:cNvSpPr/>
          <p:nvPr/>
        </p:nvSpPr>
        <p:spPr>
          <a:xfrm>
            <a:off x="7563969" y="179994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76" name="object 1576"/>
          <p:cNvSpPr/>
          <p:nvPr/>
        </p:nvSpPr>
        <p:spPr>
          <a:xfrm>
            <a:off x="7563969" y="181507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77" name="object 1577"/>
          <p:cNvSpPr/>
          <p:nvPr/>
        </p:nvSpPr>
        <p:spPr>
          <a:xfrm>
            <a:off x="7563969" y="18302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78" name="object 1578"/>
          <p:cNvSpPr/>
          <p:nvPr/>
        </p:nvSpPr>
        <p:spPr>
          <a:xfrm>
            <a:off x="7563969" y="184532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79" name="object 1579"/>
          <p:cNvSpPr/>
          <p:nvPr/>
        </p:nvSpPr>
        <p:spPr>
          <a:xfrm>
            <a:off x="7563969" y="186045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80" name="object 1580"/>
          <p:cNvSpPr/>
          <p:nvPr/>
        </p:nvSpPr>
        <p:spPr>
          <a:xfrm>
            <a:off x="7563969" y="187558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81" name="object 1581"/>
          <p:cNvSpPr/>
          <p:nvPr/>
        </p:nvSpPr>
        <p:spPr>
          <a:xfrm>
            <a:off x="7563969" y="189071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82" name="object 1582"/>
          <p:cNvSpPr/>
          <p:nvPr/>
        </p:nvSpPr>
        <p:spPr>
          <a:xfrm>
            <a:off x="7563969" y="19058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83" name="object 1583"/>
          <p:cNvSpPr/>
          <p:nvPr/>
        </p:nvSpPr>
        <p:spPr>
          <a:xfrm>
            <a:off x="7563969" y="19209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84" name="object 1584"/>
          <p:cNvSpPr/>
          <p:nvPr/>
        </p:nvSpPr>
        <p:spPr>
          <a:xfrm>
            <a:off x="7563969" y="193609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85" name="object 1585"/>
          <p:cNvSpPr/>
          <p:nvPr/>
        </p:nvSpPr>
        <p:spPr>
          <a:xfrm>
            <a:off x="7563969" y="19512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86" name="object 1586"/>
          <p:cNvSpPr/>
          <p:nvPr/>
        </p:nvSpPr>
        <p:spPr>
          <a:xfrm>
            <a:off x="7563969" y="196635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87" name="object 1587"/>
          <p:cNvSpPr/>
          <p:nvPr/>
        </p:nvSpPr>
        <p:spPr>
          <a:xfrm>
            <a:off x="7563969" y="198147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88" name="object 1588"/>
          <p:cNvSpPr/>
          <p:nvPr/>
        </p:nvSpPr>
        <p:spPr>
          <a:xfrm>
            <a:off x="7563969" y="199660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89" name="object 1589"/>
          <p:cNvSpPr/>
          <p:nvPr/>
        </p:nvSpPr>
        <p:spPr>
          <a:xfrm>
            <a:off x="7563969" y="201173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90" name="object 1590"/>
          <p:cNvSpPr/>
          <p:nvPr/>
        </p:nvSpPr>
        <p:spPr>
          <a:xfrm>
            <a:off x="7563969" y="202686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91" name="object 1591"/>
          <p:cNvSpPr/>
          <p:nvPr/>
        </p:nvSpPr>
        <p:spPr>
          <a:xfrm>
            <a:off x="7563969" y="204199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92" name="object 1592"/>
          <p:cNvSpPr/>
          <p:nvPr/>
        </p:nvSpPr>
        <p:spPr>
          <a:xfrm>
            <a:off x="7563969" y="205711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93" name="object 1593"/>
          <p:cNvSpPr/>
          <p:nvPr/>
        </p:nvSpPr>
        <p:spPr>
          <a:xfrm>
            <a:off x="7563969" y="207224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94" name="object 1594"/>
          <p:cNvSpPr/>
          <p:nvPr/>
        </p:nvSpPr>
        <p:spPr>
          <a:xfrm>
            <a:off x="7563969" y="208737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95" name="object 1595"/>
          <p:cNvSpPr/>
          <p:nvPr/>
        </p:nvSpPr>
        <p:spPr>
          <a:xfrm>
            <a:off x="7563969" y="210250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96" name="object 1596"/>
          <p:cNvSpPr/>
          <p:nvPr/>
        </p:nvSpPr>
        <p:spPr>
          <a:xfrm>
            <a:off x="7563969" y="211763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97" name="object 1597"/>
          <p:cNvSpPr/>
          <p:nvPr/>
        </p:nvSpPr>
        <p:spPr>
          <a:xfrm>
            <a:off x="7563969" y="213275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98" name="object 1598"/>
          <p:cNvSpPr/>
          <p:nvPr/>
        </p:nvSpPr>
        <p:spPr>
          <a:xfrm>
            <a:off x="7563969" y="21478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99" name="object 1599"/>
          <p:cNvSpPr/>
          <p:nvPr/>
        </p:nvSpPr>
        <p:spPr>
          <a:xfrm>
            <a:off x="7563969" y="21630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00" name="object 1600"/>
          <p:cNvSpPr/>
          <p:nvPr/>
        </p:nvSpPr>
        <p:spPr>
          <a:xfrm>
            <a:off x="7563969" y="21781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01" name="object 1601"/>
          <p:cNvSpPr/>
          <p:nvPr/>
        </p:nvSpPr>
        <p:spPr>
          <a:xfrm>
            <a:off x="7563969" y="219327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02" name="object 1602"/>
          <p:cNvSpPr/>
          <p:nvPr/>
        </p:nvSpPr>
        <p:spPr>
          <a:xfrm>
            <a:off x="7563969" y="220839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03" name="object 1603"/>
          <p:cNvSpPr/>
          <p:nvPr/>
        </p:nvSpPr>
        <p:spPr>
          <a:xfrm>
            <a:off x="7563969" y="222352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04" name="object 1604"/>
          <p:cNvSpPr/>
          <p:nvPr/>
        </p:nvSpPr>
        <p:spPr>
          <a:xfrm>
            <a:off x="7563969" y="223865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05" name="object 1605"/>
          <p:cNvSpPr/>
          <p:nvPr/>
        </p:nvSpPr>
        <p:spPr>
          <a:xfrm>
            <a:off x="7563969" y="225378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06" name="object 1606"/>
          <p:cNvSpPr/>
          <p:nvPr/>
        </p:nvSpPr>
        <p:spPr>
          <a:xfrm>
            <a:off x="7563969" y="226891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07" name="object 1607"/>
          <p:cNvSpPr/>
          <p:nvPr/>
        </p:nvSpPr>
        <p:spPr>
          <a:xfrm>
            <a:off x="7563969" y="228403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08" name="object 1608"/>
          <p:cNvSpPr/>
          <p:nvPr/>
        </p:nvSpPr>
        <p:spPr>
          <a:xfrm>
            <a:off x="7563969" y="229916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09" name="object 1609"/>
          <p:cNvSpPr/>
          <p:nvPr/>
        </p:nvSpPr>
        <p:spPr>
          <a:xfrm>
            <a:off x="7563969" y="231429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10" name="object 1610"/>
          <p:cNvSpPr/>
          <p:nvPr/>
        </p:nvSpPr>
        <p:spPr>
          <a:xfrm>
            <a:off x="7563969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11" name="object 1611"/>
          <p:cNvSpPr/>
          <p:nvPr/>
        </p:nvSpPr>
        <p:spPr>
          <a:xfrm>
            <a:off x="7563969" y="234455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12" name="object 1612"/>
          <p:cNvSpPr/>
          <p:nvPr/>
        </p:nvSpPr>
        <p:spPr>
          <a:xfrm>
            <a:off x="7563969" y="23596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13" name="object 1613"/>
          <p:cNvSpPr/>
          <p:nvPr/>
        </p:nvSpPr>
        <p:spPr>
          <a:xfrm>
            <a:off x="7563969" y="237480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14" name="object 1614"/>
          <p:cNvSpPr/>
          <p:nvPr/>
        </p:nvSpPr>
        <p:spPr>
          <a:xfrm>
            <a:off x="7563969" y="238993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15" name="object 1615"/>
          <p:cNvSpPr/>
          <p:nvPr/>
        </p:nvSpPr>
        <p:spPr>
          <a:xfrm>
            <a:off x="7563969" y="240506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16" name="object 1616"/>
          <p:cNvSpPr/>
          <p:nvPr/>
        </p:nvSpPr>
        <p:spPr>
          <a:xfrm>
            <a:off x="7563969" y="242019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17" name="object 1617"/>
          <p:cNvSpPr/>
          <p:nvPr/>
        </p:nvSpPr>
        <p:spPr>
          <a:xfrm>
            <a:off x="7563969" y="243531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18" name="object 1618"/>
          <p:cNvSpPr/>
          <p:nvPr/>
        </p:nvSpPr>
        <p:spPr>
          <a:xfrm>
            <a:off x="7563969" y="245044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19" name="object 1619"/>
          <p:cNvSpPr/>
          <p:nvPr/>
        </p:nvSpPr>
        <p:spPr>
          <a:xfrm>
            <a:off x="7563969" y="246557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20" name="object 1620"/>
          <p:cNvSpPr/>
          <p:nvPr/>
        </p:nvSpPr>
        <p:spPr>
          <a:xfrm>
            <a:off x="7563969" y="248070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21" name="object 1621"/>
          <p:cNvSpPr/>
          <p:nvPr/>
        </p:nvSpPr>
        <p:spPr>
          <a:xfrm>
            <a:off x="7563969" y="249582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22" name="object 1622"/>
          <p:cNvSpPr/>
          <p:nvPr/>
        </p:nvSpPr>
        <p:spPr>
          <a:xfrm>
            <a:off x="7563969" y="251095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23" name="object 1623"/>
          <p:cNvSpPr/>
          <p:nvPr/>
        </p:nvSpPr>
        <p:spPr>
          <a:xfrm>
            <a:off x="7563969" y="252608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24" name="object 1624"/>
          <p:cNvSpPr/>
          <p:nvPr/>
        </p:nvSpPr>
        <p:spPr>
          <a:xfrm>
            <a:off x="7563969" y="254121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25" name="object 1625"/>
          <p:cNvSpPr/>
          <p:nvPr/>
        </p:nvSpPr>
        <p:spPr>
          <a:xfrm>
            <a:off x="7563969" y="255634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26" name="object 1626"/>
          <p:cNvSpPr/>
          <p:nvPr/>
        </p:nvSpPr>
        <p:spPr>
          <a:xfrm>
            <a:off x="7563969" y="257146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27" name="object 1627"/>
          <p:cNvSpPr/>
          <p:nvPr/>
        </p:nvSpPr>
        <p:spPr>
          <a:xfrm>
            <a:off x="7563969" y="2586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28" name="object 1628"/>
          <p:cNvSpPr/>
          <p:nvPr/>
        </p:nvSpPr>
        <p:spPr>
          <a:xfrm>
            <a:off x="7563969" y="260172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29" name="object 1629"/>
          <p:cNvSpPr/>
          <p:nvPr/>
        </p:nvSpPr>
        <p:spPr>
          <a:xfrm>
            <a:off x="7563969" y="261685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30" name="object 1630"/>
          <p:cNvSpPr/>
          <p:nvPr/>
        </p:nvSpPr>
        <p:spPr>
          <a:xfrm>
            <a:off x="7563969" y="263198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31" name="object 1631"/>
          <p:cNvSpPr/>
          <p:nvPr/>
        </p:nvSpPr>
        <p:spPr>
          <a:xfrm>
            <a:off x="7563969" y="26471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32" name="object 1632"/>
          <p:cNvSpPr/>
          <p:nvPr/>
        </p:nvSpPr>
        <p:spPr>
          <a:xfrm>
            <a:off x="7563969" y="266223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33" name="object 1633"/>
          <p:cNvSpPr/>
          <p:nvPr/>
        </p:nvSpPr>
        <p:spPr>
          <a:xfrm>
            <a:off x="7563969" y="26773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34" name="object 1634"/>
          <p:cNvSpPr/>
          <p:nvPr/>
        </p:nvSpPr>
        <p:spPr>
          <a:xfrm>
            <a:off x="7563969" y="269249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35" name="object 1635"/>
          <p:cNvSpPr/>
          <p:nvPr/>
        </p:nvSpPr>
        <p:spPr>
          <a:xfrm>
            <a:off x="7563969" y="270762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36" name="object 1636"/>
          <p:cNvSpPr/>
          <p:nvPr/>
        </p:nvSpPr>
        <p:spPr>
          <a:xfrm>
            <a:off x="7563969" y="272274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37" name="object 1637"/>
          <p:cNvSpPr/>
          <p:nvPr/>
        </p:nvSpPr>
        <p:spPr>
          <a:xfrm>
            <a:off x="3555065" y="400609"/>
            <a:ext cx="7564" cy="15127"/>
          </a:xfrm>
          <a:custGeom>
            <a:avLst/>
            <a:gdLst/>
            <a:ahLst/>
            <a:cxnLst/>
            <a:rect l="l" t="t" r="r" b="b"/>
            <a:pathLst>
              <a:path w="8572" h="17144">
                <a:moveTo>
                  <a:pt x="0" y="8572"/>
                </a:moveTo>
                <a:lnTo>
                  <a:pt x="8572" y="8572"/>
                </a:lnTo>
              </a:path>
            </a:pathLst>
          </a:custGeom>
          <a:ln w="18414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38" name="object 1638"/>
          <p:cNvSpPr/>
          <p:nvPr/>
        </p:nvSpPr>
        <p:spPr>
          <a:xfrm>
            <a:off x="3555065" y="42330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39" name="object 1639"/>
          <p:cNvSpPr/>
          <p:nvPr/>
        </p:nvSpPr>
        <p:spPr>
          <a:xfrm>
            <a:off x="3555065" y="43842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40" name="object 1640"/>
          <p:cNvSpPr/>
          <p:nvPr/>
        </p:nvSpPr>
        <p:spPr>
          <a:xfrm>
            <a:off x="3555065" y="45355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41" name="object 1641"/>
          <p:cNvSpPr/>
          <p:nvPr/>
        </p:nvSpPr>
        <p:spPr>
          <a:xfrm>
            <a:off x="3555065" y="46868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42" name="object 1642"/>
          <p:cNvSpPr/>
          <p:nvPr/>
        </p:nvSpPr>
        <p:spPr>
          <a:xfrm>
            <a:off x="3555065" y="48381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43" name="object 1643"/>
          <p:cNvSpPr/>
          <p:nvPr/>
        </p:nvSpPr>
        <p:spPr>
          <a:xfrm>
            <a:off x="3555065" y="49894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44" name="object 1644"/>
          <p:cNvSpPr/>
          <p:nvPr/>
        </p:nvSpPr>
        <p:spPr>
          <a:xfrm>
            <a:off x="3555065" y="51406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45" name="object 1645"/>
          <p:cNvSpPr/>
          <p:nvPr/>
        </p:nvSpPr>
        <p:spPr>
          <a:xfrm>
            <a:off x="3555065" y="5291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46" name="object 1646"/>
          <p:cNvSpPr/>
          <p:nvPr/>
        </p:nvSpPr>
        <p:spPr>
          <a:xfrm>
            <a:off x="3555065" y="54432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47" name="object 1647"/>
          <p:cNvSpPr/>
          <p:nvPr/>
        </p:nvSpPr>
        <p:spPr>
          <a:xfrm>
            <a:off x="3555065" y="55945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48" name="object 1648"/>
          <p:cNvSpPr/>
          <p:nvPr/>
        </p:nvSpPr>
        <p:spPr>
          <a:xfrm>
            <a:off x="3555065" y="57458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49" name="object 1649"/>
          <p:cNvSpPr/>
          <p:nvPr/>
        </p:nvSpPr>
        <p:spPr>
          <a:xfrm>
            <a:off x="3555065" y="5897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50" name="object 1650"/>
          <p:cNvSpPr/>
          <p:nvPr/>
        </p:nvSpPr>
        <p:spPr>
          <a:xfrm>
            <a:off x="3555065" y="60483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51" name="object 1651"/>
          <p:cNvSpPr/>
          <p:nvPr/>
        </p:nvSpPr>
        <p:spPr>
          <a:xfrm>
            <a:off x="3555065" y="6199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52" name="object 1652"/>
          <p:cNvSpPr/>
          <p:nvPr/>
        </p:nvSpPr>
        <p:spPr>
          <a:xfrm>
            <a:off x="3555065" y="63509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53" name="object 1653"/>
          <p:cNvSpPr/>
          <p:nvPr/>
        </p:nvSpPr>
        <p:spPr>
          <a:xfrm>
            <a:off x="3555065" y="65022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54" name="object 1654"/>
          <p:cNvSpPr/>
          <p:nvPr/>
        </p:nvSpPr>
        <p:spPr>
          <a:xfrm>
            <a:off x="3555065" y="66534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55" name="object 1655"/>
          <p:cNvSpPr/>
          <p:nvPr/>
        </p:nvSpPr>
        <p:spPr>
          <a:xfrm>
            <a:off x="3555065" y="6804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56" name="object 1656"/>
          <p:cNvSpPr/>
          <p:nvPr/>
        </p:nvSpPr>
        <p:spPr>
          <a:xfrm>
            <a:off x="3555065" y="69560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57" name="object 1657"/>
          <p:cNvSpPr/>
          <p:nvPr/>
        </p:nvSpPr>
        <p:spPr>
          <a:xfrm>
            <a:off x="3555065" y="71073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58" name="object 1658"/>
          <p:cNvSpPr/>
          <p:nvPr/>
        </p:nvSpPr>
        <p:spPr>
          <a:xfrm>
            <a:off x="3555065" y="72586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59" name="object 1659"/>
          <p:cNvSpPr/>
          <p:nvPr/>
        </p:nvSpPr>
        <p:spPr>
          <a:xfrm>
            <a:off x="3555065" y="74098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60" name="object 1660"/>
          <p:cNvSpPr/>
          <p:nvPr/>
        </p:nvSpPr>
        <p:spPr>
          <a:xfrm>
            <a:off x="3555065" y="75611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61" name="object 1661"/>
          <p:cNvSpPr/>
          <p:nvPr/>
        </p:nvSpPr>
        <p:spPr>
          <a:xfrm>
            <a:off x="3555065" y="77124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62" name="object 1662"/>
          <p:cNvSpPr/>
          <p:nvPr/>
        </p:nvSpPr>
        <p:spPr>
          <a:xfrm>
            <a:off x="3555065" y="78637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63" name="object 1663"/>
          <p:cNvSpPr/>
          <p:nvPr/>
        </p:nvSpPr>
        <p:spPr>
          <a:xfrm>
            <a:off x="3555065" y="801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64" name="object 1664"/>
          <p:cNvSpPr/>
          <p:nvPr/>
        </p:nvSpPr>
        <p:spPr>
          <a:xfrm>
            <a:off x="3555065" y="81662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65" name="object 1665"/>
          <p:cNvSpPr/>
          <p:nvPr/>
        </p:nvSpPr>
        <p:spPr>
          <a:xfrm>
            <a:off x="3555065" y="83175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66" name="object 1666"/>
          <p:cNvSpPr/>
          <p:nvPr/>
        </p:nvSpPr>
        <p:spPr>
          <a:xfrm>
            <a:off x="3555065" y="84688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67" name="object 1667"/>
          <p:cNvSpPr/>
          <p:nvPr/>
        </p:nvSpPr>
        <p:spPr>
          <a:xfrm>
            <a:off x="3555065" y="86201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68" name="object 1668"/>
          <p:cNvSpPr/>
          <p:nvPr/>
        </p:nvSpPr>
        <p:spPr>
          <a:xfrm>
            <a:off x="3555065" y="8771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69" name="object 1669"/>
          <p:cNvSpPr/>
          <p:nvPr/>
        </p:nvSpPr>
        <p:spPr>
          <a:xfrm>
            <a:off x="3555065" y="8922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70" name="object 1670"/>
          <p:cNvSpPr/>
          <p:nvPr/>
        </p:nvSpPr>
        <p:spPr>
          <a:xfrm>
            <a:off x="3555065" y="90739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71" name="object 1671"/>
          <p:cNvSpPr/>
          <p:nvPr/>
        </p:nvSpPr>
        <p:spPr>
          <a:xfrm>
            <a:off x="3555065" y="9225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72" name="object 1672"/>
          <p:cNvSpPr/>
          <p:nvPr/>
        </p:nvSpPr>
        <p:spPr>
          <a:xfrm>
            <a:off x="3555065" y="93765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73" name="object 1673"/>
          <p:cNvSpPr/>
          <p:nvPr/>
        </p:nvSpPr>
        <p:spPr>
          <a:xfrm>
            <a:off x="3555065" y="95277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74" name="object 1674"/>
          <p:cNvSpPr/>
          <p:nvPr/>
        </p:nvSpPr>
        <p:spPr>
          <a:xfrm>
            <a:off x="3555065" y="96790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75" name="object 1675"/>
          <p:cNvSpPr/>
          <p:nvPr/>
        </p:nvSpPr>
        <p:spPr>
          <a:xfrm>
            <a:off x="3555065" y="98303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76" name="object 1676"/>
          <p:cNvSpPr/>
          <p:nvPr/>
        </p:nvSpPr>
        <p:spPr>
          <a:xfrm>
            <a:off x="3555065" y="99816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77" name="object 1677"/>
          <p:cNvSpPr/>
          <p:nvPr/>
        </p:nvSpPr>
        <p:spPr>
          <a:xfrm>
            <a:off x="3555065" y="101329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78" name="object 1678"/>
          <p:cNvSpPr/>
          <p:nvPr/>
        </p:nvSpPr>
        <p:spPr>
          <a:xfrm>
            <a:off x="3555065" y="102841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79" name="object 1679"/>
          <p:cNvSpPr/>
          <p:nvPr/>
        </p:nvSpPr>
        <p:spPr>
          <a:xfrm>
            <a:off x="3555065" y="104354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80" name="object 1680"/>
          <p:cNvSpPr/>
          <p:nvPr/>
        </p:nvSpPr>
        <p:spPr>
          <a:xfrm>
            <a:off x="3555065" y="105867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81" name="object 1681"/>
          <p:cNvSpPr/>
          <p:nvPr/>
        </p:nvSpPr>
        <p:spPr>
          <a:xfrm>
            <a:off x="3555065" y="107380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82" name="object 1682"/>
          <p:cNvSpPr/>
          <p:nvPr/>
        </p:nvSpPr>
        <p:spPr>
          <a:xfrm>
            <a:off x="3555065" y="108893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83" name="object 1683"/>
          <p:cNvSpPr/>
          <p:nvPr/>
        </p:nvSpPr>
        <p:spPr>
          <a:xfrm>
            <a:off x="3555065" y="110405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84" name="object 1684"/>
          <p:cNvSpPr/>
          <p:nvPr/>
        </p:nvSpPr>
        <p:spPr>
          <a:xfrm>
            <a:off x="3555065" y="11191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85" name="object 1685"/>
          <p:cNvSpPr/>
          <p:nvPr/>
        </p:nvSpPr>
        <p:spPr>
          <a:xfrm>
            <a:off x="3555065" y="11343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86" name="object 1686"/>
          <p:cNvSpPr/>
          <p:nvPr/>
        </p:nvSpPr>
        <p:spPr>
          <a:xfrm>
            <a:off x="3555065" y="11494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87" name="object 1687"/>
          <p:cNvSpPr/>
          <p:nvPr/>
        </p:nvSpPr>
        <p:spPr>
          <a:xfrm>
            <a:off x="3555065" y="116457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88" name="object 1688"/>
          <p:cNvSpPr/>
          <p:nvPr/>
        </p:nvSpPr>
        <p:spPr>
          <a:xfrm>
            <a:off x="3555065" y="117969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89" name="object 1689"/>
          <p:cNvSpPr/>
          <p:nvPr/>
        </p:nvSpPr>
        <p:spPr>
          <a:xfrm>
            <a:off x="3555065" y="119482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90" name="object 1690"/>
          <p:cNvSpPr/>
          <p:nvPr/>
        </p:nvSpPr>
        <p:spPr>
          <a:xfrm>
            <a:off x="3555065" y="120995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91" name="object 1691"/>
          <p:cNvSpPr/>
          <p:nvPr/>
        </p:nvSpPr>
        <p:spPr>
          <a:xfrm>
            <a:off x="3555065" y="122508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92" name="object 1692"/>
          <p:cNvSpPr/>
          <p:nvPr/>
        </p:nvSpPr>
        <p:spPr>
          <a:xfrm>
            <a:off x="3555065" y="124021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93" name="object 1693"/>
          <p:cNvSpPr/>
          <p:nvPr/>
        </p:nvSpPr>
        <p:spPr>
          <a:xfrm>
            <a:off x="3555065" y="125533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94" name="object 1694"/>
          <p:cNvSpPr/>
          <p:nvPr/>
        </p:nvSpPr>
        <p:spPr>
          <a:xfrm>
            <a:off x="3555065" y="127046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95" name="object 1695"/>
          <p:cNvSpPr/>
          <p:nvPr/>
        </p:nvSpPr>
        <p:spPr>
          <a:xfrm>
            <a:off x="3555065" y="128559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96" name="object 1696"/>
          <p:cNvSpPr/>
          <p:nvPr/>
        </p:nvSpPr>
        <p:spPr>
          <a:xfrm>
            <a:off x="3555065" y="13007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97" name="object 1697"/>
          <p:cNvSpPr/>
          <p:nvPr/>
        </p:nvSpPr>
        <p:spPr>
          <a:xfrm>
            <a:off x="3555065" y="131585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98" name="object 1698"/>
          <p:cNvSpPr/>
          <p:nvPr/>
        </p:nvSpPr>
        <p:spPr>
          <a:xfrm>
            <a:off x="3555065" y="13309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99" name="object 1699"/>
          <p:cNvSpPr/>
          <p:nvPr/>
        </p:nvSpPr>
        <p:spPr>
          <a:xfrm>
            <a:off x="3555065" y="134610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00" name="object 1700"/>
          <p:cNvSpPr/>
          <p:nvPr/>
        </p:nvSpPr>
        <p:spPr>
          <a:xfrm>
            <a:off x="3555065" y="136123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01" name="object 1701"/>
          <p:cNvSpPr/>
          <p:nvPr/>
        </p:nvSpPr>
        <p:spPr>
          <a:xfrm>
            <a:off x="3555065" y="137636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02" name="object 1702"/>
          <p:cNvSpPr/>
          <p:nvPr/>
        </p:nvSpPr>
        <p:spPr>
          <a:xfrm>
            <a:off x="3555065" y="139149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03" name="object 1703"/>
          <p:cNvSpPr/>
          <p:nvPr/>
        </p:nvSpPr>
        <p:spPr>
          <a:xfrm>
            <a:off x="3555065" y="140661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04" name="object 1704"/>
          <p:cNvSpPr/>
          <p:nvPr/>
        </p:nvSpPr>
        <p:spPr>
          <a:xfrm>
            <a:off x="3555065" y="142174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05" name="object 1705"/>
          <p:cNvSpPr/>
          <p:nvPr/>
        </p:nvSpPr>
        <p:spPr>
          <a:xfrm>
            <a:off x="3555065" y="143687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06" name="object 1706"/>
          <p:cNvSpPr/>
          <p:nvPr/>
        </p:nvSpPr>
        <p:spPr>
          <a:xfrm>
            <a:off x="3555065" y="145200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07" name="object 1707"/>
          <p:cNvSpPr/>
          <p:nvPr/>
        </p:nvSpPr>
        <p:spPr>
          <a:xfrm>
            <a:off x="3555065" y="146712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08" name="object 1708"/>
          <p:cNvSpPr/>
          <p:nvPr/>
        </p:nvSpPr>
        <p:spPr>
          <a:xfrm>
            <a:off x="3555065" y="148225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09" name="object 1709"/>
          <p:cNvSpPr/>
          <p:nvPr/>
        </p:nvSpPr>
        <p:spPr>
          <a:xfrm>
            <a:off x="3555065" y="149738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10" name="object 1710"/>
          <p:cNvSpPr/>
          <p:nvPr/>
        </p:nvSpPr>
        <p:spPr>
          <a:xfrm>
            <a:off x="3555065" y="151251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11" name="object 1711"/>
          <p:cNvSpPr/>
          <p:nvPr/>
        </p:nvSpPr>
        <p:spPr>
          <a:xfrm>
            <a:off x="3555065" y="152764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12" name="object 1712"/>
          <p:cNvSpPr/>
          <p:nvPr/>
        </p:nvSpPr>
        <p:spPr>
          <a:xfrm>
            <a:off x="3555065" y="154276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13" name="object 1713"/>
          <p:cNvSpPr/>
          <p:nvPr/>
        </p:nvSpPr>
        <p:spPr>
          <a:xfrm>
            <a:off x="3555065" y="15578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14" name="object 1714"/>
          <p:cNvSpPr/>
          <p:nvPr/>
        </p:nvSpPr>
        <p:spPr>
          <a:xfrm>
            <a:off x="3555065" y="157302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15" name="object 1715"/>
          <p:cNvSpPr/>
          <p:nvPr/>
        </p:nvSpPr>
        <p:spPr>
          <a:xfrm>
            <a:off x="3555065" y="158815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16" name="object 1716"/>
          <p:cNvSpPr/>
          <p:nvPr/>
        </p:nvSpPr>
        <p:spPr>
          <a:xfrm>
            <a:off x="3555065" y="160328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17" name="object 1717"/>
          <p:cNvSpPr/>
          <p:nvPr/>
        </p:nvSpPr>
        <p:spPr>
          <a:xfrm>
            <a:off x="3555065" y="16184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18" name="object 1718"/>
          <p:cNvSpPr/>
          <p:nvPr/>
        </p:nvSpPr>
        <p:spPr>
          <a:xfrm>
            <a:off x="3555065" y="163353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19" name="object 1719"/>
          <p:cNvSpPr/>
          <p:nvPr/>
        </p:nvSpPr>
        <p:spPr>
          <a:xfrm>
            <a:off x="3555065" y="1648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20" name="object 1720"/>
          <p:cNvSpPr/>
          <p:nvPr/>
        </p:nvSpPr>
        <p:spPr>
          <a:xfrm>
            <a:off x="3555065" y="166379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21" name="object 1721"/>
          <p:cNvSpPr/>
          <p:nvPr/>
        </p:nvSpPr>
        <p:spPr>
          <a:xfrm>
            <a:off x="3555065" y="167892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22" name="object 1722"/>
          <p:cNvSpPr/>
          <p:nvPr/>
        </p:nvSpPr>
        <p:spPr>
          <a:xfrm>
            <a:off x="3555065" y="169404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23" name="object 1723"/>
          <p:cNvSpPr/>
          <p:nvPr/>
        </p:nvSpPr>
        <p:spPr>
          <a:xfrm>
            <a:off x="3555065" y="1709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24" name="object 1724"/>
          <p:cNvSpPr/>
          <p:nvPr/>
        </p:nvSpPr>
        <p:spPr>
          <a:xfrm>
            <a:off x="3555065" y="172430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25" name="object 1725"/>
          <p:cNvSpPr/>
          <p:nvPr/>
        </p:nvSpPr>
        <p:spPr>
          <a:xfrm>
            <a:off x="3555065" y="173943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26" name="object 1726"/>
          <p:cNvSpPr/>
          <p:nvPr/>
        </p:nvSpPr>
        <p:spPr>
          <a:xfrm>
            <a:off x="3555065" y="175456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27" name="object 1727"/>
          <p:cNvSpPr/>
          <p:nvPr/>
        </p:nvSpPr>
        <p:spPr>
          <a:xfrm>
            <a:off x="3555065" y="176968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28" name="object 1728"/>
          <p:cNvSpPr/>
          <p:nvPr/>
        </p:nvSpPr>
        <p:spPr>
          <a:xfrm>
            <a:off x="3555065" y="178481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29" name="object 1729"/>
          <p:cNvSpPr/>
          <p:nvPr/>
        </p:nvSpPr>
        <p:spPr>
          <a:xfrm>
            <a:off x="3555065" y="179994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30" name="object 1730"/>
          <p:cNvSpPr/>
          <p:nvPr/>
        </p:nvSpPr>
        <p:spPr>
          <a:xfrm>
            <a:off x="3555065" y="181507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31" name="object 1731"/>
          <p:cNvSpPr/>
          <p:nvPr/>
        </p:nvSpPr>
        <p:spPr>
          <a:xfrm>
            <a:off x="3555065" y="18302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32" name="object 1732"/>
          <p:cNvSpPr/>
          <p:nvPr/>
        </p:nvSpPr>
        <p:spPr>
          <a:xfrm>
            <a:off x="3555065" y="184532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33" name="object 1733"/>
          <p:cNvSpPr/>
          <p:nvPr/>
        </p:nvSpPr>
        <p:spPr>
          <a:xfrm>
            <a:off x="3555065" y="186045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34" name="object 1734"/>
          <p:cNvSpPr/>
          <p:nvPr/>
        </p:nvSpPr>
        <p:spPr>
          <a:xfrm>
            <a:off x="3555065" y="187558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35" name="object 1735"/>
          <p:cNvSpPr/>
          <p:nvPr/>
        </p:nvSpPr>
        <p:spPr>
          <a:xfrm>
            <a:off x="3555065" y="189071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36" name="object 1736"/>
          <p:cNvSpPr/>
          <p:nvPr/>
        </p:nvSpPr>
        <p:spPr>
          <a:xfrm>
            <a:off x="3555065" y="19058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37" name="object 1737"/>
          <p:cNvSpPr/>
          <p:nvPr/>
        </p:nvSpPr>
        <p:spPr>
          <a:xfrm>
            <a:off x="3555065" y="19209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38" name="object 1738"/>
          <p:cNvSpPr/>
          <p:nvPr/>
        </p:nvSpPr>
        <p:spPr>
          <a:xfrm>
            <a:off x="3555065" y="193609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39" name="object 1739"/>
          <p:cNvSpPr/>
          <p:nvPr/>
        </p:nvSpPr>
        <p:spPr>
          <a:xfrm>
            <a:off x="3555065" y="19512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40" name="object 1740"/>
          <p:cNvSpPr/>
          <p:nvPr/>
        </p:nvSpPr>
        <p:spPr>
          <a:xfrm>
            <a:off x="3555065" y="196635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41" name="object 1741"/>
          <p:cNvSpPr/>
          <p:nvPr/>
        </p:nvSpPr>
        <p:spPr>
          <a:xfrm>
            <a:off x="3555065" y="198147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42" name="object 1742"/>
          <p:cNvSpPr/>
          <p:nvPr/>
        </p:nvSpPr>
        <p:spPr>
          <a:xfrm>
            <a:off x="3555065" y="199660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43" name="object 1743"/>
          <p:cNvSpPr/>
          <p:nvPr/>
        </p:nvSpPr>
        <p:spPr>
          <a:xfrm>
            <a:off x="3555065" y="201173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44" name="object 1744"/>
          <p:cNvSpPr/>
          <p:nvPr/>
        </p:nvSpPr>
        <p:spPr>
          <a:xfrm>
            <a:off x="3555065" y="202686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45" name="object 1745"/>
          <p:cNvSpPr/>
          <p:nvPr/>
        </p:nvSpPr>
        <p:spPr>
          <a:xfrm>
            <a:off x="3555065" y="204199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46" name="object 1746"/>
          <p:cNvSpPr/>
          <p:nvPr/>
        </p:nvSpPr>
        <p:spPr>
          <a:xfrm>
            <a:off x="3555065" y="205711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47" name="object 1747"/>
          <p:cNvSpPr/>
          <p:nvPr/>
        </p:nvSpPr>
        <p:spPr>
          <a:xfrm>
            <a:off x="3555065" y="207224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48" name="object 1748"/>
          <p:cNvSpPr/>
          <p:nvPr/>
        </p:nvSpPr>
        <p:spPr>
          <a:xfrm>
            <a:off x="3555065" y="208737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49" name="object 1749"/>
          <p:cNvSpPr/>
          <p:nvPr/>
        </p:nvSpPr>
        <p:spPr>
          <a:xfrm>
            <a:off x="3555065" y="210250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50" name="object 1750"/>
          <p:cNvSpPr/>
          <p:nvPr/>
        </p:nvSpPr>
        <p:spPr>
          <a:xfrm>
            <a:off x="3555065" y="211763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51" name="object 1751"/>
          <p:cNvSpPr/>
          <p:nvPr/>
        </p:nvSpPr>
        <p:spPr>
          <a:xfrm>
            <a:off x="3555065" y="213275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52" name="object 1752"/>
          <p:cNvSpPr/>
          <p:nvPr/>
        </p:nvSpPr>
        <p:spPr>
          <a:xfrm>
            <a:off x="3555065" y="21478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53" name="object 1753"/>
          <p:cNvSpPr/>
          <p:nvPr/>
        </p:nvSpPr>
        <p:spPr>
          <a:xfrm>
            <a:off x="3555065" y="21630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54" name="object 1754"/>
          <p:cNvSpPr/>
          <p:nvPr/>
        </p:nvSpPr>
        <p:spPr>
          <a:xfrm>
            <a:off x="3555065" y="21781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55" name="object 1755"/>
          <p:cNvSpPr/>
          <p:nvPr/>
        </p:nvSpPr>
        <p:spPr>
          <a:xfrm>
            <a:off x="3555065" y="219327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56" name="object 1756"/>
          <p:cNvSpPr/>
          <p:nvPr/>
        </p:nvSpPr>
        <p:spPr>
          <a:xfrm>
            <a:off x="3555065" y="220839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57" name="object 1757"/>
          <p:cNvSpPr/>
          <p:nvPr/>
        </p:nvSpPr>
        <p:spPr>
          <a:xfrm>
            <a:off x="3555065" y="222352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58" name="object 1758"/>
          <p:cNvSpPr/>
          <p:nvPr/>
        </p:nvSpPr>
        <p:spPr>
          <a:xfrm>
            <a:off x="3555065" y="223865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59" name="object 1759"/>
          <p:cNvSpPr/>
          <p:nvPr/>
        </p:nvSpPr>
        <p:spPr>
          <a:xfrm>
            <a:off x="3555065" y="225378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60" name="object 1760"/>
          <p:cNvSpPr/>
          <p:nvPr/>
        </p:nvSpPr>
        <p:spPr>
          <a:xfrm>
            <a:off x="3555065" y="226891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61" name="object 1761"/>
          <p:cNvSpPr/>
          <p:nvPr/>
        </p:nvSpPr>
        <p:spPr>
          <a:xfrm>
            <a:off x="3555065" y="228403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62" name="object 1762"/>
          <p:cNvSpPr/>
          <p:nvPr/>
        </p:nvSpPr>
        <p:spPr>
          <a:xfrm>
            <a:off x="3555065" y="229916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63" name="object 1763"/>
          <p:cNvSpPr/>
          <p:nvPr/>
        </p:nvSpPr>
        <p:spPr>
          <a:xfrm>
            <a:off x="3555065" y="231429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64" name="object 1764"/>
          <p:cNvSpPr/>
          <p:nvPr/>
        </p:nvSpPr>
        <p:spPr>
          <a:xfrm>
            <a:off x="3555065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65" name="object 1765"/>
          <p:cNvSpPr/>
          <p:nvPr/>
        </p:nvSpPr>
        <p:spPr>
          <a:xfrm>
            <a:off x="3555065" y="234455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66" name="object 1766"/>
          <p:cNvSpPr/>
          <p:nvPr/>
        </p:nvSpPr>
        <p:spPr>
          <a:xfrm>
            <a:off x="3555065" y="23596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67" name="object 1767"/>
          <p:cNvSpPr/>
          <p:nvPr/>
        </p:nvSpPr>
        <p:spPr>
          <a:xfrm>
            <a:off x="3555065" y="237480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68" name="object 1768"/>
          <p:cNvSpPr/>
          <p:nvPr/>
        </p:nvSpPr>
        <p:spPr>
          <a:xfrm>
            <a:off x="3555065" y="238993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69" name="object 1769"/>
          <p:cNvSpPr/>
          <p:nvPr/>
        </p:nvSpPr>
        <p:spPr>
          <a:xfrm>
            <a:off x="3555065" y="240506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70" name="object 1770"/>
          <p:cNvSpPr/>
          <p:nvPr/>
        </p:nvSpPr>
        <p:spPr>
          <a:xfrm>
            <a:off x="3555065" y="242019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71" name="object 1771"/>
          <p:cNvSpPr/>
          <p:nvPr/>
        </p:nvSpPr>
        <p:spPr>
          <a:xfrm>
            <a:off x="3555065" y="243531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72" name="object 1772"/>
          <p:cNvSpPr/>
          <p:nvPr/>
        </p:nvSpPr>
        <p:spPr>
          <a:xfrm>
            <a:off x="3555065" y="245044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73" name="object 1773"/>
          <p:cNvSpPr/>
          <p:nvPr/>
        </p:nvSpPr>
        <p:spPr>
          <a:xfrm>
            <a:off x="3555065" y="246557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74" name="object 1774"/>
          <p:cNvSpPr/>
          <p:nvPr/>
        </p:nvSpPr>
        <p:spPr>
          <a:xfrm>
            <a:off x="3555065" y="248070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75" name="object 1775"/>
          <p:cNvSpPr/>
          <p:nvPr/>
        </p:nvSpPr>
        <p:spPr>
          <a:xfrm>
            <a:off x="3555065" y="249582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76" name="object 1776"/>
          <p:cNvSpPr/>
          <p:nvPr/>
        </p:nvSpPr>
        <p:spPr>
          <a:xfrm>
            <a:off x="3555065" y="251095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77" name="object 1777"/>
          <p:cNvSpPr/>
          <p:nvPr/>
        </p:nvSpPr>
        <p:spPr>
          <a:xfrm>
            <a:off x="3555065" y="252608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78" name="object 1778"/>
          <p:cNvSpPr/>
          <p:nvPr/>
        </p:nvSpPr>
        <p:spPr>
          <a:xfrm>
            <a:off x="3555065" y="254121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79" name="object 1779"/>
          <p:cNvSpPr/>
          <p:nvPr/>
        </p:nvSpPr>
        <p:spPr>
          <a:xfrm>
            <a:off x="3555065" y="255634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80" name="object 1780"/>
          <p:cNvSpPr/>
          <p:nvPr/>
        </p:nvSpPr>
        <p:spPr>
          <a:xfrm>
            <a:off x="3555065" y="257146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81" name="object 1781"/>
          <p:cNvSpPr/>
          <p:nvPr/>
        </p:nvSpPr>
        <p:spPr>
          <a:xfrm>
            <a:off x="3555065" y="2586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82" name="object 1782"/>
          <p:cNvSpPr/>
          <p:nvPr/>
        </p:nvSpPr>
        <p:spPr>
          <a:xfrm>
            <a:off x="3555065" y="260172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83" name="object 1783"/>
          <p:cNvSpPr/>
          <p:nvPr/>
        </p:nvSpPr>
        <p:spPr>
          <a:xfrm>
            <a:off x="3555065" y="261685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84" name="object 1784"/>
          <p:cNvSpPr/>
          <p:nvPr/>
        </p:nvSpPr>
        <p:spPr>
          <a:xfrm>
            <a:off x="3555065" y="263198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85" name="object 1785"/>
          <p:cNvSpPr/>
          <p:nvPr/>
        </p:nvSpPr>
        <p:spPr>
          <a:xfrm>
            <a:off x="3555065" y="26471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86" name="object 1786"/>
          <p:cNvSpPr/>
          <p:nvPr/>
        </p:nvSpPr>
        <p:spPr>
          <a:xfrm>
            <a:off x="3555065" y="266223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87" name="object 1787"/>
          <p:cNvSpPr/>
          <p:nvPr/>
        </p:nvSpPr>
        <p:spPr>
          <a:xfrm>
            <a:off x="3555065" y="26773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88" name="object 1788"/>
          <p:cNvSpPr/>
          <p:nvPr/>
        </p:nvSpPr>
        <p:spPr>
          <a:xfrm>
            <a:off x="3555065" y="269249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89" name="object 1789"/>
          <p:cNvSpPr/>
          <p:nvPr/>
        </p:nvSpPr>
        <p:spPr>
          <a:xfrm>
            <a:off x="3555065" y="270762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90" name="object 1790"/>
          <p:cNvSpPr/>
          <p:nvPr/>
        </p:nvSpPr>
        <p:spPr>
          <a:xfrm>
            <a:off x="3555065" y="272274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91" name="object 1791"/>
          <p:cNvSpPr/>
          <p:nvPr/>
        </p:nvSpPr>
        <p:spPr>
          <a:xfrm>
            <a:off x="3562630" y="408174"/>
            <a:ext cx="4001340" cy="23297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92" name="object 1792"/>
          <p:cNvSpPr txBox="1"/>
          <p:nvPr/>
        </p:nvSpPr>
        <p:spPr>
          <a:xfrm>
            <a:off x="631731" y="3052763"/>
            <a:ext cx="7026088" cy="52779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4039" marR="11206" indent="-332832" algn="just">
              <a:lnSpc>
                <a:spcPts val="1368"/>
              </a:lnSpc>
            </a:pPr>
            <a:r>
              <a:rPr sz="1191" spc="-44" dirty="0">
                <a:solidFill>
                  <a:srgbClr val="000099"/>
                </a:solidFill>
                <a:latin typeface="Times New Roman"/>
                <a:cs typeface="Times New Roman"/>
              </a:rPr>
              <a:t>1</a:t>
            </a:r>
            <a:r>
              <a:rPr sz="1191" spc="-18" dirty="0">
                <a:solidFill>
                  <a:srgbClr val="000099"/>
                </a:solidFill>
                <a:latin typeface="Times New Roman"/>
                <a:cs typeface="Times New Roman"/>
              </a:rPr>
              <a:t>1</a:t>
            </a:r>
            <a:r>
              <a:rPr sz="1191" dirty="0">
                <a:solidFill>
                  <a:srgbClr val="000099"/>
                </a:solidFill>
                <a:latin typeface="Times New Roman"/>
                <a:cs typeface="Times New Roman"/>
              </a:rPr>
              <a:t>.   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The </a:t>
            </a:r>
            <a:r>
              <a:rPr sz="1191" spc="-146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4" dirty="0">
                <a:solidFill>
                  <a:srgbClr val="000099"/>
                </a:solidFill>
                <a:latin typeface="Times New Roman"/>
                <a:cs typeface="Times New Roman"/>
              </a:rPr>
              <a:t>final </a:t>
            </a:r>
            <a:r>
              <a:rPr sz="1191" spc="-146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output </a:t>
            </a:r>
            <a:r>
              <a:rPr sz="1191" spc="-146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can </a:t>
            </a:r>
            <a:r>
              <a:rPr sz="1191" spc="-146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be </a:t>
            </a:r>
            <a:r>
              <a:rPr sz="1191" spc="-146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dirty="0">
                <a:solidFill>
                  <a:srgbClr val="000099"/>
                </a:solidFill>
                <a:latin typeface="Times New Roman"/>
                <a:cs typeface="Times New Roman"/>
              </a:rPr>
              <a:t>used </a:t>
            </a:r>
            <a:r>
              <a:rPr sz="1191" spc="-146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dirty="0">
                <a:solidFill>
                  <a:srgbClr val="000099"/>
                </a:solidFill>
                <a:latin typeface="Times New Roman"/>
                <a:cs typeface="Times New Roman"/>
              </a:rPr>
              <a:t>(by </a:t>
            </a:r>
            <a:r>
              <a:rPr sz="1191" spc="-146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copy </a:t>
            </a:r>
            <a:r>
              <a:rPr sz="1191" spc="-146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paste </a:t>
            </a:r>
            <a:r>
              <a:rPr sz="1191" spc="-146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from </a:t>
            </a:r>
            <a:r>
              <a:rPr sz="1191" spc="-146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output </a:t>
            </a:r>
            <a:r>
              <a:rPr sz="1191" spc="-146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pane) </a:t>
            </a:r>
            <a:r>
              <a:rPr sz="1191" spc="-146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to </a:t>
            </a:r>
            <a:r>
              <a:rPr sz="1191" spc="-146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compose </a:t>
            </a:r>
            <a:r>
              <a:rPr sz="1191" spc="-146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any </a:t>
            </a:r>
            <a:r>
              <a:rPr sz="1191" spc="-146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other </a:t>
            </a:r>
            <a:r>
              <a:rPr sz="1191" spc="-146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document. </a:t>
            </a:r>
            <a:r>
              <a:rPr sz="1191" spc="-146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dirty="0">
                <a:solidFill>
                  <a:srgbClr val="000099"/>
                </a:solidFill>
                <a:latin typeface="Times New Roman"/>
                <a:cs typeface="Times New Roman"/>
              </a:rPr>
              <a:t>For </a:t>
            </a:r>
            <a:r>
              <a:rPr sz="1191" spc="-146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next batch</a:t>
            </a:r>
            <a:r>
              <a:rPr sz="1191" spc="49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dirty="0">
                <a:solidFill>
                  <a:srgbClr val="000099"/>
                </a:solidFill>
                <a:latin typeface="Times New Roman"/>
                <a:cs typeface="Times New Roman"/>
              </a:rPr>
              <a:t>of</a:t>
            </a:r>
            <a:r>
              <a:rPr sz="1191" spc="49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translation</a:t>
            </a:r>
            <a:r>
              <a:rPr sz="1191" spc="49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dirty="0">
                <a:solidFill>
                  <a:srgbClr val="000099"/>
                </a:solidFill>
                <a:latin typeface="Times New Roman"/>
                <a:cs typeface="Times New Roman"/>
              </a:rPr>
              <a:t>user</a:t>
            </a:r>
            <a:r>
              <a:rPr sz="1191" spc="49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may</a:t>
            </a:r>
            <a:r>
              <a:rPr sz="1191" spc="49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clear</a:t>
            </a:r>
            <a:r>
              <a:rPr sz="1191" spc="49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the</a:t>
            </a:r>
            <a:r>
              <a:rPr sz="1191" spc="49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input</a:t>
            </a:r>
            <a:r>
              <a:rPr sz="1191" spc="49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and</a:t>
            </a:r>
            <a:r>
              <a:rPr sz="1191" spc="49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output</a:t>
            </a:r>
            <a:r>
              <a:rPr sz="1191" spc="49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pane</a:t>
            </a:r>
            <a:r>
              <a:rPr sz="1191" spc="49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dirty="0">
                <a:solidFill>
                  <a:srgbClr val="000099"/>
                </a:solidFill>
                <a:latin typeface="Times New Roman"/>
                <a:cs typeface="Times New Roman"/>
              </a:rPr>
              <a:t>by</a:t>
            </a:r>
            <a:r>
              <a:rPr sz="1191" spc="49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clicking</a:t>
            </a:r>
            <a:r>
              <a:rPr sz="1191" spc="-4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b="1" spc="-9" dirty="0">
                <a:solidFill>
                  <a:srgbClr val="0000FF"/>
                </a:solidFill>
                <a:latin typeface="Times New Roman"/>
                <a:cs typeface="Times New Roman"/>
              </a:rPr>
              <a:t>"clear"</a:t>
            </a:r>
            <a:r>
              <a:rPr sz="1191" b="1" spc="57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FF"/>
                </a:solidFill>
                <a:latin typeface="Times New Roman"/>
                <a:cs typeface="Times New Roman"/>
              </a:rPr>
              <a:t>button</a:t>
            </a:r>
            <a:r>
              <a:rPr sz="1191" spc="57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91" b="1" dirty="0">
                <a:solidFill>
                  <a:srgbClr val="FF0000"/>
                </a:solidFill>
                <a:latin typeface="Times New Roman"/>
                <a:cs typeface="Times New Roman"/>
              </a:rPr>
              <a:t>(b)</a:t>
            </a:r>
            <a:r>
              <a:rPr sz="1191" b="1" spc="5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91" spc="-4" dirty="0">
                <a:solidFill>
                  <a:srgbClr val="000099"/>
                </a:solidFill>
                <a:latin typeface="Times New Roman"/>
                <a:cs typeface="Times New Roman"/>
              </a:rPr>
              <a:t>at</a:t>
            </a:r>
            <a:r>
              <a:rPr sz="1191" spc="57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the</a:t>
            </a:r>
            <a:r>
              <a:rPr sz="1191" spc="57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bottom</a:t>
            </a:r>
            <a:r>
              <a:rPr sz="1191" spc="57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dirty="0">
                <a:solidFill>
                  <a:srgbClr val="000099"/>
                </a:solidFill>
                <a:latin typeface="Times New Roman"/>
                <a:cs typeface="Times New Roman"/>
              </a:rPr>
              <a:t>of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input pane.</a:t>
            </a:r>
            <a:endParaRPr sz="1191">
              <a:latin typeface="Times New Roman"/>
              <a:cs typeface="Times New Roman"/>
            </a:endParaRPr>
          </a:p>
        </p:txBody>
      </p:sp>
      <p:sp>
        <p:nvSpPr>
          <p:cNvPr id="1793" name="object 1793"/>
          <p:cNvSpPr txBox="1"/>
          <p:nvPr/>
        </p:nvSpPr>
        <p:spPr>
          <a:xfrm>
            <a:off x="540964" y="4235543"/>
            <a:ext cx="968188" cy="1921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1191" b="1" u="heavy" dirty="0">
                <a:solidFill>
                  <a:srgbClr val="000054"/>
                </a:solidFill>
                <a:latin typeface="Times New Roman"/>
                <a:cs typeface="Times New Roman"/>
              </a:rPr>
              <a:t>Soft</a:t>
            </a:r>
            <a:r>
              <a:rPr sz="1191" b="1" u="heavy" spc="-9" dirty="0">
                <a:solidFill>
                  <a:srgbClr val="000054"/>
                </a:solidFill>
                <a:latin typeface="Times New Roman"/>
                <a:cs typeface="Times New Roman"/>
              </a:rPr>
              <a:t> Keyboard</a:t>
            </a:r>
            <a:endParaRPr sz="119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8313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What is a Manual?</a:t>
            </a:r>
            <a:endParaRPr/>
          </a:p>
        </p:txBody>
      </p:sp>
      <p:sp>
        <p:nvSpPr>
          <p:cNvPr id="143" name="Google Shape;143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lvl="0" indent="-167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Char char="❖"/>
            </a:pPr>
            <a:r>
              <a:rPr lang="en-US" dirty="0"/>
              <a:t> `` … is a </a:t>
            </a:r>
            <a:r>
              <a:rPr lang="en-US" dirty="0" smtClean="0"/>
              <a:t>technical/non-technical  </a:t>
            </a:r>
            <a:r>
              <a:rPr lang="en-US" dirty="0"/>
              <a:t>communication document </a:t>
            </a:r>
            <a:endParaRPr dirty="0"/>
          </a:p>
          <a:p>
            <a:pPr marL="274320" lvl="0" indent="-167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 dirty="0"/>
              <a:t>  intended to give assistance </a:t>
            </a:r>
            <a:endParaRPr dirty="0"/>
          </a:p>
          <a:p>
            <a:pPr marL="274320" lvl="0" indent="-167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 dirty="0"/>
              <a:t>  to people using a particular </a:t>
            </a:r>
            <a:endParaRPr dirty="0"/>
          </a:p>
          <a:p>
            <a:pPr marL="274320" lvl="0" indent="-167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 dirty="0"/>
              <a:t>  system.’’</a:t>
            </a:r>
            <a:endParaRPr dirty="0"/>
          </a:p>
          <a:p>
            <a:pPr marL="274320" lvl="0" indent="-6096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endParaRPr dirty="0"/>
          </a:p>
          <a:p>
            <a:pPr marL="10668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 dirty="0"/>
          </a:p>
          <a:p>
            <a:pPr marL="274320" lvl="0" indent="-6096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endParaRPr dirty="0"/>
          </a:p>
        </p:txBody>
      </p:sp>
      <p:pic>
        <p:nvPicPr>
          <p:cNvPr id="144" name="Google Shape;144;p14" descr="Screenshot (3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62546" y="1573682"/>
            <a:ext cx="3228229" cy="49002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256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Manual book example</a:t>
            </a: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lvl="0" indent="-167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  <p:pic>
        <p:nvPicPr>
          <p:cNvPr id="164" name="Google Shape;164;p17" descr="ug-manual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1371600"/>
            <a:ext cx="5389997" cy="5298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entury Schoolbook"/>
              <a:buNone/>
            </a:pPr>
            <a:r>
              <a:rPr lang="en-US"/>
              <a:t>Purpose</a:t>
            </a:r>
            <a:endParaRPr sz="3000" b="0" i="0" u="none" strike="noStrike" cap="small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0" name="Google Shape;150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Noto Sans Symbols"/>
              <a:buChar char="❑"/>
            </a:pPr>
            <a:r>
              <a:rPr lang="en-US"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To describe a process step-by-step.</a:t>
            </a:r>
            <a:endParaRPr/>
          </a:p>
          <a:p>
            <a:pPr marL="274320" lvl="0" indent="-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"/>
              <a:buFont typeface="Noto Sans Symbols"/>
              <a:buNone/>
            </a:pPr>
            <a:endParaRPr sz="2100"/>
          </a:p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"/>
              <a:buFont typeface="Noto Sans Symbols"/>
              <a:buChar char="❑"/>
            </a:pPr>
            <a:r>
              <a:rPr lang="en-US" sz="2100"/>
              <a:t>Provide visual stepping stones.</a:t>
            </a:r>
            <a:endParaRPr/>
          </a:p>
          <a:p>
            <a:pPr marL="274320" lvl="0" indent="-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"/>
              <a:buFont typeface="Noto Sans Symbols"/>
              <a:buNone/>
            </a:pPr>
            <a:endParaRPr sz="2100"/>
          </a:p>
          <a:p>
            <a:pPr marL="274320" marR="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Noto Sans Symbols"/>
              <a:buChar char="❑"/>
            </a:pPr>
            <a:r>
              <a:rPr lang="en-US" sz="2100"/>
              <a:t>Provide a one-page quick </a:t>
            </a:r>
            <a:endParaRPr/>
          </a:p>
          <a:p>
            <a:pPr marL="274320" marR="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70"/>
              <a:buNone/>
            </a:pPr>
            <a:r>
              <a:rPr lang="en-US" sz="2100"/>
              <a:t>    start guide.</a:t>
            </a:r>
            <a:endParaRPr/>
          </a:p>
        </p:txBody>
      </p:sp>
      <p:pic>
        <p:nvPicPr>
          <p:cNvPr id="151" name="Google Shape;151;p15" descr="smartphon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92880" y="3038856"/>
            <a:ext cx="5303520" cy="3895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entury Schoolbook"/>
              <a:buNone/>
            </a:pPr>
            <a:r>
              <a:rPr lang="en-US"/>
              <a:t>Contacts</a:t>
            </a:r>
            <a:endParaRPr sz="3000" b="0" i="0" u="none" strike="noStrike" cap="small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70" name="Google Shape;170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"/>
              <a:buFont typeface="Noto Sans Symbols"/>
              <a:buNone/>
            </a:pPr>
            <a:endParaRPr sz="21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"/>
              <a:buFont typeface="Noto Sans Symbols"/>
              <a:buChar char="❑"/>
            </a:pPr>
            <a:r>
              <a:rPr lang="en-US" sz="2100"/>
              <a:t>Clearly display the help-line number, email, Facebook link etc.</a:t>
            </a:r>
            <a:endParaRPr/>
          </a:p>
          <a:p>
            <a:pPr marL="274320" lvl="0" indent="-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"/>
              <a:buFont typeface="Noto Sans Symbols"/>
              <a:buNone/>
            </a:pPr>
            <a:endParaRPr sz="2100"/>
          </a:p>
          <a:p>
            <a:pPr marL="274320" lvl="0" indent="-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"/>
              <a:buFont typeface="Noto Sans Symbols"/>
              <a:buNone/>
            </a:pPr>
            <a:endParaRPr sz="21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74320" lvl="0" indent="-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"/>
              <a:buFont typeface="Noto Sans Symbols"/>
              <a:buNone/>
            </a:pPr>
            <a:endParaRPr sz="21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71" name="Google Shape;171;p18" descr="hadron-collid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0" y="2362200"/>
            <a:ext cx="5074920" cy="4544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910" y="274637"/>
            <a:ext cx="7256890" cy="448932"/>
          </a:xfrm>
        </p:spPr>
        <p:txBody>
          <a:bodyPr/>
          <a:lstStyle/>
          <a:p>
            <a:r>
              <a:rPr lang="en-US" dirty="0" smtClean="0"/>
              <a:t>Developers’ Manual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4786" y="723570"/>
            <a:ext cx="7400014" cy="5750382"/>
          </a:xfrm>
        </p:spPr>
        <p:txBody>
          <a:bodyPr/>
          <a:lstStyle/>
          <a:p>
            <a:pPr marL="121920" indent="0">
              <a:buNone/>
            </a:pPr>
            <a:r>
              <a:rPr lang="en-US" dirty="0" smtClean="0"/>
              <a:t>Mainly an internal document prepared by the employees working on the project.</a:t>
            </a:r>
          </a:p>
          <a:p>
            <a:pPr marL="121920" indent="0">
              <a:buNone/>
            </a:pPr>
            <a:r>
              <a:rPr lang="en-US" dirty="0" smtClean="0"/>
              <a:t>To be used by the same team or another team for further development/improvement of the product (or similar products). </a:t>
            </a:r>
          </a:p>
          <a:p>
            <a:pPr marL="121920" indent="0">
              <a:buNone/>
            </a:pPr>
            <a:r>
              <a:rPr lang="en-US" dirty="0" smtClean="0"/>
              <a:t>Consists of all decisions taken by the team at time to time and their justifications (pros and cons of various approaches/alternatives).</a:t>
            </a:r>
          </a:p>
          <a:p>
            <a:pPr marL="121920" indent="0">
              <a:buNone/>
            </a:pPr>
            <a:r>
              <a:rPr lang="en-US" dirty="0" smtClean="0"/>
              <a:t>Sometimes it may consist of intermediate test results (not necessarily to be shared with public and monitoring agencies.</a:t>
            </a:r>
          </a:p>
          <a:p>
            <a:pPr marL="121920" indent="0">
              <a:buNone/>
            </a:pPr>
            <a:r>
              <a:rPr lang="en-US" dirty="0" smtClean="0"/>
              <a:t>Most of the time, it is a confidential document.</a:t>
            </a:r>
          </a:p>
          <a:p>
            <a:pPr marL="121920" indent="0">
              <a:buNone/>
            </a:pPr>
            <a:endParaRPr lang="en-US" dirty="0"/>
          </a:p>
          <a:p>
            <a:pPr marL="121920" indent="0">
              <a:buNone/>
            </a:pPr>
            <a:r>
              <a:rPr lang="en-US" dirty="0" smtClean="0"/>
              <a:t>(A good read: Bottle of Lies: </a:t>
            </a:r>
            <a:r>
              <a:rPr lang="en-US" dirty="0"/>
              <a:t>Katherine </a:t>
            </a:r>
            <a:r>
              <a:rPr lang="en-US" dirty="0" err="1" smtClean="0"/>
              <a:t>Eban</a:t>
            </a:r>
            <a:r>
              <a:rPr lang="en-US" dirty="0" smtClean="0"/>
              <a:t>).</a:t>
            </a:r>
            <a:endParaRPr lang="en-US" dirty="0"/>
          </a:p>
          <a:p>
            <a:pPr marL="1219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881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7467600" cy="590336"/>
          </a:xfrm>
        </p:spPr>
        <p:txBody>
          <a:bodyPr/>
          <a:lstStyle/>
          <a:p>
            <a:r>
              <a:rPr lang="en-US" dirty="0" smtClean="0"/>
              <a:t>Technical Manual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64973"/>
            <a:ext cx="7467600" cy="4873751"/>
          </a:xfrm>
        </p:spPr>
        <p:txBody>
          <a:bodyPr/>
          <a:lstStyle/>
          <a:p>
            <a:r>
              <a:rPr lang="en-US" dirty="0" smtClean="0"/>
              <a:t>For helping other team members who may continue with the project for further refinements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Also needed for Technology Transfers so that the transferee can understand and modify the product as per requirement (subject to the conditions of technology transfer)</a:t>
            </a:r>
            <a:endParaRPr lang="en-US" dirty="0" smtClean="0"/>
          </a:p>
          <a:p>
            <a:r>
              <a:rPr lang="en-US" dirty="0" smtClean="0"/>
              <a:t>Not as comprehensive as Developers manual. Doesn’t contain confidential information.</a:t>
            </a:r>
          </a:p>
          <a:p>
            <a:r>
              <a:rPr lang="en-US" dirty="0" smtClean="0"/>
              <a:t>For software projects, it is mainly define the working of each programming module, its inputs and outputs, data structure </a:t>
            </a:r>
            <a:r>
              <a:rPr lang="en-US" smtClean="0"/>
              <a:t>etc</a:t>
            </a:r>
            <a:r>
              <a:rPr lang="en-US" smtClean="0"/>
              <a:t>.</a:t>
            </a:r>
            <a:endParaRPr lang="en-US" dirty="0"/>
          </a:p>
          <a:p>
            <a:pPr marL="12192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web.cse.iitk.ac.in/users/cs300/TechnicalManual.pdf</a:t>
            </a:r>
            <a:endParaRPr lang="en-US" dirty="0" smtClean="0"/>
          </a:p>
          <a:p>
            <a:pPr marL="12192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659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567" y="-571500"/>
            <a:ext cx="7467600" cy="1143000"/>
          </a:xfrm>
        </p:spPr>
        <p:txBody>
          <a:bodyPr/>
          <a:lstStyle/>
          <a:p>
            <a:r>
              <a:rPr lang="en-US" dirty="0" smtClean="0"/>
              <a:t>Progress Report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567" y="381662"/>
            <a:ext cx="7364233" cy="5790139"/>
          </a:xfrm>
        </p:spPr>
        <p:txBody>
          <a:bodyPr/>
          <a:lstStyle/>
          <a:p>
            <a:r>
              <a:rPr lang="en-US" sz="1800" dirty="0" smtClean="0"/>
              <a:t>Directly related to the Project </a:t>
            </a:r>
            <a:r>
              <a:rPr lang="en-US" sz="1800" dirty="0"/>
              <a:t>P</a:t>
            </a:r>
            <a:r>
              <a:rPr lang="en-US" sz="1800" dirty="0" smtClean="0"/>
              <a:t>roposal and earlier Progress Reports (if any).</a:t>
            </a:r>
          </a:p>
          <a:p>
            <a:r>
              <a:rPr lang="en-US" sz="1800" dirty="0" smtClean="0"/>
              <a:t>Project was sanctioned on the basis of outline of work to be done in the proposal (including deliverables and time-lines).</a:t>
            </a:r>
          </a:p>
          <a:p>
            <a:r>
              <a:rPr lang="en-US" sz="1800" dirty="0" smtClean="0"/>
              <a:t>You have to explain for each module, what was expected and what  has been done so far.</a:t>
            </a:r>
          </a:p>
          <a:p>
            <a:r>
              <a:rPr lang="en-US" sz="1800" dirty="0" smtClean="0"/>
              <a:t>You also have to explain the reasons for the delays (if any) and how do you plan to make up for it.</a:t>
            </a:r>
          </a:p>
          <a:p>
            <a:r>
              <a:rPr lang="en-US" sz="1800" dirty="0" smtClean="0"/>
              <a:t>Progress report may also include the details of human resources hired and trained.</a:t>
            </a:r>
          </a:p>
          <a:p>
            <a:r>
              <a:rPr lang="en-US" sz="1800" dirty="0" smtClean="0"/>
              <a:t> Also include the details of equipment acquired and the total expenses.</a:t>
            </a:r>
          </a:p>
          <a:p>
            <a:r>
              <a:rPr lang="en-US" sz="1800" dirty="0" smtClean="0"/>
              <a:t>May also request for transferring part of the budget from one head to another with justification.</a:t>
            </a:r>
          </a:p>
          <a:p>
            <a:r>
              <a:rPr lang="en-US" sz="1800" dirty="0" smtClean="0"/>
              <a:t>May also try to request for extension (generally without any additional funds)</a:t>
            </a:r>
          </a:p>
          <a:p>
            <a:r>
              <a:rPr lang="en-US" sz="1800" dirty="0" smtClean="0"/>
              <a:t>A bad Progress Report may lead to the termination of project and sometimes (very rarely</a:t>
            </a:r>
            <a:r>
              <a:rPr lang="en-US" sz="1800" dirty="0"/>
              <a:t>)</a:t>
            </a:r>
            <a:r>
              <a:rPr lang="en-US" sz="1800" dirty="0" smtClean="0"/>
              <a:t> returning of the money received so far (used/unused).</a:t>
            </a:r>
          </a:p>
          <a:p>
            <a:r>
              <a:rPr lang="en-US" sz="1800" dirty="0">
                <a:hlinkClick r:id="rId2" action="ppaction://hlinkfile"/>
              </a:rPr>
              <a:t>web.cse.iitk.ac.in/~</a:t>
            </a:r>
            <a:r>
              <a:rPr lang="en-US" sz="1800" dirty="0" smtClean="0">
                <a:hlinkClick r:id="rId2" action="ppaction://hlinkfile"/>
              </a:rPr>
              <a:t>cs300/ProgressReport.pdf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0188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56" y="274637"/>
            <a:ext cx="7280744" cy="425078"/>
          </a:xfrm>
        </p:spPr>
        <p:txBody>
          <a:bodyPr/>
          <a:lstStyle/>
          <a:p>
            <a:r>
              <a:rPr lang="en-US" dirty="0" smtClean="0"/>
              <a:t>Completion Report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5030" y="699716"/>
            <a:ext cx="7439770" cy="5774236"/>
          </a:xfrm>
        </p:spPr>
        <p:txBody>
          <a:bodyPr/>
          <a:lstStyle/>
          <a:p>
            <a:r>
              <a:rPr lang="en-US" dirty="0" smtClean="0"/>
              <a:t>Submitted after the project has been completed.</a:t>
            </a:r>
          </a:p>
          <a:p>
            <a:r>
              <a:rPr lang="en-US" dirty="0" smtClean="0"/>
              <a:t>Needs the details of all objectives mentioned of the proposal and their status.</a:t>
            </a:r>
          </a:p>
          <a:p>
            <a:r>
              <a:rPr lang="en-US" dirty="0" smtClean="0"/>
              <a:t>Complete Technical Details of the Project.</a:t>
            </a:r>
          </a:p>
          <a:p>
            <a:r>
              <a:rPr lang="en-US" dirty="0" smtClean="0"/>
              <a:t>Manpower Details.</a:t>
            </a:r>
          </a:p>
          <a:p>
            <a:r>
              <a:rPr lang="en-US" dirty="0" smtClean="0"/>
              <a:t>Financial Details.</a:t>
            </a:r>
          </a:p>
          <a:p>
            <a:r>
              <a:rPr lang="en-US" dirty="0" smtClean="0"/>
              <a:t>Manuals: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Technical Manual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Developer Manual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Installation Manual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User Manual</a:t>
            </a:r>
          </a:p>
          <a:p>
            <a:pPr marL="121920" indent="0">
              <a:buNone/>
            </a:pPr>
            <a:r>
              <a:rPr lang="en-US" dirty="0" smtClean="0">
                <a:hlinkClick r:id="rId2" action="ppaction://hlinkfile"/>
              </a:rPr>
              <a:t>http://web.cse.iitk.ac.in/~cs300/CompletionReport.pdf</a:t>
            </a:r>
            <a:endParaRPr lang="en-US" dirty="0" smtClean="0"/>
          </a:p>
          <a:p>
            <a:pPr marL="12192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900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Manual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Gives the detailed procedure of installing the product (software/hardware).</a:t>
            </a:r>
          </a:p>
          <a:p>
            <a:r>
              <a:rPr lang="en-US" dirty="0" smtClean="0"/>
              <a:t>Start from the starting</a:t>
            </a:r>
          </a:p>
          <a:p>
            <a:r>
              <a:rPr lang="en-US" dirty="0" smtClean="0"/>
              <a:t>Assembling instructions in case of Hardware</a:t>
            </a:r>
          </a:p>
          <a:p>
            <a:r>
              <a:rPr lang="en-US" dirty="0" smtClean="0"/>
              <a:t>Have to be very careful in writing the installation manual. Missing even a single small instruction may make the product useless. You may even have to write that put the plug in the electric socket (which seems intuitive/obvious).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694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445273" y="166978"/>
            <a:ext cx="8213697" cy="6217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sz="2454" b="1" dirty="0">
                <a:solidFill>
                  <a:srgbClr val="76923C"/>
                </a:solidFill>
                <a:latin typeface="Century Gothic"/>
                <a:cs typeface="Century Gothic"/>
              </a:rPr>
              <a:t>[</a:t>
            </a:r>
            <a:r>
              <a:rPr sz="2454" b="1" dirty="0">
                <a:latin typeface="Century Gothic"/>
                <a:cs typeface="Century Gothic"/>
              </a:rPr>
              <a:t>ANGLAHIND</a:t>
            </a:r>
            <a:r>
              <a:rPr sz="2454" b="1" spc="-3" dirty="0">
                <a:latin typeface="Century Gothic"/>
                <a:cs typeface="Century Gothic"/>
              </a:rPr>
              <a:t>I</a:t>
            </a:r>
            <a:r>
              <a:rPr sz="2454" b="1" dirty="0" smtClean="0">
                <a:solidFill>
                  <a:srgbClr val="76923C"/>
                </a:solidFill>
                <a:latin typeface="Century Gothic"/>
                <a:cs typeface="Century Gothic"/>
              </a:rPr>
              <a:t>]</a:t>
            </a:r>
            <a:r>
              <a:rPr lang="en-US" sz="2454" b="1" dirty="0" smtClean="0">
                <a:solidFill>
                  <a:srgbClr val="76923C"/>
                </a:solidFill>
                <a:latin typeface="Century Gothic"/>
                <a:cs typeface="Century Gothic"/>
              </a:rPr>
              <a:t> IIT KANPUR</a:t>
            </a:r>
            <a:endParaRPr sz="2454" dirty="0">
              <a:latin typeface="Century Gothic"/>
              <a:cs typeface="Century Gothic"/>
            </a:endParaRPr>
          </a:p>
          <a:p>
            <a:pPr marL="8659">
              <a:spcBef>
                <a:spcPts val="51"/>
              </a:spcBef>
            </a:pPr>
            <a:r>
              <a:rPr spc="-7" dirty="0">
                <a:solidFill>
                  <a:srgbClr val="7E7E7E"/>
                </a:solidFill>
                <a:latin typeface="Century Gothic"/>
                <a:cs typeface="Century Gothic"/>
              </a:rPr>
              <a:t>A</a:t>
            </a:r>
            <a:r>
              <a:rPr spc="-3" dirty="0">
                <a:solidFill>
                  <a:srgbClr val="7E7E7E"/>
                </a:solidFill>
                <a:latin typeface="Century Gothic"/>
                <a:cs typeface="Century Gothic"/>
              </a:rPr>
              <a:t> </a:t>
            </a:r>
            <a:r>
              <a:rPr spc="-7" dirty="0">
                <a:solidFill>
                  <a:srgbClr val="7E7E7E"/>
                </a:solidFill>
                <a:latin typeface="Century Gothic"/>
                <a:cs typeface="Century Gothic"/>
              </a:rPr>
              <a:t>web-based Engl</a:t>
            </a:r>
            <a:r>
              <a:rPr dirty="0">
                <a:solidFill>
                  <a:srgbClr val="7E7E7E"/>
                </a:solidFill>
                <a:latin typeface="Century Gothic"/>
                <a:cs typeface="Century Gothic"/>
              </a:rPr>
              <a:t>i</a:t>
            </a:r>
            <a:r>
              <a:rPr spc="-7" dirty="0">
                <a:solidFill>
                  <a:srgbClr val="7E7E7E"/>
                </a:solidFill>
                <a:latin typeface="Century Gothic"/>
                <a:cs typeface="Century Gothic"/>
              </a:rPr>
              <a:t>sh</a:t>
            </a:r>
            <a:r>
              <a:rPr spc="-3" dirty="0">
                <a:solidFill>
                  <a:srgbClr val="7E7E7E"/>
                </a:solidFill>
                <a:latin typeface="Century Gothic"/>
                <a:cs typeface="Century Gothic"/>
              </a:rPr>
              <a:t> </a:t>
            </a:r>
            <a:r>
              <a:rPr spc="-7" dirty="0">
                <a:solidFill>
                  <a:srgbClr val="7E7E7E"/>
                </a:solidFill>
                <a:latin typeface="Century Gothic"/>
                <a:cs typeface="Century Gothic"/>
              </a:rPr>
              <a:t>to H</a:t>
            </a:r>
            <a:r>
              <a:rPr dirty="0">
                <a:solidFill>
                  <a:srgbClr val="7E7E7E"/>
                </a:solidFill>
                <a:latin typeface="Century Gothic"/>
                <a:cs typeface="Century Gothic"/>
              </a:rPr>
              <a:t>i</a:t>
            </a:r>
            <a:r>
              <a:rPr spc="-7" dirty="0">
                <a:solidFill>
                  <a:srgbClr val="7E7E7E"/>
                </a:solidFill>
                <a:latin typeface="Century Gothic"/>
                <a:cs typeface="Century Gothic"/>
              </a:rPr>
              <a:t>n</a:t>
            </a:r>
            <a:r>
              <a:rPr spc="-14" dirty="0">
                <a:solidFill>
                  <a:srgbClr val="7E7E7E"/>
                </a:solidFill>
                <a:latin typeface="Century Gothic"/>
                <a:cs typeface="Century Gothic"/>
              </a:rPr>
              <a:t>d</a:t>
            </a:r>
            <a:r>
              <a:rPr spc="-3" dirty="0">
                <a:solidFill>
                  <a:srgbClr val="7E7E7E"/>
                </a:solidFill>
                <a:latin typeface="Century Gothic"/>
                <a:cs typeface="Century Gothic"/>
              </a:rPr>
              <a:t>i</a:t>
            </a:r>
            <a:r>
              <a:rPr spc="3" dirty="0">
                <a:solidFill>
                  <a:srgbClr val="7E7E7E"/>
                </a:solidFill>
                <a:latin typeface="Century Gothic"/>
                <a:cs typeface="Century Gothic"/>
              </a:rPr>
              <a:t> </a:t>
            </a:r>
            <a:r>
              <a:rPr spc="-10" dirty="0">
                <a:solidFill>
                  <a:srgbClr val="7E7E7E"/>
                </a:solidFill>
                <a:latin typeface="Century Gothic"/>
                <a:cs typeface="Century Gothic"/>
              </a:rPr>
              <a:t>T</a:t>
            </a:r>
            <a:r>
              <a:rPr spc="-7" dirty="0">
                <a:solidFill>
                  <a:srgbClr val="7E7E7E"/>
                </a:solidFill>
                <a:latin typeface="Century Gothic"/>
                <a:cs typeface="Century Gothic"/>
              </a:rPr>
              <a:t>ranslator ba</a:t>
            </a:r>
            <a:r>
              <a:rPr spc="-10" dirty="0">
                <a:solidFill>
                  <a:srgbClr val="7E7E7E"/>
                </a:solidFill>
                <a:latin typeface="Century Gothic"/>
                <a:cs typeface="Century Gothic"/>
              </a:rPr>
              <a:t>s</a:t>
            </a:r>
            <a:r>
              <a:rPr spc="-7" dirty="0">
                <a:solidFill>
                  <a:srgbClr val="7E7E7E"/>
                </a:solidFill>
                <a:latin typeface="Century Gothic"/>
                <a:cs typeface="Century Gothic"/>
              </a:rPr>
              <a:t>ed on</a:t>
            </a:r>
            <a:r>
              <a:rPr spc="3" dirty="0">
                <a:solidFill>
                  <a:srgbClr val="7E7E7E"/>
                </a:solidFill>
                <a:latin typeface="Century Gothic"/>
                <a:cs typeface="Century Gothic"/>
              </a:rPr>
              <a:t> </a:t>
            </a:r>
            <a:r>
              <a:rPr spc="-14" dirty="0">
                <a:solidFill>
                  <a:srgbClr val="7E7E7E"/>
                </a:solidFill>
                <a:latin typeface="Century Gothic"/>
                <a:cs typeface="Century Gothic"/>
              </a:rPr>
              <a:t>A</a:t>
            </a:r>
            <a:r>
              <a:rPr spc="-7" dirty="0">
                <a:solidFill>
                  <a:srgbClr val="7E7E7E"/>
                </a:solidFill>
                <a:latin typeface="Century Gothic"/>
                <a:cs typeface="Century Gothic"/>
              </a:rPr>
              <a:t>ng</a:t>
            </a:r>
            <a:r>
              <a:rPr dirty="0">
                <a:solidFill>
                  <a:srgbClr val="7E7E7E"/>
                </a:solidFill>
                <a:latin typeface="Century Gothic"/>
                <a:cs typeface="Century Gothic"/>
              </a:rPr>
              <a:t>l</a:t>
            </a:r>
            <a:r>
              <a:rPr spc="-7" dirty="0">
                <a:solidFill>
                  <a:srgbClr val="7E7E7E"/>
                </a:solidFill>
                <a:latin typeface="Century Gothic"/>
                <a:cs typeface="Century Gothic"/>
              </a:rPr>
              <a:t>abharati</a:t>
            </a:r>
            <a:r>
              <a:rPr spc="-7" dirty="0">
                <a:solidFill>
                  <a:srgbClr val="7E7E7E"/>
                </a:solidFill>
                <a:latin typeface="Century Gothic"/>
                <a:cs typeface="Century Gothic"/>
              </a:rPr>
              <a:t> </a:t>
            </a:r>
            <a:r>
              <a:rPr spc="-10" dirty="0">
                <a:solidFill>
                  <a:srgbClr val="7E7E7E"/>
                </a:solidFill>
                <a:latin typeface="Century Gothic"/>
                <a:cs typeface="Century Gothic"/>
              </a:rPr>
              <a:t>T</a:t>
            </a:r>
            <a:r>
              <a:rPr spc="-7" dirty="0">
                <a:solidFill>
                  <a:srgbClr val="7E7E7E"/>
                </a:solidFill>
                <a:latin typeface="Century Gothic"/>
                <a:cs typeface="Century Gothic"/>
              </a:rPr>
              <a:t>echnology</a:t>
            </a:r>
            <a:endParaRPr dirty="0">
              <a:latin typeface="Century Gothic"/>
              <a:cs typeface="Century Gothic"/>
            </a:endParaRPr>
          </a:p>
          <a:p>
            <a:pPr marL="8659">
              <a:spcBef>
                <a:spcPts val="20"/>
              </a:spcBef>
            </a:pPr>
            <a:r>
              <a:rPr spc="-10" dirty="0">
                <a:latin typeface="Century Gothic"/>
                <a:cs typeface="Century Gothic"/>
              </a:rPr>
              <a:t>IN</a:t>
            </a:r>
            <a:r>
              <a:rPr spc="-3" dirty="0">
                <a:latin typeface="Century Gothic"/>
                <a:cs typeface="Century Gothic"/>
              </a:rPr>
              <a:t>S</a:t>
            </a:r>
            <a:r>
              <a:rPr dirty="0">
                <a:latin typeface="Century Gothic"/>
                <a:cs typeface="Century Gothic"/>
              </a:rPr>
              <a:t>T</a:t>
            </a:r>
            <a:r>
              <a:rPr spc="-14" dirty="0">
                <a:latin typeface="Century Gothic"/>
                <a:cs typeface="Century Gothic"/>
              </a:rPr>
              <a:t>A</a:t>
            </a:r>
            <a:r>
              <a:rPr spc="-7" dirty="0">
                <a:latin typeface="Century Gothic"/>
                <a:cs typeface="Century Gothic"/>
              </a:rPr>
              <a:t>L</a:t>
            </a:r>
            <a:r>
              <a:rPr dirty="0">
                <a:latin typeface="Century Gothic"/>
                <a:cs typeface="Century Gothic"/>
              </a:rPr>
              <a:t>L</a:t>
            </a:r>
            <a:r>
              <a:rPr spc="-14" dirty="0">
                <a:latin typeface="Century Gothic"/>
                <a:cs typeface="Century Gothic"/>
              </a:rPr>
              <a:t>A</a:t>
            </a:r>
            <a:r>
              <a:rPr spc="-3" dirty="0">
                <a:latin typeface="Century Gothic"/>
                <a:cs typeface="Century Gothic"/>
              </a:rPr>
              <a:t>T</a:t>
            </a:r>
            <a:r>
              <a:rPr dirty="0">
                <a:latin typeface="Century Gothic"/>
                <a:cs typeface="Century Gothic"/>
              </a:rPr>
              <a:t>I</a:t>
            </a:r>
            <a:r>
              <a:rPr spc="-10" dirty="0">
                <a:latin typeface="Century Gothic"/>
                <a:cs typeface="Century Gothic"/>
              </a:rPr>
              <a:t>O</a:t>
            </a:r>
            <a:r>
              <a:rPr spc="-7" dirty="0">
                <a:latin typeface="Century Gothic"/>
                <a:cs typeface="Century Gothic"/>
              </a:rPr>
              <a:t>N </a:t>
            </a:r>
            <a:r>
              <a:rPr dirty="0" smtClean="0">
                <a:latin typeface="Century Gothic"/>
                <a:cs typeface="Century Gothic"/>
              </a:rPr>
              <a:t>M</a:t>
            </a:r>
            <a:r>
              <a:rPr spc="-14" dirty="0" smtClean="0">
                <a:latin typeface="Century Gothic"/>
                <a:cs typeface="Century Gothic"/>
              </a:rPr>
              <a:t>A</a:t>
            </a:r>
            <a:r>
              <a:rPr lang="en-US" spc="-7" dirty="0" smtClean="0">
                <a:latin typeface="Century Gothic"/>
                <a:cs typeface="Century Gothic"/>
              </a:rPr>
              <a:t>UAL</a:t>
            </a:r>
          </a:p>
          <a:p>
            <a:pPr marL="8659">
              <a:spcBef>
                <a:spcPts val="20"/>
              </a:spcBef>
            </a:pPr>
            <a:endParaRPr dirty="0">
              <a:latin typeface="Century Gothic"/>
              <a:cs typeface="Century Gothic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3" y="1107763"/>
            <a:ext cx="8213182" cy="5737588"/>
          </a:xfrm>
          <a:prstGeom prst="rect">
            <a:avLst/>
          </a:prstGeom>
        </p:spPr>
      </p:pic>
      <p:sp>
        <p:nvSpPr>
          <p:cNvPr id="14" name="object 11"/>
          <p:cNvSpPr/>
          <p:nvPr/>
        </p:nvSpPr>
        <p:spPr>
          <a:xfrm>
            <a:off x="9281475" y="957410"/>
            <a:ext cx="0" cy="1245870"/>
          </a:xfrm>
          <a:custGeom>
            <a:avLst/>
            <a:gdLst/>
            <a:ahLst/>
            <a:cxnLst/>
            <a:rect l="l" t="t" r="r" b="b"/>
            <a:pathLst>
              <a:path h="1827276">
                <a:moveTo>
                  <a:pt x="0" y="0"/>
                </a:moveTo>
                <a:lnTo>
                  <a:pt x="0" y="1827276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955"/>
          </a:p>
        </p:txBody>
      </p:sp>
    </p:spTree>
    <p:extLst>
      <p:ext uri="{BB962C8B-B14F-4D97-AF65-F5344CB8AC3E}">
        <p14:creationId xmlns:p14="http://schemas.microsoft.com/office/powerpoint/2010/main" val="293622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317" y="79514"/>
            <a:ext cx="9144000" cy="4643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378" indent="-155859">
              <a:buFont typeface="Times New Roman"/>
              <a:buAutoNum type="arabicPeriod" startAt="5"/>
              <a:tabLst>
                <a:tab pos="320378" algn="l"/>
              </a:tabLst>
            </a:pPr>
            <a:r>
              <a:rPr sz="1100" b="1" dirty="0">
                <a:latin typeface="Times New Roman"/>
                <a:cs typeface="Times New Roman"/>
              </a:rPr>
              <a:t>Inst</a:t>
            </a:r>
            <a:r>
              <a:rPr sz="1100" b="1" spc="-3" dirty="0">
                <a:latin typeface="Times New Roman"/>
                <a:cs typeface="Times New Roman"/>
              </a:rPr>
              <a:t>a</a:t>
            </a:r>
            <a:r>
              <a:rPr sz="1100" b="1" dirty="0">
                <a:latin typeface="Times New Roman"/>
                <a:cs typeface="Times New Roman"/>
              </a:rPr>
              <a:t>ll S</a:t>
            </a:r>
            <a:r>
              <a:rPr sz="1100" b="1" spc="-10" dirty="0">
                <a:latin typeface="Times New Roman"/>
                <a:cs typeface="Times New Roman"/>
              </a:rPr>
              <a:t>W</a:t>
            </a:r>
            <a:r>
              <a:rPr sz="1100" b="1" dirty="0">
                <a:latin typeface="Times New Roman"/>
                <a:cs typeface="Times New Roman"/>
              </a:rPr>
              <a:t>I-Prolog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ts val="682"/>
              </a:lnSpc>
              <a:spcBef>
                <a:spcPts val="42"/>
              </a:spcBef>
              <a:buFont typeface="Times New Roman"/>
              <a:buAutoNum type="arabicPeriod" startAt="5"/>
            </a:pPr>
            <a:endParaRPr sz="1100" dirty="0"/>
          </a:p>
          <a:p>
            <a:pPr marL="632097" marR="1629597" algn="just"/>
            <a:r>
              <a:rPr sz="1100" spc="-3" dirty="0">
                <a:latin typeface="Courier New"/>
                <a:cs typeface="Courier New"/>
              </a:rPr>
              <a:t>$dpk</a:t>
            </a:r>
            <a:r>
              <a:rPr sz="1100" dirty="0">
                <a:latin typeface="Courier New"/>
                <a:cs typeface="Courier New"/>
              </a:rPr>
              <a:t>g</a:t>
            </a:r>
            <a:r>
              <a:rPr sz="1100" spc="-3" dirty="0">
                <a:latin typeface="Courier New"/>
                <a:cs typeface="Courier New"/>
              </a:rPr>
              <a:t> –</a:t>
            </a:r>
            <a:r>
              <a:rPr sz="1100" dirty="0">
                <a:latin typeface="Courier New"/>
                <a:cs typeface="Courier New"/>
              </a:rPr>
              <a:t>i</a:t>
            </a:r>
            <a:r>
              <a:rPr sz="1100" spc="-3" dirty="0">
                <a:latin typeface="Courier New"/>
                <a:cs typeface="Courier New"/>
              </a:rPr>
              <a:t> pl-3.4.5-38.i386.deb</a:t>
            </a:r>
            <a:endParaRPr sz="1100" dirty="0">
              <a:latin typeface="Courier New"/>
              <a:cs typeface="Courier New"/>
            </a:endParaRPr>
          </a:p>
          <a:p>
            <a:pPr>
              <a:lnSpc>
                <a:spcPts val="682"/>
              </a:lnSpc>
              <a:spcBef>
                <a:spcPts val="40"/>
              </a:spcBef>
            </a:pPr>
            <a:endParaRPr sz="1100" dirty="0"/>
          </a:p>
          <a:p>
            <a:pPr marL="632097" marR="8659" algn="just">
              <a:lnSpc>
                <a:spcPct val="110200"/>
              </a:lnSpc>
            </a:pPr>
            <a:r>
              <a:rPr sz="1100" spc="-3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 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3" dirty="0">
                <a:latin typeface="Times New Roman"/>
                <a:cs typeface="Times New Roman"/>
              </a:rPr>
              <a:t>ther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3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3" dirty="0">
                <a:latin typeface="Times New Roman"/>
                <a:cs typeface="Times New Roman"/>
              </a:rPr>
              <a:t>an</a:t>
            </a:r>
            <a:r>
              <a:rPr sz="1100" dirty="0">
                <a:latin typeface="Times New Roman"/>
                <a:cs typeface="Times New Roman"/>
              </a:rPr>
              <a:t>y 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3" dirty="0">
                <a:latin typeface="Times New Roman"/>
                <a:cs typeface="Times New Roman"/>
              </a:rPr>
              <a:t>proble</a:t>
            </a:r>
            <a:r>
              <a:rPr sz="1100" dirty="0">
                <a:latin typeface="Times New Roman"/>
                <a:cs typeface="Times New Roman"/>
              </a:rPr>
              <a:t>m </a:t>
            </a:r>
            <a:r>
              <a:rPr sz="1100" spc="-24" dirty="0">
                <a:latin typeface="Times New Roman"/>
                <a:cs typeface="Times New Roman"/>
              </a:rPr>
              <a:t> </a:t>
            </a:r>
            <a:r>
              <a:rPr sz="1100" spc="-3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 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3" dirty="0">
                <a:latin typeface="Times New Roman"/>
                <a:cs typeface="Times New Roman"/>
              </a:rPr>
              <a:t>installin</a:t>
            </a:r>
            <a:r>
              <a:rPr sz="1100" dirty="0">
                <a:latin typeface="Times New Roman"/>
                <a:cs typeface="Times New Roman"/>
              </a:rPr>
              <a:t>g 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3" dirty="0">
                <a:latin typeface="Times New Roman"/>
                <a:cs typeface="Times New Roman"/>
              </a:rPr>
              <a:t>for</a:t>
            </a:r>
            <a:r>
              <a:rPr sz="1100" dirty="0">
                <a:latin typeface="Times New Roman"/>
                <a:cs typeface="Times New Roman"/>
              </a:rPr>
              <a:t>m 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7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deb </a:t>
            </a:r>
            <a:r>
              <a:rPr sz="1100" spc="-17" dirty="0">
                <a:latin typeface="Times New Roman"/>
                <a:cs typeface="Times New Roman"/>
              </a:rPr>
              <a:t> </a:t>
            </a:r>
            <a:r>
              <a:rPr sz="1100" spc="-3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ile </a:t>
            </a:r>
            <a:r>
              <a:rPr sz="1100" spc="-17" dirty="0">
                <a:latin typeface="Times New Roman"/>
                <a:cs typeface="Times New Roman"/>
              </a:rPr>
              <a:t> </a:t>
            </a:r>
            <a:r>
              <a:rPr sz="1100" spc="-3" dirty="0">
                <a:latin typeface="Times New Roman"/>
                <a:cs typeface="Times New Roman"/>
              </a:rPr>
              <a:t>(</a:t>
            </a:r>
            <a:r>
              <a:rPr sz="1100" dirty="0">
                <a:latin typeface="Times New Roman"/>
                <a:cs typeface="Times New Roman"/>
              </a:rPr>
              <a:t>say </a:t>
            </a:r>
            <a:r>
              <a:rPr sz="1100" spc="-17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deb </a:t>
            </a:r>
            <a:r>
              <a:rPr sz="1100" spc="-24" dirty="0">
                <a:latin typeface="Times New Roman"/>
                <a:cs typeface="Times New Roman"/>
              </a:rPr>
              <a:t> </a:t>
            </a:r>
            <a:r>
              <a:rPr sz="1100" spc="-3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ile </a:t>
            </a:r>
            <a:r>
              <a:rPr sz="1100" spc="-17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</a:t>
            </a:r>
            <a:r>
              <a:rPr sz="1100" spc="-3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ts corrupted),</a:t>
            </a:r>
            <a:r>
              <a:rPr sz="1100" spc="-3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you</a:t>
            </a:r>
            <a:r>
              <a:rPr sz="1100" spc="-3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</a:t>
            </a:r>
            <a:r>
              <a:rPr sz="1100" spc="-3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</a:t>
            </a:r>
            <a:r>
              <a:rPr sz="1100" spc="-3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3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rpm</a:t>
            </a:r>
            <a:r>
              <a:rPr sz="1100" spc="-7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file</a:t>
            </a:r>
            <a:r>
              <a:rPr sz="1100" spc="-3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3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create the deb file. </a:t>
            </a:r>
            <a:r>
              <a:rPr sz="1100" dirty="0">
                <a:latin typeface="Times New Roman"/>
                <a:cs typeface="Times New Roman"/>
              </a:rPr>
              <a:t>The rpm</a:t>
            </a:r>
            <a:r>
              <a:rPr sz="1100" spc="-7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file is available online</a:t>
            </a:r>
            <a:r>
              <a:rPr sz="1100" dirty="0" smtClean="0">
                <a:latin typeface="Times New Roman"/>
                <a:cs typeface="Times New Roman"/>
              </a:rPr>
              <a:t>.</a:t>
            </a:r>
            <a:endParaRPr sz="1100" dirty="0"/>
          </a:p>
          <a:p>
            <a:pPr marL="943816"/>
            <a:r>
              <a:rPr sz="1100" spc="-3" dirty="0">
                <a:latin typeface="Courier New"/>
                <a:cs typeface="Courier New"/>
              </a:rPr>
              <a:t>$sud</a:t>
            </a:r>
            <a:r>
              <a:rPr sz="1100" dirty="0">
                <a:latin typeface="Courier New"/>
                <a:cs typeface="Courier New"/>
              </a:rPr>
              <a:t>o</a:t>
            </a:r>
            <a:r>
              <a:rPr sz="1100" spc="-3" dirty="0">
                <a:latin typeface="Courier New"/>
                <a:cs typeface="Courier New"/>
              </a:rPr>
              <a:t> apt-ge</a:t>
            </a:r>
            <a:r>
              <a:rPr sz="1100" dirty="0">
                <a:latin typeface="Courier New"/>
                <a:cs typeface="Courier New"/>
              </a:rPr>
              <a:t>t</a:t>
            </a:r>
            <a:r>
              <a:rPr sz="1100" spc="-3" dirty="0">
                <a:latin typeface="Courier New"/>
                <a:cs typeface="Courier New"/>
              </a:rPr>
              <a:t> instal</a:t>
            </a:r>
            <a:r>
              <a:rPr sz="1100" dirty="0">
                <a:latin typeface="Courier New"/>
                <a:cs typeface="Courier New"/>
              </a:rPr>
              <a:t>l</a:t>
            </a:r>
            <a:r>
              <a:rPr sz="1100" spc="-3" dirty="0">
                <a:latin typeface="Courier New"/>
                <a:cs typeface="Courier New"/>
              </a:rPr>
              <a:t> alien</a:t>
            </a:r>
            <a:endParaRPr sz="1100" dirty="0">
              <a:latin typeface="Courier New"/>
              <a:cs typeface="Courier New"/>
            </a:endParaRPr>
          </a:p>
          <a:p>
            <a:pPr>
              <a:lnSpc>
                <a:spcPts val="750"/>
              </a:lnSpc>
              <a:spcBef>
                <a:spcPts val="18"/>
              </a:spcBef>
            </a:pPr>
            <a:endParaRPr sz="1100" dirty="0"/>
          </a:p>
          <a:p>
            <a:pPr marL="943816"/>
            <a:r>
              <a:rPr sz="1100" spc="-3" dirty="0">
                <a:latin typeface="Courier New"/>
                <a:cs typeface="Courier New"/>
              </a:rPr>
              <a:t>$sud</a:t>
            </a:r>
            <a:r>
              <a:rPr sz="1100" dirty="0">
                <a:latin typeface="Courier New"/>
                <a:cs typeface="Courier New"/>
              </a:rPr>
              <a:t>o</a:t>
            </a:r>
            <a:r>
              <a:rPr sz="1100" spc="-3" dirty="0">
                <a:latin typeface="Courier New"/>
                <a:cs typeface="Courier New"/>
              </a:rPr>
              <a:t> alie</a:t>
            </a:r>
            <a:r>
              <a:rPr sz="1100" dirty="0">
                <a:latin typeface="Courier New"/>
                <a:cs typeface="Courier New"/>
              </a:rPr>
              <a:t>n</a:t>
            </a:r>
            <a:r>
              <a:rPr sz="1100" spc="-3" dirty="0">
                <a:latin typeface="Courier New"/>
                <a:cs typeface="Courier New"/>
              </a:rPr>
              <a:t> -</a:t>
            </a:r>
            <a:r>
              <a:rPr sz="1100" dirty="0">
                <a:latin typeface="Courier New"/>
                <a:cs typeface="Courier New"/>
              </a:rPr>
              <a:t>k </a:t>
            </a:r>
            <a:r>
              <a:rPr sz="1100" spc="-3" dirty="0">
                <a:latin typeface="Courier New"/>
                <a:cs typeface="Courier New"/>
              </a:rPr>
              <a:t>pl-3.4.5-38.i38</a:t>
            </a:r>
            <a:r>
              <a:rPr sz="1100" dirty="0">
                <a:latin typeface="Courier New"/>
                <a:cs typeface="Courier New"/>
              </a:rPr>
              <a:t>6</a:t>
            </a:r>
            <a:r>
              <a:rPr sz="1100" spc="-3" dirty="0">
                <a:latin typeface="Courier New"/>
                <a:cs typeface="Courier New"/>
              </a:rPr>
              <a:t>.rpm</a:t>
            </a:r>
            <a:endParaRPr sz="1100" dirty="0">
              <a:latin typeface="Courier New"/>
              <a:cs typeface="Courier New"/>
            </a:endParaRPr>
          </a:p>
          <a:p>
            <a:pPr>
              <a:lnSpc>
                <a:spcPts val="750"/>
              </a:lnSpc>
              <a:spcBef>
                <a:spcPts val="14"/>
              </a:spcBef>
            </a:pPr>
            <a:endParaRPr sz="1100" dirty="0"/>
          </a:p>
          <a:p>
            <a:pPr marL="943816"/>
            <a:r>
              <a:rPr sz="1100" spc="-3" dirty="0">
                <a:latin typeface="Courier New"/>
                <a:cs typeface="Courier New"/>
              </a:rPr>
              <a:t>$dpk</a:t>
            </a:r>
            <a:r>
              <a:rPr sz="1100" dirty="0">
                <a:latin typeface="Courier New"/>
                <a:cs typeface="Courier New"/>
              </a:rPr>
              <a:t>g</a:t>
            </a:r>
            <a:r>
              <a:rPr sz="1100" spc="-3" dirty="0">
                <a:latin typeface="Courier New"/>
                <a:cs typeface="Courier New"/>
              </a:rPr>
              <a:t> –</a:t>
            </a:r>
            <a:r>
              <a:rPr sz="1100" dirty="0" err="1">
                <a:latin typeface="Courier New"/>
                <a:cs typeface="Courier New"/>
              </a:rPr>
              <a:t>i</a:t>
            </a:r>
            <a:r>
              <a:rPr sz="1100" spc="-3" dirty="0">
                <a:latin typeface="Courier New"/>
                <a:cs typeface="Courier New"/>
              </a:rPr>
              <a:t> </a:t>
            </a:r>
            <a:r>
              <a:rPr sz="1100" spc="-3" dirty="0" smtClean="0">
                <a:latin typeface="Courier New"/>
                <a:cs typeface="Courier New"/>
              </a:rPr>
              <a:t>pl-3.4.5-38.i386.deb</a:t>
            </a:r>
            <a:endParaRPr sz="1100" dirty="0"/>
          </a:p>
          <a:p>
            <a:pPr marL="320378"/>
            <a:r>
              <a:rPr sz="1100" b="1" dirty="0">
                <a:latin typeface="Times New Roman"/>
                <a:cs typeface="Times New Roman"/>
              </a:rPr>
              <a:t>Then link the following in lib directory</a:t>
            </a:r>
            <a:r>
              <a:rPr sz="1100" b="1" dirty="0" smtClean="0">
                <a:latin typeface="Times New Roman"/>
                <a:cs typeface="Times New Roman"/>
              </a:rPr>
              <a:t>.</a:t>
            </a:r>
            <a:endParaRPr sz="1100" b="1" dirty="0"/>
          </a:p>
          <a:p>
            <a:pPr marL="631664" marR="2938817" algn="just"/>
            <a:r>
              <a:rPr sz="1100" spc="-3" dirty="0">
                <a:latin typeface="Courier New"/>
                <a:cs typeface="Courier New"/>
              </a:rPr>
              <a:t>$c</a:t>
            </a:r>
            <a:r>
              <a:rPr sz="1100" dirty="0">
                <a:latin typeface="Courier New"/>
                <a:cs typeface="Courier New"/>
              </a:rPr>
              <a:t>d</a:t>
            </a:r>
            <a:r>
              <a:rPr sz="1100" spc="-3" dirty="0">
                <a:latin typeface="Courier New"/>
                <a:cs typeface="Courier New"/>
              </a:rPr>
              <a:t> /lib</a:t>
            </a:r>
            <a:endParaRPr sz="1100" dirty="0">
              <a:latin typeface="Courier New"/>
              <a:cs typeface="Courier New"/>
            </a:endParaRPr>
          </a:p>
          <a:p>
            <a:pPr>
              <a:lnSpc>
                <a:spcPts val="750"/>
              </a:lnSpc>
              <a:spcBef>
                <a:spcPts val="14"/>
              </a:spcBef>
            </a:pPr>
            <a:endParaRPr sz="1100" dirty="0"/>
          </a:p>
          <a:p>
            <a:pPr marL="631664" marR="383155" algn="just"/>
            <a:r>
              <a:rPr sz="1100" spc="-3" dirty="0">
                <a:latin typeface="Courier New"/>
                <a:cs typeface="Courier New"/>
              </a:rPr>
              <a:t>$sud</a:t>
            </a:r>
            <a:r>
              <a:rPr sz="1100" dirty="0">
                <a:latin typeface="Courier New"/>
                <a:cs typeface="Courier New"/>
              </a:rPr>
              <a:t>o</a:t>
            </a:r>
            <a:r>
              <a:rPr sz="1100" spc="-3" dirty="0">
                <a:latin typeface="Courier New"/>
                <a:cs typeface="Courier New"/>
              </a:rPr>
              <a:t> l</a:t>
            </a:r>
            <a:r>
              <a:rPr sz="1100" dirty="0">
                <a:latin typeface="Courier New"/>
                <a:cs typeface="Courier New"/>
              </a:rPr>
              <a:t>n</a:t>
            </a:r>
            <a:r>
              <a:rPr sz="1100" spc="-3" dirty="0">
                <a:latin typeface="Courier New"/>
                <a:cs typeface="Courier New"/>
              </a:rPr>
              <a:t> –</a:t>
            </a:r>
            <a:r>
              <a:rPr sz="1100" dirty="0">
                <a:latin typeface="Courier New"/>
                <a:cs typeface="Courier New"/>
              </a:rPr>
              <a:t>s</a:t>
            </a:r>
            <a:r>
              <a:rPr sz="1100" spc="-3" dirty="0">
                <a:latin typeface="Courier New"/>
                <a:cs typeface="Courier New"/>
              </a:rPr>
              <a:t> libreadline.so.5.</a:t>
            </a:r>
            <a:r>
              <a:rPr sz="1100" dirty="0">
                <a:latin typeface="Courier New"/>
                <a:cs typeface="Courier New"/>
              </a:rPr>
              <a:t>2</a:t>
            </a:r>
            <a:r>
              <a:rPr sz="1100" spc="-3" dirty="0">
                <a:latin typeface="Courier New"/>
                <a:cs typeface="Courier New"/>
              </a:rPr>
              <a:t> libreadline.so.4.0</a:t>
            </a:r>
            <a:endParaRPr sz="1100" dirty="0">
              <a:latin typeface="Courier New"/>
              <a:cs typeface="Courier New"/>
            </a:endParaRPr>
          </a:p>
          <a:p>
            <a:pPr>
              <a:lnSpc>
                <a:spcPts val="818"/>
              </a:lnSpc>
              <a:spcBef>
                <a:spcPts val="8"/>
              </a:spcBef>
            </a:pPr>
            <a:endParaRPr sz="1100" dirty="0"/>
          </a:p>
          <a:p>
            <a:pPr marL="320378" indent="-155859">
              <a:buFont typeface="Times New Roman"/>
              <a:buAutoNum type="arabicPeriod" startAt="6"/>
              <a:tabLst>
                <a:tab pos="320378" algn="l"/>
              </a:tabLst>
            </a:pPr>
            <a:r>
              <a:rPr sz="1100" b="1" dirty="0">
                <a:latin typeface="Times New Roman"/>
                <a:cs typeface="Times New Roman"/>
              </a:rPr>
              <a:t>Install</a:t>
            </a:r>
            <a:r>
              <a:rPr sz="1100" b="1" spc="-7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j2sdk1.4</a:t>
            </a:r>
            <a:endParaRPr sz="1100" b="1" dirty="0">
              <a:latin typeface="Times New Roman"/>
              <a:cs typeface="Times New Roman"/>
            </a:endParaRPr>
          </a:p>
          <a:p>
            <a:pPr>
              <a:lnSpc>
                <a:spcPts val="682"/>
              </a:lnSpc>
              <a:spcBef>
                <a:spcPts val="42"/>
              </a:spcBef>
              <a:buFont typeface="Times New Roman"/>
              <a:buAutoNum type="arabicPeriod" startAt="6"/>
            </a:pPr>
            <a:endParaRPr sz="1100" dirty="0"/>
          </a:p>
          <a:p>
            <a:pPr marL="632097" marR="1567254" algn="just"/>
            <a:r>
              <a:rPr sz="1100" spc="-3" dirty="0">
                <a:latin typeface="Courier New"/>
                <a:cs typeface="Courier New"/>
              </a:rPr>
              <a:t>$sud</a:t>
            </a:r>
            <a:r>
              <a:rPr sz="1100" dirty="0">
                <a:latin typeface="Courier New"/>
                <a:cs typeface="Courier New"/>
              </a:rPr>
              <a:t>o</a:t>
            </a:r>
            <a:r>
              <a:rPr sz="1100" spc="-3" dirty="0">
                <a:latin typeface="Courier New"/>
                <a:cs typeface="Courier New"/>
              </a:rPr>
              <a:t> apt-ge</a:t>
            </a:r>
            <a:r>
              <a:rPr sz="1100" dirty="0">
                <a:latin typeface="Courier New"/>
                <a:cs typeface="Courier New"/>
              </a:rPr>
              <a:t>t</a:t>
            </a:r>
            <a:r>
              <a:rPr sz="1100" spc="-3" dirty="0">
                <a:latin typeface="Courier New"/>
                <a:cs typeface="Courier New"/>
              </a:rPr>
              <a:t> instal</a:t>
            </a:r>
            <a:r>
              <a:rPr sz="1100" dirty="0">
                <a:latin typeface="Courier New"/>
                <a:cs typeface="Courier New"/>
              </a:rPr>
              <a:t>l</a:t>
            </a:r>
            <a:r>
              <a:rPr sz="1100" spc="-3" dirty="0">
                <a:latin typeface="Courier New"/>
                <a:cs typeface="Courier New"/>
              </a:rPr>
              <a:t> </a:t>
            </a:r>
            <a:r>
              <a:rPr sz="1100" spc="-3" dirty="0" smtClean="0">
                <a:latin typeface="Courier New"/>
                <a:cs typeface="Courier New"/>
              </a:rPr>
              <a:t>j2sdk1.4</a:t>
            </a:r>
            <a:endParaRPr sz="1100" dirty="0"/>
          </a:p>
          <a:p>
            <a:pPr marL="320378" indent="-155859">
              <a:buFont typeface="Times New Roman"/>
              <a:buAutoNum type="arabicPeriod" startAt="7"/>
              <a:tabLst>
                <a:tab pos="320378" algn="l"/>
              </a:tabLst>
            </a:pPr>
            <a:r>
              <a:rPr sz="1100" b="1" dirty="0">
                <a:latin typeface="Times New Roman"/>
                <a:cs typeface="Times New Roman"/>
              </a:rPr>
              <a:t>Install Shusha font</a:t>
            </a:r>
            <a:r>
              <a:rPr sz="1100" b="1" dirty="0" smtClean="0">
                <a:latin typeface="Times New Roman"/>
                <a:cs typeface="Times New Roman"/>
              </a:rPr>
              <a:t>.</a:t>
            </a:r>
            <a:endParaRPr sz="1100" b="1" dirty="0"/>
          </a:p>
          <a:p>
            <a:pPr marL="632097" marR="2103237" algn="just"/>
            <a:r>
              <a:rPr sz="1100" dirty="0">
                <a:latin typeface="Times New Roman"/>
                <a:cs typeface="Times New Roman"/>
              </a:rPr>
              <a:t>Steps for installing Shusha font: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ts val="682"/>
              </a:lnSpc>
              <a:spcBef>
                <a:spcPts val="42"/>
              </a:spcBef>
            </a:pPr>
            <a:endParaRPr sz="1100" dirty="0"/>
          </a:p>
          <a:p>
            <a:pPr marL="787956" marR="1473738" lvl="1" indent="-155859" algn="just">
              <a:buFont typeface="Courier New"/>
              <a:buAutoNum type="alphaLcPeriod"/>
              <a:tabLst>
                <a:tab pos="787956" algn="l"/>
              </a:tabLst>
            </a:pPr>
            <a:r>
              <a:rPr sz="1100" spc="-3" dirty="0">
                <a:latin typeface="Courier New"/>
                <a:cs typeface="Courier New"/>
              </a:rPr>
              <a:t>$c</a:t>
            </a:r>
            <a:r>
              <a:rPr sz="1100" dirty="0">
                <a:latin typeface="Courier New"/>
                <a:cs typeface="Courier New"/>
              </a:rPr>
              <a:t>d</a:t>
            </a:r>
            <a:r>
              <a:rPr sz="1100" spc="-3" dirty="0">
                <a:latin typeface="Courier New"/>
                <a:cs typeface="Courier New"/>
              </a:rPr>
              <a:t> /usr/share/fonts/truetype</a:t>
            </a:r>
            <a:endParaRPr sz="1100" dirty="0">
              <a:latin typeface="Courier New"/>
              <a:cs typeface="Courier New"/>
            </a:endParaRPr>
          </a:p>
          <a:p>
            <a:pPr lvl="1">
              <a:lnSpc>
                <a:spcPts val="750"/>
              </a:lnSpc>
              <a:spcBef>
                <a:spcPts val="18"/>
              </a:spcBef>
              <a:buFont typeface="Courier New"/>
              <a:buAutoNum type="alphaLcPeriod"/>
            </a:pPr>
            <a:endParaRPr sz="1100" dirty="0"/>
          </a:p>
          <a:p>
            <a:pPr marL="787956" marR="1910145" lvl="1" indent="-155859" algn="just">
              <a:buFont typeface="Courier New"/>
              <a:buAutoNum type="alphaLcPeriod"/>
              <a:tabLst>
                <a:tab pos="787956" algn="l"/>
              </a:tabLst>
            </a:pPr>
            <a:r>
              <a:rPr sz="1100" spc="-3" dirty="0">
                <a:latin typeface="Courier New"/>
                <a:cs typeface="Courier New"/>
              </a:rPr>
              <a:t>$mkdi</a:t>
            </a:r>
            <a:r>
              <a:rPr sz="1100" dirty="0">
                <a:latin typeface="Courier New"/>
                <a:cs typeface="Courier New"/>
              </a:rPr>
              <a:t>r</a:t>
            </a:r>
            <a:r>
              <a:rPr sz="1100" spc="-3" dirty="0">
                <a:latin typeface="Courier New"/>
                <a:cs typeface="Courier New"/>
              </a:rPr>
              <a:t> ttf-hindi</a:t>
            </a:r>
            <a:r>
              <a:rPr sz="1100" spc="-3" dirty="0">
                <a:latin typeface="Courier New"/>
                <a:cs typeface="Courier New"/>
              </a:rPr>
              <a:t>-fonts</a:t>
            </a:r>
            <a:endParaRPr sz="1100" dirty="0">
              <a:latin typeface="Courier New"/>
              <a:cs typeface="Courier New"/>
            </a:endParaRPr>
          </a:p>
          <a:p>
            <a:pPr>
              <a:lnSpc>
                <a:spcPts val="818"/>
              </a:lnSpc>
              <a:spcBef>
                <a:spcPts val="29"/>
              </a:spcBef>
            </a:pPr>
            <a:endParaRPr sz="1100" dirty="0"/>
          </a:p>
          <a:p>
            <a:pPr marL="787956" marR="2097176" indent="-155859" algn="just">
              <a:buFont typeface="Times New Roman"/>
              <a:buAutoNum type="alphaLcPeriod" startAt="3"/>
              <a:tabLst>
                <a:tab pos="787956" algn="l"/>
              </a:tabLst>
            </a:pPr>
            <a:r>
              <a:rPr sz="1100" spc="-3" dirty="0">
                <a:latin typeface="Courier New"/>
                <a:cs typeface="Courier New"/>
              </a:rPr>
              <a:t>$c</a:t>
            </a:r>
            <a:r>
              <a:rPr sz="1100" dirty="0">
                <a:latin typeface="Courier New"/>
                <a:cs typeface="Courier New"/>
              </a:rPr>
              <a:t>d</a:t>
            </a:r>
            <a:r>
              <a:rPr sz="1100" spc="-3" dirty="0">
                <a:latin typeface="Courier New"/>
                <a:cs typeface="Courier New"/>
              </a:rPr>
              <a:t> </a:t>
            </a:r>
            <a:r>
              <a:rPr sz="1100" spc="-3" dirty="0" err="1" smtClean="0">
                <a:latin typeface="Courier New"/>
                <a:cs typeface="Courier New"/>
              </a:rPr>
              <a:t>ttf</a:t>
            </a:r>
            <a:r>
              <a:rPr sz="1100" spc="-3" dirty="0" smtClean="0">
                <a:latin typeface="Courier New"/>
                <a:cs typeface="Courier New"/>
              </a:rPr>
              <a:t>-</a:t>
            </a:r>
            <a:r>
              <a:rPr sz="1100" spc="-3" dirty="0" err="1" smtClean="0">
                <a:latin typeface="Courier New"/>
                <a:cs typeface="Courier New"/>
              </a:rPr>
              <a:t>hindi</a:t>
            </a:r>
            <a:r>
              <a:rPr sz="1100" spc="-3" dirty="0" smtClean="0">
                <a:latin typeface="Courier New"/>
                <a:cs typeface="Courier New"/>
              </a:rPr>
              <a:t>-fonts</a:t>
            </a:r>
            <a:endParaRPr sz="1100" dirty="0"/>
          </a:p>
          <a:p>
            <a:pPr marL="787956" marR="1962531" indent="-155859" algn="just">
              <a:buFont typeface="Times New Roman"/>
              <a:buAutoNum type="alphaLcPeriod" startAt="3"/>
              <a:tabLst>
                <a:tab pos="787956" algn="l"/>
              </a:tabLst>
            </a:pPr>
            <a:r>
              <a:rPr sz="1100" dirty="0">
                <a:latin typeface="Times New Roman"/>
                <a:cs typeface="Times New Roman"/>
              </a:rPr>
              <a:t>Copy Shusha.TTF to this folder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ts val="750"/>
              </a:lnSpc>
              <a:spcBef>
                <a:spcPts val="31"/>
              </a:spcBef>
              <a:buFont typeface="Times New Roman"/>
              <a:buAutoNum type="alphaLcPeriod" startAt="3"/>
            </a:pPr>
            <a:endParaRPr sz="1100" dirty="0"/>
          </a:p>
          <a:p>
            <a:pPr marL="787956" marR="2314080" indent="-155859" algn="just">
              <a:buFont typeface="Times New Roman"/>
              <a:buAutoNum type="alphaLcPeriod" startAt="3"/>
              <a:tabLst>
                <a:tab pos="787956" algn="l"/>
              </a:tabLst>
            </a:pPr>
            <a:r>
              <a:rPr sz="1100" dirty="0">
                <a:latin typeface="Times New Roman"/>
                <a:cs typeface="Times New Roman"/>
              </a:rPr>
              <a:t>Rebuild</a:t>
            </a:r>
            <a:r>
              <a:rPr sz="1100" spc="-3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3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font</a:t>
            </a:r>
            <a:r>
              <a:rPr sz="1100" spc="-3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cache</a:t>
            </a:r>
            <a:r>
              <a:rPr sz="1100" dirty="0" smtClean="0">
                <a:latin typeface="Times New Roman"/>
                <a:cs typeface="Times New Roman"/>
              </a:rPr>
              <a:t>:</a:t>
            </a:r>
            <a:endParaRPr sz="1100" dirty="0"/>
          </a:p>
          <a:p>
            <a:pPr marL="943816"/>
            <a:r>
              <a:rPr sz="1100" dirty="0">
                <a:latin typeface="Times New Roman"/>
                <a:cs typeface="Times New Roman"/>
              </a:rPr>
              <a:t>$ </a:t>
            </a:r>
            <a:r>
              <a:rPr sz="1100" spc="-3" dirty="0">
                <a:latin typeface="Courier New"/>
                <a:cs typeface="Courier New"/>
              </a:rPr>
              <a:t>sud</a:t>
            </a:r>
            <a:r>
              <a:rPr sz="1100" dirty="0">
                <a:latin typeface="Courier New"/>
                <a:cs typeface="Courier New"/>
              </a:rPr>
              <a:t>o</a:t>
            </a:r>
            <a:r>
              <a:rPr sz="1100" spc="-3" dirty="0">
                <a:latin typeface="Courier New"/>
                <a:cs typeface="Courier New"/>
              </a:rPr>
              <a:t> fc-cach</a:t>
            </a:r>
            <a:r>
              <a:rPr sz="1100" dirty="0">
                <a:latin typeface="Courier New"/>
                <a:cs typeface="Courier New"/>
              </a:rPr>
              <a:t>e</a:t>
            </a:r>
            <a:r>
              <a:rPr sz="1100" spc="-3" dirty="0">
                <a:latin typeface="Courier New"/>
                <a:cs typeface="Courier New"/>
              </a:rPr>
              <a:t> -</a:t>
            </a:r>
            <a:r>
              <a:rPr sz="1100" dirty="0">
                <a:latin typeface="Courier New"/>
                <a:cs typeface="Courier New"/>
              </a:rPr>
              <a:t>f</a:t>
            </a:r>
            <a:r>
              <a:rPr sz="1100" spc="-3" dirty="0">
                <a:latin typeface="Courier New"/>
                <a:cs typeface="Courier New"/>
              </a:rPr>
              <a:t> -</a:t>
            </a:r>
            <a:r>
              <a:rPr sz="1100" spc="-3" dirty="0" smtClean="0">
                <a:latin typeface="Courier New"/>
                <a:cs typeface="Courier New"/>
              </a:rPr>
              <a:t>v</a:t>
            </a:r>
            <a:endParaRPr sz="1100" dirty="0"/>
          </a:p>
          <a:p>
            <a:pPr>
              <a:lnSpc>
                <a:spcPts val="682"/>
              </a:lnSpc>
            </a:pPr>
            <a:endParaRPr sz="1100" dirty="0"/>
          </a:p>
          <a:p>
            <a:pPr marL="8659" marR="8659">
              <a:lnSpc>
                <a:spcPts val="941"/>
              </a:lnSpc>
            </a:pPr>
            <a:r>
              <a:rPr sz="1100" dirty="0">
                <a:latin typeface="Times New Roman"/>
                <a:cs typeface="Times New Roman"/>
              </a:rPr>
              <a:t>Now, </a:t>
            </a:r>
            <a:r>
              <a:rPr sz="1100" spc="-78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78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-78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ready </a:t>
            </a:r>
            <a:r>
              <a:rPr sz="1100" spc="-78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78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 </a:t>
            </a:r>
            <a:r>
              <a:rPr sz="1100" spc="-78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 </a:t>
            </a:r>
            <a:r>
              <a:rPr sz="1100" spc="-78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78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server </a:t>
            </a:r>
            <a:r>
              <a:rPr sz="1100" spc="-82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 </a:t>
            </a:r>
            <a:r>
              <a:rPr sz="1100" spc="-78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78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eb </a:t>
            </a:r>
            <a:r>
              <a:rPr sz="1100" spc="-78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Based </a:t>
            </a:r>
            <a:r>
              <a:rPr sz="1100" spc="-78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English </a:t>
            </a:r>
            <a:r>
              <a:rPr sz="1100" spc="-78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78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Hindi </a:t>
            </a:r>
            <a:r>
              <a:rPr sz="1100" spc="-78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Translator, </a:t>
            </a:r>
            <a:r>
              <a:rPr sz="1100" spc="-3" dirty="0">
                <a:latin typeface="Times New Roman"/>
                <a:cs typeface="Times New Roman"/>
              </a:rPr>
              <a:t>ANG</a:t>
            </a:r>
            <a:r>
              <a:rPr sz="1100" spc="3" dirty="0">
                <a:latin typeface="Times New Roman"/>
                <a:cs typeface="Times New Roman"/>
              </a:rPr>
              <a:t>L</a:t>
            </a:r>
            <a:r>
              <a:rPr sz="1100" spc="-3" dirty="0">
                <a:latin typeface="Times New Roman"/>
                <a:cs typeface="Times New Roman"/>
              </a:rPr>
              <a:t>AH</a:t>
            </a:r>
            <a:r>
              <a:rPr sz="1100" spc="3" dirty="0">
                <a:latin typeface="Times New Roman"/>
                <a:cs typeface="Times New Roman"/>
              </a:rPr>
              <a:t>I</a:t>
            </a:r>
            <a:r>
              <a:rPr sz="1100" spc="-3" dirty="0">
                <a:latin typeface="Times New Roman"/>
                <a:cs typeface="Times New Roman"/>
              </a:rPr>
              <a:t>NDI</a:t>
            </a:r>
            <a:r>
              <a:rPr sz="1100" spc="-3" dirty="0" smtClean="0">
                <a:latin typeface="Times New Roman"/>
                <a:cs typeface="Times New Roman"/>
              </a:rPr>
              <a:t>.</a:t>
            </a:r>
            <a:endParaRPr lang="en-US" sz="1100" spc="-3" dirty="0" smtClean="0">
              <a:latin typeface="Times New Roman"/>
              <a:cs typeface="Times New Roman"/>
            </a:endParaRPr>
          </a:p>
          <a:p>
            <a:pPr marL="8659" marR="8659">
              <a:lnSpc>
                <a:spcPts val="941"/>
              </a:lnSpc>
            </a:pPr>
            <a:endParaRPr lang="en-US" sz="1100" spc="-3" dirty="0">
              <a:latin typeface="Times New Roman"/>
              <a:cs typeface="Times New Roman"/>
            </a:endParaRPr>
          </a:p>
          <a:p>
            <a:pPr marL="8659"/>
            <a:r>
              <a:rPr lang="en-US" sz="1100" b="1" spc="-7" dirty="0">
                <a:latin typeface="Times New Roman"/>
                <a:cs typeface="Times New Roman"/>
              </a:rPr>
              <a:t>START</a:t>
            </a:r>
            <a:r>
              <a:rPr lang="en-US" sz="1100" b="1" spc="-3" dirty="0">
                <a:latin typeface="Times New Roman"/>
                <a:cs typeface="Times New Roman"/>
              </a:rPr>
              <a:t>I</a:t>
            </a:r>
            <a:r>
              <a:rPr lang="en-US" sz="1100" b="1" spc="-10" dirty="0">
                <a:latin typeface="Times New Roman"/>
                <a:cs typeface="Times New Roman"/>
              </a:rPr>
              <a:t>NG &amp; </a:t>
            </a:r>
            <a:r>
              <a:rPr lang="en-US" sz="1100" b="1" spc="-7" dirty="0">
                <a:latin typeface="Times New Roman"/>
                <a:cs typeface="Times New Roman"/>
              </a:rPr>
              <a:t>STOPPING THE </a:t>
            </a:r>
            <a:r>
              <a:rPr lang="en-US" sz="1100" b="1" spc="-7" dirty="0" smtClean="0">
                <a:latin typeface="Times New Roman"/>
                <a:cs typeface="Times New Roman"/>
              </a:rPr>
              <a:t>SERVER</a:t>
            </a:r>
            <a:endParaRPr lang="en-US" sz="1100" dirty="0"/>
          </a:p>
          <a:p>
            <a:pPr marL="8659"/>
            <a:r>
              <a:rPr lang="en-US" sz="1100" b="1" dirty="0">
                <a:latin typeface="Times New Roman"/>
                <a:cs typeface="Times New Roman"/>
              </a:rPr>
              <a:t>To</a:t>
            </a:r>
            <a:r>
              <a:rPr lang="en-US" sz="1100" b="1" spc="-3" dirty="0">
                <a:latin typeface="Times New Roman"/>
                <a:cs typeface="Times New Roman"/>
              </a:rPr>
              <a:t> </a:t>
            </a:r>
            <a:r>
              <a:rPr lang="en-US" sz="1100" b="1" dirty="0">
                <a:latin typeface="Times New Roman"/>
                <a:cs typeface="Times New Roman"/>
              </a:rPr>
              <a:t>start</a:t>
            </a:r>
            <a:r>
              <a:rPr lang="en-US" sz="1100" b="1" spc="-3" dirty="0">
                <a:latin typeface="Times New Roman"/>
                <a:cs typeface="Times New Roman"/>
              </a:rPr>
              <a:t> </a:t>
            </a:r>
            <a:r>
              <a:rPr lang="en-US" sz="1100" b="1" dirty="0">
                <a:latin typeface="Times New Roman"/>
                <a:cs typeface="Times New Roman"/>
              </a:rPr>
              <a:t>the</a:t>
            </a:r>
            <a:r>
              <a:rPr lang="en-US" sz="1100" b="1" spc="-3" dirty="0">
                <a:latin typeface="Times New Roman"/>
                <a:cs typeface="Times New Roman"/>
              </a:rPr>
              <a:t> </a:t>
            </a:r>
            <a:r>
              <a:rPr lang="en-US" sz="1100" b="1" dirty="0" err="1">
                <a:latin typeface="Times New Roman"/>
                <a:cs typeface="Times New Roman"/>
              </a:rPr>
              <a:t>jakarta</a:t>
            </a:r>
            <a:r>
              <a:rPr lang="en-US" sz="1100" b="1" dirty="0">
                <a:latin typeface="Times New Roman"/>
                <a:cs typeface="Times New Roman"/>
              </a:rPr>
              <a:t>-to</a:t>
            </a:r>
            <a:r>
              <a:rPr lang="en-US" sz="1100" b="1" spc="-7" dirty="0">
                <a:latin typeface="Times New Roman"/>
                <a:cs typeface="Times New Roman"/>
              </a:rPr>
              <a:t>m</a:t>
            </a:r>
            <a:r>
              <a:rPr lang="en-US" sz="1100" b="1" dirty="0">
                <a:latin typeface="Times New Roman"/>
                <a:cs typeface="Times New Roman"/>
              </a:rPr>
              <a:t>cat</a:t>
            </a:r>
            <a:r>
              <a:rPr lang="en-US" sz="1100" b="1" spc="-3" dirty="0">
                <a:latin typeface="Times New Roman"/>
                <a:cs typeface="Times New Roman"/>
              </a:rPr>
              <a:t> </a:t>
            </a:r>
            <a:r>
              <a:rPr lang="en-US" sz="1100" b="1" dirty="0">
                <a:latin typeface="Times New Roman"/>
                <a:cs typeface="Times New Roman"/>
              </a:rPr>
              <a:t>server,</a:t>
            </a:r>
            <a:r>
              <a:rPr lang="en-US" sz="1100" b="1" spc="-3" dirty="0">
                <a:latin typeface="Times New Roman"/>
                <a:cs typeface="Times New Roman"/>
              </a:rPr>
              <a:t> </a:t>
            </a:r>
            <a:r>
              <a:rPr lang="en-US" sz="1100" b="1" dirty="0">
                <a:latin typeface="Times New Roman"/>
                <a:cs typeface="Times New Roman"/>
              </a:rPr>
              <a:t>first</a:t>
            </a:r>
            <a:r>
              <a:rPr lang="en-US" sz="1100" b="1" spc="-3" dirty="0">
                <a:latin typeface="Times New Roman"/>
                <a:cs typeface="Times New Roman"/>
              </a:rPr>
              <a:t> </a:t>
            </a:r>
            <a:r>
              <a:rPr lang="en-US" sz="1100" b="1" spc="-14" dirty="0">
                <a:latin typeface="Times New Roman"/>
                <a:cs typeface="Times New Roman"/>
              </a:rPr>
              <a:t>m</a:t>
            </a:r>
            <a:r>
              <a:rPr lang="en-US" sz="1100" b="1" dirty="0">
                <a:latin typeface="Times New Roman"/>
                <a:cs typeface="Times New Roman"/>
              </a:rPr>
              <a:t>ove to the bin of the Jakarta installation</a:t>
            </a:r>
            <a:r>
              <a:rPr lang="en-US" sz="1100" b="1" dirty="0" smtClean="0">
                <a:latin typeface="Times New Roman"/>
                <a:cs typeface="Times New Roman"/>
              </a:rPr>
              <a:t>.</a:t>
            </a:r>
            <a:endParaRPr lang="en-US" sz="1100" b="1" dirty="0"/>
          </a:p>
          <a:p>
            <a:pPr marL="320378"/>
            <a:r>
              <a:rPr lang="en-US" sz="1100" spc="-3" dirty="0">
                <a:latin typeface="Courier New"/>
                <a:cs typeface="Courier New"/>
              </a:rPr>
              <a:t>$c</a:t>
            </a:r>
            <a:r>
              <a:rPr lang="en-US" sz="1100" dirty="0">
                <a:latin typeface="Courier New"/>
                <a:cs typeface="Courier New"/>
              </a:rPr>
              <a:t>d</a:t>
            </a:r>
            <a:r>
              <a:rPr lang="en-US" sz="1100" spc="-3" dirty="0">
                <a:latin typeface="Courier New"/>
                <a:cs typeface="Courier New"/>
              </a:rPr>
              <a:t> /</a:t>
            </a:r>
            <a:r>
              <a:rPr lang="en-US" sz="1100" spc="-3" dirty="0" err="1" smtClean="0">
                <a:latin typeface="Courier New"/>
                <a:cs typeface="Courier New"/>
              </a:rPr>
              <a:t>usr</a:t>
            </a:r>
            <a:r>
              <a:rPr lang="en-US" sz="1100" spc="-3" dirty="0" smtClean="0">
                <a:latin typeface="Courier New"/>
                <a:cs typeface="Courier New"/>
              </a:rPr>
              <a:t>/local/jakarta-tomcat-4.1.12/bin</a:t>
            </a:r>
            <a:endParaRPr lang="en-US" sz="1100" dirty="0"/>
          </a:p>
          <a:p>
            <a:pPr marL="8659"/>
            <a:r>
              <a:rPr lang="en-US" sz="1100" b="1" dirty="0">
                <a:latin typeface="Times New Roman"/>
                <a:cs typeface="Times New Roman"/>
              </a:rPr>
              <a:t>Then run the shell file na</a:t>
            </a:r>
            <a:r>
              <a:rPr lang="en-US" sz="1100" b="1" spc="-7" dirty="0">
                <a:latin typeface="Times New Roman"/>
                <a:cs typeface="Times New Roman"/>
              </a:rPr>
              <a:t>m</a:t>
            </a:r>
            <a:r>
              <a:rPr lang="en-US" sz="1100" b="1" dirty="0">
                <a:latin typeface="Times New Roman"/>
                <a:cs typeface="Times New Roman"/>
              </a:rPr>
              <a:t>ed </a:t>
            </a:r>
            <a:r>
              <a:rPr lang="en-US" sz="1100" b="1" dirty="0" smtClean="0">
                <a:latin typeface="Times New Roman"/>
                <a:cs typeface="Times New Roman"/>
              </a:rPr>
              <a:t>start_vic.sh</a:t>
            </a:r>
            <a:endParaRPr lang="en-US" sz="1100" b="1" dirty="0"/>
          </a:p>
          <a:p>
            <a:pPr marL="320378"/>
            <a:r>
              <a:rPr lang="en-US" sz="1100" spc="-3" dirty="0">
                <a:latin typeface="Courier New"/>
                <a:cs typeface="Courier New"/>
              </a:rPr>
              <a:t>$</a:t>
            </a:r>
            <a:r>
              <a:rPr lang="en-US" sz="1100" spc="-3" dirty="0" err="1">
                <a:latin typeface="Courier New"/>
                <a:cs typeface="Courier New"/>
              </a:rPr>
              <a:t>s</a:t>
            </a:r>
            <a:r>
              <a:rPr lang="en-US" sz="1100" dirty="0" err="1">
                <a:latin typeface="Courier New"/>
                <a:cs typeface="Courier New"/>
              </a:rPr>
              <a:t>h</a:t>
            </a:r>
            <a:r>
              <a:rPr lang="en-US" sz="1100" spc="-3" dirty="0">
                <a:latin typeface="Courier New"/>
                <a:cs typeface="Courier New"/>
              </a:rPr>
              <a:t> ./</a:t>
            </a:r>
            <a:r>
              <a:rPr lang="en-US" sz="1100" spc="-3" dirty="0" smtClean="0">
                <a:latin typeface="Courier New"/>
                <a:cs typeface="Courier New"/>
              </a:rPr>
              <a:t>start_aj.sh</a:t>
            </a:r>
            <a:endParaRPr lang="en-US" sz="1100" dirty="0"/>
          </a:p>
          <a:p>
            <a:pPr>
              <a:lnSpc>
                <a:spcPts val="682"/>
              </a:lnSpc>
            </a:pPr>
            <a:endParaRPr lang="en-US" sz="1100" dirty="0"/>
          </a:p>
          <a:p>
            <a:pPr marL="8659" marR="8659">
              <a:lnSpc>
                <a:spcPts val="941"/>
              </a:lnSpc>
            </a:pPr>
            <a:r>
              <a:rPr lang="en-US" sz="1100" dirty="0">
                <a:latin typeface="Times New Roman"/>
                <a:cs typeface="Times New Roman"/>
              </a:rPr>
              <a:t>Now, </a:t>
            </a:r>
            <a:r>
              <a:rPr lang="en-US" sz="1100" spc="-31" dirty="0">
                <a:latin typeface="Times New Roman"/>
                <a:cs typeface="Times New Roman"/>
              </a:rPr>
              <a:t> </a:t>
            </a:r>
            <a:r>
              <a:rPr lang="en-US" sz="1100" dirty="0">
                <a:latin typeface="Times New Roman"/>
                <a:cs typeface="Times New Roman"/>
              </a:rPr>
              <a:t>you </a:t>
            </a:r>
            <a:r>
              <a:rPr lang="en-US" sz="1100" spc="-31" dirty="0">
                <a:latin typeface="Times New Roman"/>
                <a:cs typeface="Times New Roman"/>
              </a:rPr>
              <a:t> </a:t>
            </a:r>
            <a:r>
              <a:rPr lang="en-US" sz="1100" spc="3" dirty="0">
                <a:latin typeface="Times New Roman"/>
                <a:cs typeface="Times New Roman"/>
              </a:rPr>
              <a:t>c</a:t>
            </a:r>
            <a:r>
              <a:rPr lang="en-US" sz="1100" dirty="0">
                <a:latin typeface="Times New Roman"/>
                <a:cs typeface="Times New Roman"/>
              </a:rPr>
              <a:t>an </a:t>
            </a:r>
            <a:r>
              <a:rPr lang="en-US" sz="1100" spc="-31" dirty="0">
                <a:latin typeface="Times New Roman"/>
                <a:cs typeface="Times New Roman"/>
              </a:rPr>
              <a:t> </a:t>
            </a:r>
            <a:r>
              <a:rPr lang="en-US" sz="1100" dirty="0">
                <a:latin typeface="Times New Roman"/>
                <a:cs typeface="Times New Roman"/>
              </a:rPr>
              <a:t>access </a:t>
            </a:r>
            <a:r>
              <a:rPr lang="en-US" sz="1100" spc="-31" dirty="0">
                <a:latin typeface="Times New Roman"/>
                <a:cs typeface="Times New Roman"/>
              </a:rPr>
              <a:t> </a:t>
            </a:r>
            <a:r>
              <a:rPr lang="en-US" sz="1100" dirty="0">
                <a:latin typeface="Times New Roman"/>
                <a:cs typeface="Times New Roman"/>
              </a:rPr>
              <a:t>the </a:t>
            </a:r>
            <a:r>
              <a:rPr lang="en-US" sz="1100" spc="-31" dirty="0">
                <a:latin typeface="Times New Roman"/>
                <a:cs typeface="Times New Roman"/>
              </a:rPr>
              <a:t> </a:t>
            </a:r>
            <a:r>
              <a:rPr lang="en-US" sz="1100" dirty="0">
                <a:latin typeface="Times New Roman"/>
                <a:cs typeface="Times New Roman"/>
              </a:rPr>
              <a:t>service </a:t>
            </a:r>
            <a:r>
              <a:rPr lang="en-US" sz="1100" spc="-31" dirty="0">
                <a:latin typeface="Times New Roman"/>
                <a:cs typeface="Times New Roman"/>
              </a:rPr>
              <a:t> </a:t>
            </a:r>
            <a:r>
              <a:rPr lang="en-US" sz="1100" dirty="0">
                <a:latin typeface="Times New Roman"/>
                <a:cs typeface="Times New Roman"/>
              </a:rPr>
              <a:t>by </a:t>
            </a:r>
            <a:r>
              <a:rPr lang="en-US" sz="1100" spc="-31" dirty="0">
                <a:latin typeface="Times New Roman"/>
                <a:cs typeface="Times New Roman"/>
              </a:rPr>
              <a:t> </a:t>
            </a:r>
            <a:r>
              <a:rPr lang="en-US" sz="1100" dirty="0">
                <a:latin typeface="Times New Roman"/>
                <a:cs typeface="Times New Roman"/>
              </a:rPr>
              <a:t>typing </a:t>
            </a:r>
            <a:r>
              <a:rPr lang="en-US" sz="1100" spc="-31" dirty="0">
                <a:latin typeface="Times New Roman"/>
                <a:cs typeface="Times New Roman"/>
              </a:rPr>
              <a:t> </a:t>
            </a:r>
            <a:r>
              <a:rPr lang="en-US" sz="1100" dirty="0">
                <a:latin typeface="Times New Roman"/>
                <a:cs typeface="Times New Roman"/>
              </a:rPr>
              <a:t>the </a:t>
            </a:r>
            <a:r>
              <a:rPr lang="en-US" sz="1100" spc="-31" dirty="0">
                <a:latin typeface="Times New Roman"/>
                <a:cs typeface="Times New Roman"/>
              </a:rPr>
              <a:t> </a:t>
            </a:r>
            <a:r>
              <a:rPr lang="en-US" sz="1100" dirty="0">
                <a:latin typeface="Times New Roman"/>
                <a:cs typeface="Times New Roman"/>
              </a:rPr>
              <a:t>f</a:t>
            </a:r>
            <a:r>
              <a:rPr lang="en-US" sz="1100" spc="-3" dirty="0">
                <a:latin typeface="Times New Roman"/>
                <a:cs typeface="Times New Roman"/>
              </a:rPr>
              <a:t>o</a:t>
            </a:r>
            <a:r>
              <a:rPr lang="en-US" sz="1100" dirty="0">
                <a:latin typeface="Times New Roman"/>
                <a:cs typeface="Times New Roman"/>
              </a:rPr>
              <a:t>llowing </a:t>
            </a:r>
            <a:r>
              <a:rPr lang="en-US" sz="1100" spc="-31" dirty="0">
                <a:latin typeface="Times New Roman"/>
                <a:cs typeface="Times New Roman"/>
              </a:rPr>
              <a:t> </a:t>
            </a:r>
            <a:r>
              <a:rPr lang="en-US" sz="1100" dirty="0">
                <a:latin typeface="Times New Roman"/>
                <a:cs typeface="Times New Roman"/>
              </a:rPr>
              <a:t>address </a:t>
            </a:r>
            <a:r>
              <a:rPr lang="en-US" sz="1100" spc="-31" dirty="0">
                <a:latin typeface="Times New Roman"/>
                <a:cs typeface="Times New Roman"/>
              </a:rPr>
              <a:t> </a:t>
            </a:r>
            <a:r>
              <a:rPr lang="en-US" sz="1100" dirty="0">
                <a:latin typeface="Times New Roman"/>
                <a:cs typeface="Times New Roman"/>
              </a:rPr>
              <a:t>in </a:t>
            </a:r>
            <a:r>
              <a:rPr lang="en-US" sz="1100" spc="-31" dirty="0">
                <a:latin typeface="Times New Roman"/>
                <a:cs typeface="Times New Roman"/>
              </a:rPr>
              <a:t> </a:t>
            </a:r>
            <a:r>
              <a:rPr lang="en-US" sz="1100" dirty="0">
                <a:latin typeface="Times New Roman"/>
                <a:cs typeface="Times New Roman"/>
              </a:rPr>
              <a:t>the </a:t>
            </a:r>
            <a:r>
              <a:rPr lang="en-US" sz="1100" spc="-31" dirty="0">
                <a:latin typeface="Times New Roman"/>
                <a:cs typeface="Times New Roman"/>
              </a:rPr>
              <a:t> </a:t>
            </a:r>
            <a:r>
              <a:rPr lang="en-US" sz="1100" dirty="0">
                <a:latin typeface="Times New Roman"/>
                <a:cs typeface="Times New Roman"/>
              </a:rPr>
              <a:t>address-bar </a:t>
            </a:r>
            <a:r>
              <a:rPr lang="en-US" sz="1100" spc="-31" dirty="0">
                <a:latin typeface="Times New Roman"/>
                <a:cs typeface="Times New Roman"/>
              </a:rPr>
              <a:t> </a:t>
            </a:r>
            <a:r>
              <a:rPr lang="en-US" sz="1100" dirty="0">
                <a:latin typeface="Times New Roman"/>
                <a:cs typeface="Times New Roman"/>
              </a:rPr>
              <a:t>of </a:t>
            </a:r>
            <a:r>
              <a:rPr lang="en-US" sz="1100" spc="-31" dirty="0">
                <a:latin typeface="Times New Roman"/>
                <a:cs typeface="Times New Roman"/>
              </a:rPr>
              <a:t> </a:t>
            </a:r>
            <a:r>
              <a:rPr lang="en-US" sz="1100" dirty="0">
                <a:latin typeface="Times New Roman"/>
                <a:cs typeface="Times New Roman"/>
              </a:rPr>
              <a:t>t</a:t>
            </a:r>
            <a:r>
              <a:rPr lang="en-US" sz="1100" spc="-7" dirty="0">
                <a:latin typeface="Times New Roman"/>
                <a:cs typeface="Times New Roman"/>
              </a:rPr>
              <a:t>h</a:t>
            </a:r>
            <a:r>
              <a:rPr lang="en-US" sz="1100" dirty="0">
                <a:latin typeface="Times New Roman"/>
                <a:cs typeface="Times New Roman"/>
              </a:rPr>
              <a:t>e browser:</a:t>
            </a:r>
          </a:p>
          <a:p>
            <a:pPr>
              <a:lnSpc>
                <a:spcPts val="750"/>
              </a:lnSpc>
              <a:spcBef>
                <a:spcPts val="51"/>
              </a:spcBef>
            </a:pPr>
            <a:endParaRPr lang="en-US" sz="1100" dirty="0"/>
          </a:p>
          <a:p>
            <a:pPr marL="319945"/>
            <a:r>
              <a:rPr lang="en-US" sz="1100" spc="-3" dirty="0">
                <a:latin typeface="Courier New"/>
                <a:cs typeface="Courier New"/>
              </a:rPr>
              <a:t>http:/</a:t>
            </a:r>
            <a:r>
              <a:rPr lang="en-US" sz="1100" dirty="0">
                <a:latin typeface="Courier New"/>
                <a:cs typeface="Courier New"/>
              </a:rPr>
              <a:t>/</a:t>
            </a:r>
            <a:r>
              <a:rPr lang="en-US" sz="1100" b="1" i="1" spc="-3" dirty="0">
                <a:latin typeface="Courier New"/>
                <a:cs typeface="Courier New"/>
              </a:rPr>
              <a:t>system-ip-addres</a:t>
            </a:r>
            <a:r>
              <a:rPr lang="en-US" sz="1100" b="1" i="1" dirty="0">
                <a:latin typeface="Courier New"/>
                <a:cs typeface="Courier New"/>
              </a:rPr>
              <a:t>s</a:t>
            </a:r>
            <a:r>
              <a:rPr lang="en-US" sz="1100" spc="-3" dirty="0">
                <a:latin typeface="Courier New"/>
                <a:cs typeface="Courier New"/>
              </a:rPr>
              <a:t>:8080/anglahindi/index.html</a:t>
            </a:r>
            <a:endParaRPr lang="en-US" sz="1100" dirty="0">
              <a:latin typeface="Courier New"/>
              <a:cs typeface="Courier New"/>
            </a:endParaRPr>
          </a:p>
          <a:p>
            <a:pPr>
              <a:lnSpc>
                <a:spcPts val="955"/>
              </a:lnSpc>
              <a:spcBef>
                <a:spcPts val="7"/>
              </a:spcBef>
            </a:pPr>
            <a:endParaRPr lang="en-US" sz="1100" dirty="0"/>
          </a:p>
          <a:p>
            <a:pPr marL="8659"/>
            <a:r>
              <a:rPr lang="en-US" sz="1100" b="1" dirty="0">
                <a:latin typeface="Times New Roman"/>
                <a:cs typeface="Times New Roman"/>
              </a:rPr>
              <a:t>To</a:t>
            </a:r>
            <a:r>
              <a:rPr lang="en-US" sz="1100" b="1" spc="-3" dirty="0">
                <a:latin typeface="Times New Roman"/>
                <a:cs typeface="Times New Roman"/>
              </a:rPr>
              <a:t> </a:t>
            </a:r>
            <a:r>
              <a:rPr lang="en-US" sz="1100" b="1" dirty="0">
                <a:latin typeface="Times New Roman"/>
                <a:cs typeface="Times New Roman"/>
              </a:rPr>
              <a:t>stop</a:t>
            </a:r>
            <a:r>
              <a:rPr lang="en-US" sz="1100" b="1" spc="-3" dirty="0">
                <a:latin typeface="Times New Roman"/>
                <a:cs typeface="Times New Roman"/>
              </a:rPr>
              <a:t> </a:t>
            </a:r>
            <a:r>
              <a:rPr lang="en-US" sz="1100" b="1" dirty="0">
                <a:latin typeface="Times New Roman"/>
                <a:cs typeface="Times New Roman"/>
              </a:rPr>
              <a:t>the</a:t>
            </a:r>
            <a:r>
              <a:rPr lang="en-US" sz="1100" b="1" spc="-3" dirty="0">
                <a:latin typeface="Times New Roman"/>
                <a:cs typeface="Times New Roman"/>
              </a:rPr>
              <a:t> </a:t>
            </a:r>
            <a:r>
              <a:rPr lang="en-US" sz="1100" b="1" dirty="0">
                <a:latin typeface="Times New Roman"/>
                <a:cs typeface="Times New Roman"/>
              </a:rPr>
              <a:t>server,</a:t>
            </a:r>
            <a:r>
              <a:rPr lang="en-US" sz="1100" b="1" spc="-3" dirty="0">
                <a:latin typeface="Times New Roman"/>
                <a:cs typeface="Times New Roman"/>
              </a:rPr>
              <a:t> </a:t>
            </a:r>
            <a:r>
              <a:rPr lang="en-US" sz="1100" b="1" dirty="0">
                <a:latin typeface="Times New Roman"/>
                <a:cs typeface="Times New Roman"/>
              </a:rPr>
              <a:t>run</a:t>
            </a:r>
            <a:r>
              <a:rPr lang="en-US" sz="1100" b="1" spc="-3" dirty="0">
                <a:latin typeface="Times New Roman"/>
                <a:cs typeface="Times New Roman"/>
              </a:rPr>
              <a:t> </a:t>
            </a:r>
            <a:r>
              <a:rPr lang="en-US" sz="1100" b="1" dirty="0">
                <a:latin typeface="Times New Roman"/>
                <a:cs typeface="Times New Roman"/>
              </a:rPr>
              <a:t>the</a:t>
            </a:r>
            <a:r>
              <a:rPr lang="en-US" sz="1100" b="1" spc="-3" dirty="0">
                <a:latin typeface="Times New Roman"/>
                <a:cs typeface="Times New Roman"/>
              </a:rPr>
              <a:t> </a:t>
            </a:r>
            <a:r>
              <a:rPr lang="en-US" sz="1100" b="1" dirty="0">
                <a:latin typeface="Times New Roman"/>
                <a:cs typeface="Times New Roman"/>
              </a:rPr>
              <a:t>file</a:t>
            </a:r>
            <a:r>
              <a:rPr lang="en-US" sz="1100" b="1" spc="-3" dirty="0">
                <a:latin typeface="Times New Roman"/>
                <a:cs typeface="Times New Roman"/>
              </a:rPr>
              <a:t> </a:t>
            </a:r>
            <a:r>
              <a:rPr lang="en-US" sz="1100" b="1" dirty="0">
                <a:latin typeface="Times New Roman"/>
                <a:cs typeface="Times New Roman"/>
              </a:rPr>
              <a:t>na</a:t>
            </a:r>
            <a:r>
              <a:rPr lang="en-US" sz="1100" b="1" spc="-7" dirty="0">
                <a:latin typeface="Times New Roman"/>
                <a:cs typeface="Times New Roman"/>
              </a:rPr>
              <a:t>m</a:t>
            </a:r>
            <a:r>
              <a:rPr lang="en-US" sz="1100" b="1" dirty="0">
                <a:latin typeface="Times New Roman"/>
                <a:cs typeface="Times New Roman"/>
              </a:rPr>
              <a:t>ed</a:t>
            </a:r>
            <a:r>
              <a:rPr lang="en-US" sz="1100" b="1" spc="-3" dirty="0">
                <a:latin typeface="Times New Roman"/>
                <a:cs typeface="Times New Roman"/>
              </a:rPr>
              <a:t> </a:t>
            </a:r>
            <a:r>
              <a:rPr lang="en-US" sz="1100" b="1" dirty="0">
                <a:latin typeface="Times New Roman"/>
                <a:cs typeface="Times New Roman"/>
              </a:rPr>
              <a:t>shutdown_vic.sh</a:t>
            </a:r>
          </a:p>
          <a:p>
            <a:pPr>
              <a:lnSpc>
                <a:spcPts val="818"/>
              </a:lnSpc>
              <a:spcBef>
                <a:spcPts val="28"/>
              </a:spcBef>
            </a:pPr>
            <a:endParaRPr lang="en-US" sz="1100" dirty="0"/>
          </a:p>
          <a:p>
            <a:pPr marL="320378"/>
            <a:r>
              <a:rPr lang="en-US" sz="1100" spc="-3" dirty="0">
                <a:latin typeface="Courier New"/>
                <a:cs typeface="Courier New"/>
              </a:rPr>
              <a:t>$</a:t>
            </a:r>
            <a:r>
              <a:rPr lang="en-US" sz="1100" spc="-3" dirty="0" err="1">
                <a:latin typeface="Courier New"/>
                <a:cs typeface="Courier New"/>
              </a:rPr>
              <a:t>s</a:t>
            </a:r>
            <a:r>
              <a:rPr lang="en-US" sz="1100" dirty="0" err="1">
                <a:latin typeface="Courier New"/>
                <a:cs typeface="Courier New"/>
              </a:rPr>
              <a:t>h</a:t>
            </a:r>
            <a:r>
              <a:rPr lang="en-US" sz="1100" spc="-3" dirty="0">
                <a:latin typeface="Courier New"/>
                <a:cs typeface="Courier New"/>
              </a:rPr>
              <a:t> ./shutdown_aj.sh</a:t>
            </a:r>
            <a:endParaRPr lang="en-US" sz="1100" dirty="0">
              <a:latin typeface="Courier New"/>
              <a:cs typeface="Courier New"/>
            </a:endParaRPr>
          </a:p>
          <a:p>
            <a:pPr marL="8659" marR="8659">
              <a:lnSpc>
                <a:spcPts val="941"/>
              </a:lnSpc>
            </a:pPr>
            <a:endParaRPr sz="818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89929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592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entury Schoolbook"/>
              <a:buNone/>
            </a:pPr>
            <a:r>
              <a:rPr lang="en-US" sz="3000" b="0" i="0" u="none" strike="noStrike" cap="small" dirty="0" smtClean="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User Manual </a:t>
            </a:r>
            <a:endParaRPr sz="3000" b="0" i="0" u="none" strike="noStrike" cap="small" dirty="0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7" name="Google Shape;157;p16"/>
          <p:cNvSpPr txBox="1">
            <a:spLocks noGrp="1"/>
          </p:cNvSpPr>
          <p:nvPr>
            <p:ph type="body" idx="1"/>
          </p:nvPr>
        </p:nvSpPr>
        <p:spPr>
          <a:xfrm>
            <a:off x="457200" y="866692"/>
            <a:ext cx="7467600" cy="560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"/>
              <a:buFont typeface="Noto Sans Symbols"/>
              <a:buChar char="❑"/>
            </a:pPr>
            <a:r>
              <a:rPr lang="en-US" sz="2100" dirty="0"/>
              <a:t>Make sure to </a:t>
            </a:r>
            <a:r>
              <a:rPr lang="en-US" sz="2100" i="1" dirty="0"/>
              <a:t>use</a:t>
            </a:r>
            <a:r>
              <a:rPr lang="en-US" sz="2100" dirty="0"/>
              <a:t> the product, </a:t>
            </a:r>
            <a:r>
              <a:rPr lang="en-US" sz="2100" i="1" dirty="0"/>
              <a:t>understand</a:t>
            </a:r>
            <a:r>
              <a:rPr lang="en-US" sz="2100" dirty="0"/>
              <a:t> it and then write about it.</a:t>
            </a:r>
            <a:endParaRPr dirty="0"/>
          </a:p>
          <a:p>
            <a:pPr marL="274320" lvl="0" indent="-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"/>
              <a:buFont typeface="Noto Sans Symbols"/>
              <a:buNone/>
            </a:pPr>
            <a:endParaRPr sz="2100" dirty="0"/>
          </a:p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"/>
              <a:buFont typeface="Noto Sans Symbols"/>
              <a:buChar char="❑"/>
            </a:pPr>
            <a:r>
              <a:rPr lang="en-US" sz="2100" dirty="0"/>
              <a:t>User-test the product and the manual with </a:t>
            </a:r>
            <a:r>
              <a:rPr lang="en-US" sz="2100" i="1" dirty="0"/>
              <a:t>real</a:t>
            </a:r>
            <a:r>
              <a:rPr lang="en-US" sz="2100" dirty="0"/>
              <a:t> users.</a:t>
            </a:r>
            <a:endParaRPr dirty="0"/>
          </a:p>
          <a:p>
            <a:pPr marL="274320" lvl="0" indent="-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"/>
              <a:buFont typeface="Noto Sans Symbols"/>
              <a:buNone/>
            </a:pPr>
            <a:endParaRPr sz="2100" dirty="0"/>
          </a:p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"/>
              <a:buFont typeface="Noto Sans Symbols"/>
              <a:buChar char="❑"/>
            </a:pPr>
            <a:r>
              <a:rPr lang="en-US" sz="2100" dirty="0"/>
              <a:t>Consider the needs of disabled users and provide an alternative manual.</a:t>
            </a:r>
            <a:endParaRPr dirty="0"/>
          </a:p>
          <a:p>
            <a:pPr marL="640080" lvl="1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❑"/>
            </a:pPr>
            <a:r>
              <a:rPr lang="en-US" sz="1800" dirty="0"/>
              <a:t>Braille, large print, audio, etc.</a:t>
            </a:r>
            <a:endParaRPr dirty="0"/>
          </a:p>
          <a:p>
            <a:pPr marL="640080" lvl="1" indent="-18288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endParaRPr sz="1800" dirty="0"/>
          </a:p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"/>
              <a:buFont typeface="Noto Sans Symbols"/>
              <a:buChar char="❑"/>
            </a:pPr>
            <a:r>
              <a:rPr lang="en-US" sz="2100" dirty="0"/>
              <a:t>Use color effectively.</a:t>
            </a:r>
            <a:endParaRPr dirty="0"/>
          </a:p>
          <a:p>
            <a:pPr marL="640080" lvl="1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❑"/>
            </a:pPr>
            <a:r>
              <a:rPr lang="en-US" sz="1800" dirty="0"/>
              <a:t>Pictures, diagrams, etc.</a:t>
            </a:r>
            <a:endParaRPr dirty="0"/>
          </a:p>
          <a:p>
            <a:pPr marL="640080" lvl="1" indent="-18288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endParaRPr sz="1800" dirty="0"/>
          </a:p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"/>
              <a:buFont typeface="Noto Sans Symbols"/>
              <a:buChar char="❑"/>
            </a:pPr>
            <a:r>
              <a:rPr lang="en-US" sz="2100" dirty="0"/>
              <a:t>Organize information hierarchically.</a:t>
            </a:r>
            <a:endParaRPr dirty="0"/>
          </a:p>
          <a:p>
            <a:pPr marL="640080" lvl="1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❑"/>
            </a:pPr>
            <a:r>
              <a:rPr lang="en-US" sz="1800" dirty="0"/>
              <a:t>Avoid lengthy paragraphs.</a:t>
            </a:r>
            <a:endParaRPr dirty="0"/>
          </a:p>
          <a:p>
            <a:pPr marL="640080" lvl="1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❑"/>
            </a:pPr>
            <a:r>
              <a:rPr lang="en-US" sz="1800" dirty="0"/>
              <a:t>Use everyday words, not jargon</a:t>
            </a:r>
            <a:r>
              <a:rPr lang="en-US" sz="1800" dirty="0" smtClean="0"/>
              <a:t>.</a:t>
            </a:r>
          </a:p>
          <a:p>
            <a:pPr marL="36576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sz="1800" dirty="0"/>
          </a:p>
          <a:p>
            <a:pPr marL="365760" lvl="1" indent="0">
              <a:spcBef>
                <a:spcPts val="0"/>
              </a:spcBef>
              <a:buSzPts val="1440"/>
              <a:buNone/>
            </a:pPr>
            <a:r>
              <a:rPr lang="en-US" dirty="0">
                <a:hlinkClick r:id="rId3"/>
              </a:rPr>
              <a:t>http://tdil-dc.in/mt/common.php#</a:t>
            </a:r>
            <a:endParaRPr lang="en-US" dirty="0"/>
          </a:p>
          <a:p>
            <a:pPr marL="36576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274320" lvl="0" indent="-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"/>
              <a:buFont typeface="Noto Sans Symbols"/>
              <a:buNone/>
            </a:pPr>
            <a:endParaRPr sz="21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47" y="729636"/>
            <a:ext cx="7291669" cy="0"/>
          </a:xfrm>
          <a:custGeom>
            <a:avLst/>
            <a:gdLst/>
            <a:ahLst/>
            <a:cxnLst/>
            <a:rect l="l" t="t" r="r" b="b"/>
            <a:pathLst>
              <a:path w="8263892">
                <a:moveTo>
                  <a:pt x="0" y="0"/>
                </a:moveTo>
                <a:lnTo>
                  <a:pt x="8263892" y="0"/>
                </a:lnTo>
              </a:path>
            </a:pathLst>
          </a:custGeom>
          <a:ln w="9857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" name="object 3"/>
          <p:cNvSpPr/>
          <p:nvPr/>
        </p:nvSpPr>
        <p:spPr>
          <a:xfrm>
            <a:off x="7798452" y="74098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" name="object 4"/>
          <p:cNvSpPr/>
          <p:nvPr/>
        </p:nvSpPr>
        <p:spPr>
          <a:xfrm>
            <a:off x="7798452" y="75611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" name="object 5"/>
          <p:cNvSpPr/>
          <p:nvPr/>
        </p:nvSpPr>
        <p:spPr>
          <a:xfrm>
            <a:off x="7798452" y="77124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" name="object 6"/>
          <p:cNvSpPr/>
          <p:nvPr/>
        </p:nvSpPr>
        <p:spPr>
          <a:xfrm>
            <a:off x="7798452" y="78637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" name="object 7"/>
          <p:cNvSpPr/>
          <p:nvPr/>
        </p:nvSpPr>
        <p:spPr>
          <a:xfrm>
            <a:off x="7798452" y="801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" name="object 8"/>
          <p:cNvSpPr/>
          <p:nvPr/>
        </p:nvSpPr>
        <p:spPr>
          <a:xfrm>
            <a:off x="7798452" y="81662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" name="object 9"/>
          <p:cNvSpPr/>
          <p:nvPr/>
        </p:nvSpPr>
        <p:spPr>
          <a:xfrm>
            <a:off x="7798452" y="83175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" name="object 10"/>
          <p:cNvSpPr/>
          <p:nvPr/>
        </p:nvSpPr>
        <p:spPr>
          <a:xfrm>
            <a:off x="7798452" y="84688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" name="object 11"/>
          <p:cNvSpPr/>
          <p:nvPr/>
        </p:nvSpPr>
        <p:spPr>
          <a:xfrm>
            <a:off x="7798452" y="86201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" name="object 12"/>
          <p:cNvSpPr/>
          <p:nvPr/>
        </p:nvSpPr>
        <p:spPr>
          <a:xfrm>
            <a:off x="7798452" y="8771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" name="object 13"/>
          <p:cNvSpPr/>
          <p:nvPr/>
        </p:nvSpPr>
        <p:spPr>
          <a:xfrm>
            <a:off x="7798452" y="8922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" name="object 14"/>
          <p:cNvSpPr/>
          <p:nvPr/>
        </p:nvSpPr>
        <p:spPr>
          <a:xfrm>
            <a:off x="7798452" y="90739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" name="object 15"/>
          <p:cNvSpPr/>
          <p:nvPr/>
        </p:nvSpPr>
        <p:spPr>
          <a:xfrm>
            <a:off x="7798452" y="9225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" name="object 16"/>
          <p:cNvSpPr/>
          <p:nvPr/>
        </p:nvSpPr>
        <p:spPr>
          <a:xfrm>
            <a:off x="7798452" y="93765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" name="object 17"/>
          <p:cNvSpPr/>
          <p:nvPr/>
        </p:nvSpPr>
        <p:spPr>
          <a:xfrm>
            <a:off x="7798452" y="95277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" name="object 18"/>
          <p:cNvSpPr/>
          <p:nvPr/>
        </p:nvSpPr>
        <p:spPr>
          <a:xfrm>
            <a:off x="7798452" y="96790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" name="object 19"/>
          <p:cNvSpPr/>
          <p:nvPr/>
        </p:nvSpPr>
        <p:spPr>
          <a:xfrm>
            <a:off x="7798452" y="98303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" name="object 20"/>
          <p:cNvSpPr/>
          <p:nvPr/>
        </p:nvSpPr>
        <p:spPr>
          <a:xfrm>
            <a:off x="7798452" y="99816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" name="object 21"/>
          <p:cNvSpPr/>
          <p:nvPr/>
        </p:nvSpPr>
        <p:spPr>
          <a:xfrm>
            <a:off x="7798452" y="101329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" name="object 22"/>
          <p:cNvSpPr/>
          <p:nvPr/>
        </p:nvSpPr>
        <p:spPr>
          <a:xfrm>
            <a:off x="7798452" y="102841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" name="object 23"/>
          <p:cNvSpPr/>
          <p:nvPr/>
        </p:nvSpPr>
        <p:spPr>
          <a:xfrm>
            <a:off x="7798452" y="104354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" name="object 24"/>
          <p:cNvSpPr/>
          <p:nvPr/>
        </p:nvSpPr>
        <p:spPr>
          <a:xfrm>
            <a:off x="7798452" y="105867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" name="object 25"/>
          <p:cNvSpPr/>
          <p:nvPr/>
        </p:nvSpPr>
        <p:spPr>
          <a:xfrm>
            <a:off x="7798452" y="107380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" name="object 26"/>
          <p:cNvSpPr/>
          <p:nvPr/>
        </p:nvSpPr>
        <p:spPr>
          <a:xfrm>
            <a:off x="7798452" y="108893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" name="object 27"/>
          <p:cNvSpPr/>
          <p:nvPr/>
        </p:nvSpPr>
        <p:spPr>
          <a:xfrm>
            <a:off x="7798452" y="110405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" name="object 28"/>
          <p:cNvSpPr/>
          <p:nvPr/>
        </p:nvSpPr>
        <p:spPr>
          <a:xfrm>
            <a:off x="7798452" y="11191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" name="object 29"/>
          <p:cNvSpPr/>
          <p:nvPr/>
        </p:nvSpPr>
        <p:spPr>
          <a:xfrm>
            <a:off x="7798452" y="11343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" name="object 30"/>
          <p:cNvSpPr/>
          <p:nvPr/>
        </p:nvSpPr>
        <p:spPr>
          <a:xfrm>
            <a:off x="7798452" y="11494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" name="object 31"/>
          <p:cNvSpPr/>
          <p:nvPr/>
        </p:nvSpPr>
        <p:spPr>
          <a:xfrm>
            <a:off x="7798452" y="116457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" name="object 32"/>
          <p:cNvSpPr/>
          <p:nvPr/>
        </p:nvSpPr>
        <p:spPr>
          <a:xfrm>
            <a:off x="7798452" y="117969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" name="object 33"/>
          <p:cNvSpPr/>
          <p:nvPr/>
        </p:nvSpPr>
        <p:spPr>
          <a:xfrm>
            <a:off x="7798452" y="119482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" name="object 34"/>
          <p:cNvSpPr/>
          <p:nvPr/>
        </p:nvSpPr>
        <p:spPr>
          <a:xfrm>
            <a:off x="7798452" y="120995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5" name="object 35"/>
          <p:cNvSpPr/>
          <p:nvPr/>
        </p:nvSpPr>
        <p:spPr>
          <a:xfrm>
            <a:off x="7798452" y="122508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6" name="object 36"/>
          <p:cNvSpPr/>
          <p:nvPr/>
        </p:nvSpPr>
        <p:spPr>
          <a:xfrm>
            <a:off x="7798452" y="124021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7" name="object 37"/>
          <p:cNvSpPr/>
          <p:nvPr/>
        </p:nvSpPr>
        <p:spPr>
          <a:xfrm>
            <a:off x="7798452" y="125533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8" name="object 38"/>
          <p:cNvSpPr/>
          <p:nvPr/>
        </p:nvSpPr>
        <p:spPr>
          <a:xfrm>
            <a:off x="7798452" y="127046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9" name="object 39"/>
          <p:cNvSpPr/>
          <p:nvPr/>
        </p:nvSpPr>
        <p:spPr>
          <a:xfrm>
            <a:off x="7798452" y="128559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0" name="object 40"/>
          <p:cNvSpPr/>
          <p:nvPr/>
        </p:nvSpPr>
        <p:spPr>
          <a:xfrm>
            <a:off x="7798452" y="13007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1" name="object 41"/>
          <p:cNvSpPr/>
          <p:nvPr/>
        </p:nvSpPr>
        <p:spPr>
          <a:xfrm>
            <a:off x="7798452" y="131585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2" name="object 42"/>
          <p:cNvSpPr/>
          <p:nvPr/>
        </p:nvSpPr>
        <p:spPr>
          <a:xfrm>
            <a:off x="7798452" y="13309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3" name="object 43"/>
          <p:cNvSpPr/>
          <p:nvPr/>
        </p:nvSpPr>
        <p:spPr>
          <a:xfrm>
            <a:off x="7798452" y="134610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4" name="object 44"/>
          <p:cNvSpPr/>
          <p:nvPr/>
        </p:nvSpPr>
        <p:spPr>
          <a:xfrm>
            <a:off x="7798452" y="136123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5" name="object 45"/>
          <p:cNvSpPr/>
          <p:nvPr/>
        </p:nvSpPr>
        <p:spPr>
          <a:xfrm>
            <a:off x="7798452" y="137636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6" name="object 46"/>
          <p:cNvSpPr/>
          <p:nvPr/>
        </p:nvSpPr>
        <p:spPr>
          <a:xfrm>
            <a:off x="7798452" y="139149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7" name="object 47"/>
          <p:cNvSpPr/>
          <p:nvPr/>
        </p:nvSpPr>
        <p:spPr>
          <a:xfrm>
            <a:off x="7798452" y="140661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8" name="object 48"/>
          <p:cNvSpPr/>
          <p:nvPr/>
        </p:nvSpPr>
        <p:spPr>
          <a:xfrm>
            <a:off x="7798452" y="142174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9" name="object 49"/>
          <p:cNvSpPr/>
          <p:nvPr/>
        </p:nvSpPr>
        <p:spPr>
          <a:xfrm>
            <a:off x="7798452" y="143687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0" name="object 50"/>
          <p:cNvSpPr/>
          <p:nvPr/>
        </p:nvSpPr>
        <p:spPr>
          <a:xfrm>
            <a:off x="7798452" y="145200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1" name="object 51"/>
          <p:cNvSpPr/>
          <p:nvPr/>
        </p:nvSpPr>
        <p:spPr>
          <a:xfrm>
            <a:off x="7798452" y="146712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2" name="object 52"/>
          <p:cNvSpPr/>
          <p:nvPr/>
        </p:nvSpPr>
        <p:spPr>
          <a:xfrm>
            <a:off x="7798452" y="148225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3" name="object 53"/>
          <p:cNvSpPr/>
          <p:nvPr/>
        </p:nvSpPr>
        <p:spPr>
          <a:xfrm>
            <a:off x="7798452" y="149738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4" name="object 54"/>
          <p:cNvSpPr/>
          <p:nvPr/>
        </p:nvSpPr>
        <p:spPr>
          <a:xfrm>
            <a:off x="7798452" y="151251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5" name="object 55"/>
          <p:cNvSpPr/>
          <p:nvPr/>
        </p:nvSpPr>
        <p:spPr>
          <a:xfrm>
            <a:off x="7798452" y="152764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6" name="object 56"/>
          <p:cNvSpPr/>
          <p:nvPr/>
        </p:nvSpPr>
        <p:spPr>
          <a:xfrm>
            <a:off x="7798452" y="154276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7" name="object 57"/>
          <p:cNvSpPr/>
          <p:nvPr/>
        </p:nvSpPr>
        <p:spPr>
          <a:xfrm>
            <a:off x="7798452" y="15578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8" name="object 58"/>
          <p:cNvSpPr/>
          <p:nvPr/>
        </p:nvSpPr>
        <p:spPr>
          <a:xfrm>
            <a:off x="7798452" y="157302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9" name="object 59"/>
          <p:cNvSpPr/>
          <p:nvPr/>
        </p:nvSpPr>
        <p:spPr>
          <a:xfrm>
            <a:off x="7798452" y="158815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0" name="object 60"/>
          <p:cNvSpPr/>
          <p:nvPr/>
        </p:nvSpPr>
        <p:spPr>
          <a:xfrm>
            <a:off x="7798452" y="160328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1" name="object 61"/>
          <p:cNvSpPr/>
          <p:nvPr/>
        </p:nvSpPr>
        <p:spPr>
          <a:xfrm>
            <a:off x="7798452" y="16184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2" name="object 62"/>
          <p:cNvSpPr/>
          <p:nvPr/>
        </p:nvSpPr>
        <p:spPr>
          <a:xfrm>
            <a:off x="7798452" y="163353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3" name="object 63"/>
          <p:cNvSpPr/>
          <p:nvPr/>
        </p:nvSpPr>
        <p:spPr>
          <a:xfrm>
            <a:off x="7798452" y="1648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4" name="object 64"/>
          <p:cNvSpPr/>
          <p:nvPr/>
        </p:nvSpPr>
        <p:spPr>
          <a:xfrm>
            <a:off x="7798452" y="166379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5" name="object 65"/>
          <p:cNvSpPr/>
          <p:nvPr/>
        </p:nvSpPr>
        <p:spPr>
          <a:xfrm>
            <a:off x="7798452" y="167892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6" name="object 66"/>
          <p:cNvSpPr/>
          <p:nvPr/>
        </p:nvSpPr>
        <p:spPr>
          <a:xfrm>
            <a:off x="7798452" y="169404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7" name="object 67"/>
          <p:cNvSpPr/>
          <p:nvPr/>
        </p:nvSpPr>
        <p:spPr>
          <a:xfrm>
            <a:off x="7798452" y="1709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8" name="object 68"/>
          <p:cNvSpPr/>
          <p:nvPr/>
        </p:nvSpPr>
        <p:spPr>
          <a:xfrm>
            <a:off x="7798452" y="172430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9" name="object 69"/>
          <p:cNvSpPr/>
          <p:nvPr/>
        </p:nvSpPr>
        <p:spPr>
          <a:xfrm>
            <a:off x="7798452" y="173943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0" name="object 70"/>
          <p:cNvSpPr/>
          <p:nvPr/>
        </p:nvSpPr>
        <p:spPr>
          <a:xfrm>
            <a:off x="7798452" y="175456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1" name="object 71"/>
          <p:cNvSpPr/>
          <p:nvPr/>
        </p:nvSpPr>
        <p:spPr>
          <a:xfrm>
            <a:off x="7798452" y="176968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2" name="object 72"/>
          <p:cNvSpPr/>
          <p:nvPr/>
        </p:nvSpPr>
        <p:spPr>
          <a:xfrm>
            <a:off x="7798452" y="178481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3" name="object 73"/>
          <p:cNvSpPr/>
          <p:nvPr/>
        </p:nvSpPr>
        <p:spPr>
          <a:xfrm>
            <a:off x="7798452" y="179994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4" name="object 74"/>
          <p:cNvSpPr/>
          <p:nvPr/>
        </p:nvSpPr>
        <p:spPr>
          <a:xfrm>
            <a:off x="7798452" y="181507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5" name="object 75"/>
          <p:cNvSpPr/>
          <p:nvPr/>
        </p:nvSpPr>
        <p:spPr>
          <a:xfrm>
            <a:off x="7798452" y="18302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6" name="object 76"/>
          <p:cNvSpPr/>
          <p:nvPr/>
        </p:nvSpPr>
        <p:spPr>
          <a:xfrm>
            <a:off x="7798452" y="184532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7" name="object 77"/>
          <p:cNvSpPr/>
          <p:nvPr/>
        </p:nvSpPr>
        <p:spPr>
          <a:xfrm>
            <a:off x="7798452" y="186045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8" name="object 78"/>
          <p:cNvSpPr/>
          <p:nvPr/>
        </p:nvSpPr>
        <p:spPr>
          <a:xfrm>
            <a:off x="7798452" y="187558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9" name="object 79"/>
          <p:cNvSpPr/>
          <p:nvPr/>
        </p:nvSpPr>
        <p:spPr>
          <a:xfrm>
            <a:off x="7798452" y="189071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0" name="object 80"/>
          <p:cNvSpPr/>
          <p:nvPr/>
        </p:nvSpPr>
        <p:spPr>
          <a:xfrm>
            <a:off x="7798452" y="19058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1" name="object 81"/>
          <p:cNvSpPr/>
          <p:nvPr/>
        </p:nvSpPr>
        <p:spPr>
          <a:xfrm>
            <a:off x="7798452" y="19209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2" name="object 82"/>
          <p:cNvSpPr/>
          <p:nvPr/>
        </p:nvSpPr>
        <p:spPr>
          <a:xfrm>
            <a:off x="7798452" y="193609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3" name="object 83"/>
          <p:cNvSpPr/>
          <p:nvPr/>
        </p:nvSpPr>
        <p:spPr>
          <a:xfrm>
            <a:off x="7798452" y="19512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4" name="object 84"/>
          <p:cNvSpPr/>
          <p:nvPr/>
        </p:nvSpPr>
        <p:spPr>
          <a:xfrm>
            <a:off x="7798452" y="196635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5" name="object 85"/>
          <p:cNvSpPr/>
          <p:nvPr/>
        </p:nvSpPr>
        <p:spPr>
          <a:xfrm>
            <a:off x="7798452" y="198147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6" name="object 86"/>
          <p:cNvSpPr/>
          <p:nvPr/>
        </p:nvSpPr>
        <p:spPr>
          <a:xfrm>
            <a:off x="7798452" y="199660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7" name="object 87"/>
          <p:cNvSpPr/>
          <p:nvPr/>
        </p:nvSpPr>
        <p:spPr>
          <a:xfrm>
            <a:off x="7798452" y="201173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8" name="object 88"/>
          <p:cNvSpPr/>
          <p:nvPr/>
        </p:nvSpPr>
        <p:spPr>
          <a:xfrm>
            <a:off x="7798452" y="202686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9" name="object 89"/>
          <p:cNvSpPr/>
          <p:nvPr/>
        </p:nvSpPr>
        <p:spPr>
          <a:xfrm>
            <a:off x="7798452" y="204199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0" name="object 90"/>
          <p:cNvSpPr/>
          <p:nvPr/>
        </p:nvSpPr>
        <p:spPr>
          <a:xfrm>
            <a:off x="7798452" y="205711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1" name="object 91"/>
          <p:cNvSpPr/>
          <p:nvPr/>
        </p:nvSpPr>
        <p:spPr>
          <a:xfrm>
            <a:off x="7798452" y="207224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2" name="object 92"/>
          <p:cNvSpPr/>
          <p:nvPr/>
        </p:nvSpPr>
        <p:spPr>
          <a:xfrm>
            <a:off x="7798452" y="208737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3" name="object 93"/>
          <p:cNvSpPr/>
          <p:nvPr/>
        </p:nvSpPr>
        <p:spPr>
          <a:xfrm>
            <a:off x="7798452" y="210250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4" name="object 94"/>
          <p:cNvSpPr/>
          <p:nvPr/>
        </p:nvSpPr>
        <p:spPr>
          <a:xfrm>
            <a:off x="7798452" y="211763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5" name="object 95"/>
          <p:cNvSpPr/>
          <p:nvPr/>
        </p:nvSpPr>
        <p:spPr>
          <a:xfrm>
            <a:off x="7798452" y="213275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6" name="object 96"/>
          <p:cNvSpPr/>
          <p:nvPr/>
        </p:nvSpPr>
        <p:spPr>
          <a:xfrm>
            <a:off x="7798452" y="21478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7" name="object 97"/>
          <p:cNvSpPr/>
          <p:nvPr/>
        </p:nvSpPr>
        <p:spPr>
          <a:xfrm>
            <a:off x="7798452" y="21630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8" name="object 98"/>
          <p:cNvSpPr/>
          <p:nvPr/>
        </p:nvSpPr>
        <p:spPr>
          <a:xfrm>
            <a:off x="7798452" y="21781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9" name="object 99"/>
          <p:cNvSpPr/>
          <p:nvPr/>
        </p:nvSpPr>
        <p:spPr>
          <a:xfrm>
            <a:off x="7798452" y="219327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0" name="object 100"/>
          <p:cNvSpPr/>
          <p:nvPr/>
        </p:nvSpPr>
        <p:spPr>
          <a:xfrm>
            <a:off x="7798452" y="220839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1" name="object 101"/>
          <p:cNvSpPr/>
          <p:nvPr/>
        </p:nvSpPr>
        <p:spPr>
          <a:xfrm>
            <a:off x="7798452" y="222352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2" name="object 102"/>
          <p:cNvSpPr/>
          <p:nvPr/>
        </p:nvSpPr>
        <p:spPr>
          <a:xfrm>
            <a:off x="7798452" y="223865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3" name="object 103"/>
          <p:cNvSpPr/>
          <p:nvPr/>
        </p:nvSpPr>
        <p:spPr>
          <a:xfrm>
            <a:off x="7798452" y="225378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4" name="object 104"/>
          <p:cNvSpPr/>
          <p:nvPr/>
        </p:nvSpPr>
        <p:spPr>
          <a:xfrm>
            <a:off x="7798452" y="226891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5" name="object 105"/>
          <p:cNvSpPr/>
          <p:nvPr/>
        </p:nvSpPr>
        <p:spPr>
          <a:xfrm>
            <a:off x="7798452" y="228403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6" name="object 106"/>
          <p:cNvSpPr/>
          <p:nvPr/>
        </p:nvSpPr>
        <p:spPr>
          <a:xfrm>
            <a:off x="7798452" y="229916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7" name="object 107"/>
          <p:cNvSpPr/>
          <p:nvPr/>
        </p:nvSpPr>
        <p:spPr>
          <a:xfrm>
            <a:off x="7798452" y="231429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8" name="object 108"/>
          <p:cNvSpPr/>
          <p:nvPr/>
        </p:nvSpPr>
        <p:spPr>
          <a:xfrm>
            <a:off x="7798452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9" name="object 109"/>
          <p:cNvSpPr/>
          <p:nvPr/>
        </p:nvSpPr>
        <p:spPr>
          <a:xfrm>
            <a:off x="7798452" y="234455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0" name="object 110"/>
          <p:cNvSpPr/>
          <p:nvPr/>
        </p:nvSpPr>
        <p:spPr>
          <a:xfrm>
            <a:off x="7798452" y="23596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1" name="object 111"/>
          <p:cNvSpPr/>
          <p:nvPr/>
        </p:nvSpPr>
        <p:spPr>
          <a:xfrm>
            <a:off x="7798452" y="237480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2" name="object 112"/>
          <p:cNvSpPr/>
          <p:nvPr/>
        </p:nvSpPr>
        <p:spPr>
          <a:xfrm>
            <a:off x="7798452" y="238993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3" name="object 113"/>
          <p:cNvSpPr/>
          <p:nvPr/>
        </p:nvSpPr>
        <p:spPr>
          <a:xfrm>
            <a:off x="7798452" y="240506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4" name="object 114"/>
          <p:cNvSpPr/>
          <p:nvPr/>
        </p:nvSpPr>
        <p:spPr>
          <a:xfrm>
            <a:off x="7798452" y="242019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5" name="object 115"/>
          <p:cNvSpPr/>
          <p:nvPr/>
        </p:nvSpPr>
        <p:spPr>
          <a:xfrm>
            <a:off x="7798452" y="243531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6" name="object 116"/>
          <p:cNvSpPr/>
          <p:nvPr/>
        </p:nvSpPr>
        <p:spPr>
          <a:xfrm>
            <a:off x="7798452" y="245044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7" name="object 117"/>
          <p:cNvSpPr/>
          <p:nvPr/>
        </p:nvSpPr>
        <p:spPr>
          <a:xfrm>
            <a:off x="7798452" y="246557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8" name="object 118"/>
          <p:cNvSpPr/>
          <p:nvPr/>
        </p:nvSpPr>
        <p:spPr>
          <a:xfrm>
            <a:off x="7798452" y="248070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9" name="object 119"/>
          <p:cNvSpPr/>
          <p:nvPr/>
        </p:nvSpPr>
        <p:spPr>
          <a:xfrm>
            <a:off x="7798452" y="249582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0" name="object 120"/>
          <p:cNvSpPr/>
          <p:nvPr/>
        </p:nvSpPr>
        <p:spPr>
          <a:xfrm>
            <a:off x="7798452" y="251095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1" name="object 121"/>
          <p:cNvSpPr/>
          <p:nvPr/>
        </p:nvSpPr>
        <p:spPr>
          <a:xfrm>
            <a:off x="7798452" y="252608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2" name="object 122"/>
          <p:cNvSpPr/>
          <p:nvPr/>
        </p:nvSpPr>
        <p:spPr>
          <a:xfrm>
            <a:off x="7798452" y="254121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3" name="object 123"/>
          <p:cNvSpPr/>
          <p:nvPr/>
        </p:nvSpPr>
        <p:spPr>
          <a:xfrm>
            <a:off x="7798452" y="255634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4" name="object 124"/>
          <p:cNvSpPr/>
          <p:nvPr/>
        </p:nvSpPr>
        <p:spPr>
          <a:xfrm>
            <a:off x="7798452" y="257146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5" name="object 125"/>
          <p:cNvSpPr/>
          <p:nvPr/>
        </p:nvSpPr>
        <p:spPr>
          <a:xfrm>
            <a:off x="7798452" y="2586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6" name="object 126"/>
          <p:cNvSpPr/>
          <p:nvPr/>
        </p:nvSpPr>
        <p:spPr>
          <a:xfrm>
            <a:off x="7798452" y="260172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7" name="object 127"/>
          <p:cNvSpPr/>
          <p:nvPr/>
        </p:nvSpPr>
        <p:spPr>
          <a:xfrm>
            <a:off x="7798452" y="261685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8" name="object 128"/>
          <p:cNvSpPr/>
          <p:nvPr/>
        </p:nvSpPr>
        <p:spPr>
          <a:xfrm>
            <a:off x="7798452" y="263198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9" name="object 129"/>
          <p:cNvSpPr/>
          <p:nvPr/>
        </p:nvSpPr>
        <p:spPr>
          <a:xfrm>
            <a:off x="7798452" y="26471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0" name="object 130"/>
          <p:cNvSpPr/>
          <p:nvPr/>
        </p:nvSpPr>
        <p:spPr>
          <a:xfrm>
            <a:off x="7798452" y="266223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1" name="object 131"/>
          <p:cNvSpPr/>
          <p:nvPr/>
        </p:nvSpPr>
        <p:spPr>
          <a:xfrm>
            <a:off x="7798452" y="26773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2" name="object 132"/>
          <p:cNvSpPr/>
          <p:nvPr/>
        </p:nvSpPr>
        <p:spPr>
          <a:xfrm>
            <a:off x="7798452" y="269249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3" name="object 133"/>
          <p:cNvSpPr/>
          <p:nvPr/>
        </p:nvSpPr>
        <p:spPr>
          <a:xfrm>
            <a:off x="7798452" y="270762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4" name="object 134"/>
          <p:cNvSpPr/>
          <p:nvPr/>
        </p:nvSpPr>
        <p:spPr>
          <a:xfrm>
            <a:off x="7798452" y="272274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5" name="object 135"/>
          <p:cNvSpPr/>
          <p:nvPr/>
        </p:nvSpPr>
        <p:spPr>
          <a:xfrm>
            <a:off x="7798452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6" name="object 136"/>
          <p:cNvSpPr/>
          <p:nvPr/>
        </p:nvSpPr>
        <p:spPr>
          <a:xfrm>
            <a:off x="7798452" y="275300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7" name="object 137"/>
          <p:cNvSpPr/>
          <p:nvPr/>
        </p:nvSpPr>
        <p:spPr>
          <a:xfrm>
            <a:off x="7798452" y="276813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8" name="object 138"/>
          <p:cNvSpPr/>
          <p:nvPr/>
        </p:nvSpPr>
        <p:spPr>
          <a:xfrm>
            <a:off x="7798452" y="278326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9" name="object 139"/>
          <p:cNvSpPr/>
          <p:nvPr/>
        </p:nvSpPr>
        <p:spPr>
          <a:xfrm>
            <a:off x="7798452" y="279838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0" name="object 140"/>
          <p:cNvSpPr/>
          <p:nvPr/>
        </p:nvSpPr>
        <p:spPr>
          <a:xfrm>
            <a:off x="7798452" y="281351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1" name="object 141"/>
          <p:cNvSpPr/>
          <p:nvPr/>
        </p:nvSpPr>
        <p:spPr>
          <a:xfrm>
            <a:off x="7798452" y="282864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2" name="object 142"/>
          <p:cNvSpPr/>
          <p:nvPr/>
        </p:nvSpPr>
        <p:spPr>
          <a:xfrm>
            <a:off x="7798452" y="284377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3" name="object 143"/>
          <p:cNvSpPr/>
          <p:nvPr/>
        </p:nvSpPr>
        <p:spPr>
          <a:xfrm>
            <a:off x="7798452" y="28589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4" name="object 144"/>
          <p:cNvSpPr/>
          <p:nvPr/>
        </p:nvSpPr>
        <p:spPr>
          <a:xfrm>
            <a:off x="7798452" y="287402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5" name="object 145"/>
          <p:cNvSpPr/>
          <p:nvPr/>
        </p:nvSpPr>
        <p:spPr>
          <a:xfrm>
            <a:off x="7798452" y="288915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6" name="object 146"/>
          <p:cNvSpPr/>
          <p:nvPr/>
        </p:nvSpPr>
        <p:spPr>
          <a:xfrm>
            <a:off x="7798452" y="290428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7" name="object 147"/>
          <p:cNvSpPr/>
          <p:nvPr/>
        </p:nvSpPr>
        <p:spPr>
          <a:xfrm>
            <a:off x="7798452" y="291941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8" name="object 148"/>
          <p:cNvSpPr/>
          <p:nvPr/>
        </p:nvSpPr>
        <p:spPr>
          <a:xfrm>
            <a:off x="7798452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9" name="object 149"/>
          <p:cNvSpPr/>
          <p:nvPr/>
        </p:nvSpPr>
        <p:spPr>
          <a:xfrm>
            <a:off x="7798452" y="29496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0" name="object 150"/>
          <p:cNvSpPr/>
          <p:nvPr/>
        </p:nvSpPr>
        <p:spPr>
          <a:xfrm>
            <a:off x="7798452" y="296479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1" name="object 151"/>
          <p:cNvSpPr/>
          <p:nvPr/>
        </p:nvSpPr>
        <p:spPr>
          <a:xfrm>
            <a:off x="7798452" y="29799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2" name="object 152"/>
          <p:cNvSpPr/>
          <p:nvPr/>
        </p:nvSpPr>
        <p:spPr>
          <a:xfrm>
            <a:off x="7798452" y="299505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3" name="object 153"/>
          <p:cNvSpPr/>
          <p:nvPr/>
        </p:nvSpPr>
        <p:spPr>
          <a:xfrm>
            <a:off x="7798452" y="301017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4" name="object 154"/>
          <p:cNvSpPr/>
          <p:nvPr/>
        </p:nvSpPr>
        <p:spPr>
          <a:xfrm>
            <a:off x="7798452" y="302530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5" name="object 155"/>
          <p:cNvSpPr/>
          <p:nvPr/>
        </p:nvSpPr>
        <p:spPr>
          <a:xfrm>
            <a:off x="7798452" y="304043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6" name="object 156"/>
          <p:cNvSpPr/>
          <p:nvPr/>
        </p:nvSpPr>
        <p:spPr>
          <a:xfrm>
            <a:off x="7798452" y="305556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7" name="object 157"/>
          <p:cNvSpPr/>
          <p:nvPr/>
        </p:nvSpPr>
        <p:spPr>
          <a:xfrm>
            <a:off x="7798452" y="307069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8" name="object 158"/>
          <p:cNvSpPr/>
          <p:nvPr/>
        </p:nvSpPr>
        <p:spPr>
          <a:xfrm>
            <a:off x="7798452" y="308581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9" name="object 159"/>
          <p:cNvSpPr/>
          <p:nvPr/>
        </p:nvSpPr>
        <p:spPr>
          <a:xfrm>
            <a:off x="7798452" y="310094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0" name="object 160"/>
          <p:cNvSpPr/>
          <p:nvPr/>
        </p:nvSpPr>
        <p:spPr>
          <a:xfrm>
            <a:off x="7798452" y="311607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1" name="object 161"/>
          <p:cNvSpPr/>
          <p:nvPr/>
        </p:nvSpPr>
        <p:spPr>
          <a:xfrm>
            <a:off x="7798452" y="313120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2" name="object 162"/>
          <p:cNvSpPr/>
          <p:nvPr/>
        </p:nvSpPr>
        <p:spPr>
          <a:xfrm>
            <a:off x="7798452" y="314633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3" name="object 163"/>
          <p:cNvSpPr/>
          <p:nvPr/>
        </p:nvSpPr>
        <p:spPr>
          <a:xfrm>
            <a:off x="7798452" y="316145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4" name="object 164"/>
          <p:cNvSpPr/>
          <p:nvPr/>
        </p:nvSpPr>
        <p:spPr>
          <a:xfrm>
            <a:off x="7798452" y="31765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5" name="object 165"/>
          <p:cNvSpPr/>
          <p:nvPr/>
        </p:nvSpPr>
        <p:spPr>
          <a:xfrm>
            <a:off x="7798452" y="31917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6" name="object 166"/>
          <p:cNvSpPr/>
          <p:nvPr/>
        </p:nvSpPr>
        <p:spPr>
          <a:xfrm>
            <a:off x="7798452" y="32068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7" name="object 167"/>
          <p:cNvSpPr/>
          <p:nvPr/>
        </p:nvSpPr>
        <p:spPr>
          <a:xfrm>
            <a:off x="7798452" y="322197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8" name="object 168"/>
          <p:cNvSpPr/>
          <p:nvPr/>
        </p:nvSpPr>
        <p:spPr>
          <a:xfrm>
            <a:off x="7798452" y="323709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9" name="object 169"/>
          <p:cNvSpPr/>
          <p:nvPr/>
        </p:nvSpPr>
        <p:spPr>
          <a:xfrm>
            <a:off x="7798452" y="325222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0" name="object 170"/>
          <p:cNvSpPr/>
          <p:nvPr/>
        </p:nvSpPr>
        <p:spPr>
          <a:xfrm>
            <a:off x="7798452" y="326735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1" name="object 171"/>
          <p:cNvSpPr/>
          <p:nvPr/>
        </p:nvSpPr>
        <p:spPr>
          <a:xfrm>
            <a:off x="7798452" y="328248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2" name="object 172"/>
          <p:cNvSpPr/>
          <p:nvPr/>
        </p:nvSpPr>
        <p:spPr>
          <a:xfrm>
            <a:off x="7798452" y="329761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3" name="object 173"/>
          <p:cNvSpPr/>
          <p:nvPr/>
        </p:nvSpPr>
        <p:spPr>
          <a:xfrm>
            <a:off x="7798452" y="331273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4" name="object 174"/>
          <p:cNvSpPr/>
          <p:nvPr/>
        </p:nvSpPr>
        <p:spPr>
          <a:xfrm>
            <a:off x="7798452" y="332786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5" name="object 175"/>
          <p:cNvSpPr/>
          <p:nvPr/>
        </p:nvSpPr>
        <p:spPr>
          <a:xfrm>
            <a:off x="7798452" y="334299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6" name="object 176"/>
          <p:cNvSpPr/>
          <p:nvPr/>
        </p:nvSpPr>
        <p:spPr>
          <a:xfrm>
            <a:off x="7798452" y="33581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7" name="object 177"/>
          <p:cNvSpPr/>
          <p:nvPr/>
        </p:nvSpPr>
        <p:spPr>
          <a:xfrm>
            <a:off x="7798452" y="337325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8" name="object 178"/>
          <p:cNvSpPr/>
          <p:nvPr/>
        </p:nvSpPr>
        <p:spPr>
          <a:xfrm>
            <a:off x="7798452" y="33883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9" name="object 179"/>
          <p:cNvSpPr/>
          <p:nvPr/>
        </p:nvSpPr>
        <p:spPr>
          <a:xfrm>
            <a:off x="7798452" y="340350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0" name="object 180"/>
          <p:cNvSpPr/>
          <p:nvPr/>
        </p:nvSpPr>
        <p:spPr>
          <a:xfrm>
            <a:off x="7798452" y="341863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1" name="object 181"/>
          <p:cNvSpPr/>
          <p:nvPr/>
        </p:nvSpPr>
        <p:spPr>
          <a:xfrm>
            <a:off x="7798452" y="343376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2" name="object 182"/>
          <p:cNvSpPr/>
          <p:nvPr/>
        </p:nvSpPr>
        <p:spPr>
          <a:xfrm>
            <a:off x="7798452" y="344889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3" name="object 183"/>
          <p:cNvSpPr/>
          <p:nvPr/>
        </p:nvSpPr>
        <p:spPr>
          <a:xfrm>
            <a:off x="7798452" y="346401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4" name="object 184"/>
          <p:cNvSpPr/>
          <p:nvPr/>
        </p:nvSpPr>
        <p:spPr>
          <a:xfrm>
            <a:off x="7798452" y="347914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5" name="object 185"/>
          <p:cNvSpPr/>
          <p:nvPr/>
        </p:nvSpPr>
        <p:spPr>
          <a:xfrm>
            <a:off x="7798452" y="349427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6" name="object 186"/>
          <p:cNvSpPr/>
          <p:nvPr/>
        </p:nvSpPr>
        <p:spPr>
          <a:xfrm>
            <a:off x="7798452" y="350940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7" name="object 187"/>
          <p:cNvSpPr/>
          <p:nvPr/>
        </p:nvSpPr>
        <p:spPr>
          <a:xfrm>
            <a:off x="7798452" y="352452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8" name="object 188"/>
          <p:cNvSpPr/>
          <p:nvPr/>
        </p:nvSpPr>
        <p:spPr>
          <a:xfrm>
            <a:off x="7798452" y="353965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9" name="object 189"/>
          <p:cNvSpPr/>
          <p:nvPr/>
        </p:nvSpPr>
        <p:spPr>
          <a:xfrm>
            <a:off x="7798452" y="355478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0" name="object 190"/>
          <p:cNvSpPr/>
          <p:nvPr/>
        </p:nvSpPr>
        <p:spPr>
          <a:xfrm>
            <a:off x="7798452" y="356991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1" name="object 191"/>
          <p:cNvSpPr/>
          <p:nvPr/>
        </p:nvSpPr>
        <p:spPr>
          <a:xfrm>
            <a:off x="7798452" y="358504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2" name="object 192"/>
          <p:cNvSpPr/>
          <p:nvPr/>
        </p:nvSpPr>
        <p:spPr>
          <a:xfrm>
            <a:off x="7798452" y="360016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3" name="object 193"/>
          <p:cNvSpPr/>
          <p:nvPr/>
        </p:nvSpPr>
        <p:spPr>
          <a:xfrm>
            <a:off x="7798452" y="36152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4" name="object 194"/>
          <p:cNvSpPr/>
          <p:nvPr/>
        </p:nvSpPr>
        <p:spPr>
          <a:xfrm>
            <a:off x="7798452" y="363042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5" name="object 195"/>
          <p:cNvSpPr/>
          <p:nvPr/>
        </p:nvSpPr>
        <p:spPr>
          <a:xfrm>
            <a:off x="7798452" y="364555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6" name="object 196"/>
          <p:cNvSpPr/>
          <p:nvPr/>
        </p:nvSpPr>
        <p:spPr>
          <a:xfrm>
            <a:off x="7798452" y="366068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7" name="object 197"/>
          <p:cNvSpPr/>
          <p:nvPr/>
        </p:nvSpPr>
        <p:spPr>
          <a:xfrm>
            <a:off x="7798452" y="36758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8" name="object 198"/>
          <p:cNvSpPr/>
          <p:nvPr/>
        </p:nvSpPr>
        <p:spPr>
          <a:xfrm>
            <a:off x="7798452" y="369093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9" name="object 199"/>
          <p:cNvSpPr/>
          <p:nvPr/>
        </p:nvSpPr>
        <p:spPr>
          <a:xfrm>
            <a:off x="7798452" y="37060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0" name="object 200"/>
          <p:cNvSpPr/>
          <p:nvPr/>
        </p:nvSpPr>
        <p:spPr>
          <a:xfrm>
            <a:off x="7798452" y="372119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1" name="object 201"/>
          <p:cNvSpPr/>
          <p:nvPr/>
        </p:nvSpPr>
        <p:spPr>
          <a:xfrm>
            <a:off x="7798452" y="373632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2" name="object 202"/>
          <p:cNvSpPr/>
          <p:nvPr/>
        </p:nvSpPr>
        <p:spPr>
          <a:xfrm>
            <a:off x="7798452" y="375144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3" name="object 203"/>
          <p:cNvSpPr/>
          <p:nvPr/>
        </p:nvSpPr>
        <p:spPr>
          <a:xfrm>
            <a:off x="7798452" y="37665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4" name="object 204"/>
          <p:cNvSpPr/>
          <p:nvPr/>
        </p:nvSpPr>
        <p:spPr>
          <a:xfrm>
            <a:off x="7798452" y="378170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5" name="object 205"/>
          <p:cNvSpPr/>
          <p:nvPr/>
        </p:nvSpPr>
        <p:spPr>
          <a:xfrm>
            <a:off x="7798452" y="379683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6" name="object 206"/>
          <p:cNvSpPr/>
          <p:nvPr/>
        </p:nvSpPr>
        <p:spPr>
          <a:xfrm>
            <a:off x="7798452" y="381196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7" name="object 207"/>
          <p:cNvSpPr/>
          <p:nvPr/>
        </p:nvSpPr>
        <p:spPr>
          <a:xfrm>
            <a:off x="7798452" y="382708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8" name="object 208"/>
          <p:cNvSpPr/>
          <p:nvPr/>
        </p:nvSpPr>
        <p:spPr>
          <a:xfrm>
            <a:off x="7798452" y="384221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9" name="object 209"/>
          <p:cNvSpPr/>
          <p:nvPr/>
        </p:nvSpPr>
        <p:spPr>
          <a:xfrm>
            <a:off x="7798452" y="385734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0" name="object 210"/>
          <p:cNvSpPr/>
          <p:nvPr/>
        </p:nvSpPr>
        <p:spPr>
          <a:xfrm>
            <a:off x="7798452" y="387247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1" name="object 211"/>
          <p:cNvSpPr/>
          <p:nvPr/>
        </p:nvSpPr>
        <p:spPr>
          <a:xfrm>
            <a:off x="7798452" y="38876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2" name="object 212"/>
          <p:cNvSpPr/>
          <p:nvPr/>
        </p:nvSpPr>
        <p:spPr>
          <a:xfrm>
            <a:off x="7798452" y="390272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3" name="object 213"/>
          <p:cNvSpPr/>
          <p:nvPr/>
        </p:nvSpPr>
        <p:spPr>
          <a:xfrm>
            <a:off x="7798452" y="391785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4" name="object 214"/>
          <p:cNvSpPr/>
          <p:nvPr/>
        </p:nvSpPr>
        <p:spPr>
          <a:xfrm>
            <a:off x="7798452" y="393298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5" name="object 215"/>
          <p:cNvSpPr/>
          <p:nvPr/>
        </p:nvSpPr>
        <p:spPr>
          <a:xfrm>
            <a:off x="7798452" y="394811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6" name="object 216"/>
          <p:cNvSpPr/>
          <p:nvPr/>
        </p:nvSpPr>
        <p:spPr>
          <a:xfrm>
            <a:off x="7798452" y="39632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7" name="object 217"/>
          <p:cNvSpPr/>
          <p:nvPr/>
        </p:nvSpPr>
        <p:spPr>
          <a:xfrm>
            <a:off x="7798452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8" name="object 218"/>
          <p:cNvSpPr/>
          <p:nvPr/>
        </p:nvSpPr>
        <p:spPr>
          <a:xfrm>
            <a:off x="7798452" y="399349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9" name="object 219"/>
          <p:cNvSpPr/>
          <p:nvPr/>
        </p:nvSpPr>
        <p:spPr>
          <a:xfrm>
            <a:off x="7798452" y="40086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0" name="object 220"/>
          <p:cNvSpPr/>
          <p:nvPr/>
        </p:nvSpPr>
        <p:spPr>
          <a:xfrm>
            <a:off x="7798452" y="402375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1" name="object 221"/>
          <p:cNvSpPr/>
          <p:nvPr/>
        </p:nvSpPr>
        <p:spPr>
          <a:xfrm>
            <a:off x="7798452" y="403887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2" name="object 222"/>
          <p:cNvSpPr/>
          <p:nvPr/>
        </p:nvSpPr>
        <p:spPr>
          <a:xfrm>
            <a:off x="7798452" y="405400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3" name="object 223"/>
          <p:cNvSpPr/>
          <p:nvPr/>
        </p:nvSpPr>
        <p:spPr>
          <a:xfrm>
            <a:off x="7798452" y="406913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4" name="object 224"/>
          <p:cNvSpPr/>
          <p:nvPr/>
        </p:nvSpPr>
        <p:spPr>
          <a:xfrm>
            <a:off x="7798452" y="408426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5" name="object 225"/>
          <p:cNvSpPr/>
          <p:nvPr/>
        </p:nvSpPr>
        <p:spPr>
          <a:xfrm>
            <a:off x="7798452" y="409939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6" name="object 226"/>
          <p:cNvSpPr/>
          <p:nvPr/>
        </p:nvSpPr>
        <p:spPr>
          <a:xfrm>
            <a:off x="7798452" y="411451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7" name="object 227"/>
          <p:cNvSpPr/>
          <p:nvPr/>
        </p:nvSpPr>
        <p:spPr>
          <a:xfrm>
            <a:off x="7798452" y="412964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8" name="object 228"/>
          <p:cNvSpPr/>
          <p:nvPr/>
        </p:nvSpPr>
        <p:spPr>
          <a:xfrm>
            <a:off x="7798452" y="414477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9" name="object 229"/>
          <p:cNvSpPr/>
          <p:nvPr/>
        </p:nvSpPr>
        <p:spPr>
          <a:xfrm>
            <a:off x="7798452" y="415990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0" name="object 230"/>
          <p:cNvSpPr/>
          <p:nvPr/>
        </p:nvSpPr>
        <p:spPr>
          <a:xfrm>
            <a:off x="7798452" y="417503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1" name="object 231"/>
          <p:cNvSpPr/>
          <p:nvPr/>
        </p:nvSpPr>
        <p:spPr>
          <a:xfrm>
            <a:off x="7798452" y="419015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2" name="object 232"/>
          <p:cNvSpPr/>
          <p:nvPr/>
        </p:nvSpPr>
        <p:spPr>
          <a:xfrm>
            <a:off x="7798452" y="42052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3" name="object 233"/>
          <p:cNvSpPr/>
          <p:nvPr/>
        </p:nvSpPr>
        <p:spPr>
          <a:xfrm>
            <a:off x="7798452" y="42204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4" name="object 234"/>
          <p:cNvSpPr/>
          <p:nvPr/>
        </p:nvSpPr>
        <p:spPr>
          <a:xfrm>
            <a:off x="7798452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5" name="object 235"/>
          <p:cNvSpPr/>
          <p:nvPr/>
        </p:nvSpPr>
        <p:spPr>
          <a:xfrm>
            <a:off x="7798452" y="425067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6" name="object 236"/>
          <p:cNvSpPr/>
          <p:nvPr/>
        </p:nvSpPr>
        <p:spPr>
          <a:xfrm>
            <a:off x="7798452" y="426579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7" name="object 237"/>
          <p:cNvSpPr/>
          <p:nvPr/>
        </p:nvSpPr>
        <p:spPr>
          <a:xfrm>
            <a:off x="7798452" y="428092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8" name="object 238"/>
          <p:cNvSpPr/>
          <p:nvPr/>
        </p:nvSpPr>
        <p:spPr>
          <a:xfrm>
            <a:off x="7798452" y="429605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9" name="object 239"/>
          <p:cNvSpPr/>
          <p:nvPr/>
        </p:nvSpPr>
        <p:spPr>
          <a:xfrm>
            <a:off x="7798452" y="431118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0" name="object 240"/>
          <p:cNvSpPr/>
          <p:nvPr/>
        </p:nvSpPr>
        <p:spPr>
          <a:xfrm>
            <a:off x="7798452" y="432631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1" name="object 241"/>
          <p:cNvSpPr/>
          <p:nvPr/>
        </p:nvSpPr>
        <p:spPr>
          <a:xfrm>
            <a:off x="7798452" y="434143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2" name="object 242"/>
          <p:cNvSpPr/>
          <p:nvPr/>
        </p:nvSpPr>
        <p:spPr>
          <a:xfrm>
            <a:off x="7798452" y="435656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3" name="object 243"/>
          <p:cNvSpPr/>
          <p:nvPr/>
        </p:nvSpPr>
        <p:spPr>
          <a:xfrm>
            <a:off x="7798452" y="437169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4" name="object 244"/>
          <p:cNvSpPr/>
          <p:nvPr/>
        </p:nvSpPr>
        <p:spPr>
          <a:xfrm>
            <a:off x="7798452" y="43868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5" name="object 245"/>
          <p:cNvSpPr/>
          <p:nvPr/>
        </p:nvSpPr>
        <p:spPr>
          <a:xfrm>
            <a:off x="7798452" y="440195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6" name="object 246"/>
          <p:cNvSpPr/>
          <p:nvPr/>
        </p:nvSpPr>
        <p:spPr>
          <a:xfrm>
            <a:off x="7798452" y="44170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7" name="object 247"/>
          <p:cNvSpPr/>
          <p:nvPr/>
        </p:nvSpPr>
        <p:spPr>
          <a:xfrm>
            <a:off x="7798452" y="443220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8" name="object 248"/>
          <p:cNvSpPr/>
          <p:nvPr/>
        </p:nvSpPr>
        <p:spPr>
          <a:xfrm>
            <a:off x="7798452" y="444733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9" name="object 249"/>
          <p:cNvSpPr/>
          <p:nvPr/>
        </p:nvSpPr>
        <p:spPr>
          <a:xfrm>
            <a:off x="7798452" y="446246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0" name="object 250"/>
          <p:cNvSpPr/>
          <p:nvPr/>
        </p:nvSpPr>
        <p:spPr>
          <a:xfrm>
            <a:off x="7798452" y="447759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1" name="object 251"/>
          <p:cNvSpPr/>
          <p:nvPr/>
        </p:nvSpPr>
        <p:spPr>
          <a:xfrm>
            <a:off x="7798452" y="449271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2" name="object 252"/>
          <p:cNvSpPr/>
          <p:nvPr/>
        </p:nvSpPr>
        <p:spPr>
          <a:xfrm>
            <a:off x="7798452" y="450784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3" name="object 253"/>
          <p:cNvSpPr/>
          <p:nvPr/>
        </p:nvSpPr>
        <p:spPr>
          <a:xfrm>
            <a:off x="7798452" y="452297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4" name="object 254"/>
          <p:cNvSpPr/>
          <p:nvPr/>
        </p:nvSpPr>
        <p:spPr>
          <a:xfrm>
            <a:off x="7798452" y="453810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5" name="object 255"/>
          <p:cNvSpPr/>
          <p:nvPr/>
        </p:nvSpPr>
        <p:spPr>
          <a:xfrm>
            <a:off x="7798452" y="455322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6" name="object 256"/>
          <p:cNvSpPr/>
          <p:nvPr/>
        </p:nvSpPr>
        <p:spPr>
          <a:xfrm>
            <a:off x="7798452" y="456835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7" name="object 257"/>
          <p:cNvSpPr/>
          <p:nvPr/>
        </p:nvSpPr>
        <p:spPr>
          <a:xfrm>
            <a:off x="7798452" y="458348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8" name="object 258"/>
          <p:cNvSpPr/>
          <p:nvPr/>
        </p:nvSpPr>
        <p:spPr>
          <a:xfrm>
            <a:off x="7798452" y="459861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9" name="object 259"/>
          <p:cNvSpPr/>
          <p:nvPr/>
        </p:nvSpPr>
        <p:spPr>
          <a:xfrm>
            <a:off x="7798452" y="461374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0" name="object 260"/>
          <p:cNvSpPr/>
          <p:nvPr/>
        </p:nvSpPr>
        <p:spPr>
          <a:xfrm>
            <a:off x="7798452" y="462886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1" name="object 261"/>
          <p:cNvSpPr/>
          <p:nvPr/>
        </p:nvSpPr>
        <p:spPr>
          <a:xfrm>
            <a:off x="7798452" y="464399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2" name="object 262"/>
          <p:cNvSpPr/>
          <p:nvPr/>
        </p:nvSpPr>
        <p:spPr>
          <a:xfrm>
            <a:off x="7798452" y="465912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3" name="object 263"/>
          <p:cNvSpPr/>
          <p:nvPr/>
        </p:nvSpPr>
        <p:spPr>
          <a:xfrm>
            <a:off x="7798452" y="467425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4" name="object 264"/>
          <p:cNvSpPr/>
          <p:nvPr/>
        </p:nvSpPr>
        <p:spPr>
          <a:xfrm>
            <a:off x="7798452" y="468938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5" name="object 265"/>
          <p:cNvSpPr/>
          <p:nvPr/>
        </p:nvSpPr>
        <p:spPr>
          <a:xfrm>
            <a:off x="7798452" y="47045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6" name="object 266"/>
          <p:cNvSpPr/>
          <p:nvPr/>
        </p:nvSpPr>
        <p:spPr>
          <a:xfrm>
            <a:off x="7798452" y="471963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7" name="object 267"/>
          <p:cNvSpPr/>
          <p:nvPr/>
        </p:nvSpPr>
        <p:spPr>
          <a:xfrm>
            <a:off x="7798452" y="47347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8" name="object 268"/>
          <p:cNvSpPr/>
          <p:nvPr/>
        </p:nvSpPr>
        <p:spPr>
          <a:xfrm>
            <a:off x="7798452" y="474989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9" name="object 269"/>
          <p:cNvSpPr/>
          <p:nvPr/>
        </p:nvSpPr>
        <p:spPr>
          <a:xfrm>
            <a:off x="7798452" y="476502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0" name="object 270"/>
          <p:cNvSpPr/>
          <p:nvPr/>
        </p:nvSpPr>
        <p:spPr>
          <a:xfrm>
            <a:off x="7798452" y="478014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1" name="object 271"/>
          <p:cNvSpPr/>
          <p:nvPr/>
        </p:nvSpPr>
        <p:spPr>
          <a:xfrm>
            <a:off x="7798452" y="479527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2" name="object 272"/>
          <p:cNvSpPr/>
          <p:nvPr/>
        </p:nvSpPr>
        <p:spPr>
          <a:xfrm>
            <a:off x="7798452" y="481040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3" name="object 273"/>
          <p:cNvSpPr/>
          <p:nvPr/>
        </p:nvSpPr>
        <p:spPr>
          <a:xfrm>
            <a:off x="7798452" y="482553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4" name="object 274"/>
          <p:cNvSpPr/>
          <p:nvPr/>
        </p:nvSpPr>
        <p:spPr>
          <a:xfrm>
            <a:off x="7798452" y="484066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5" name="object 275"/>
          <p:cNvSpPr/>
          <p:nvPr/>
        </p:nvSpPr>
        <p:spPr>
          <a:xfrm>
            <a:off x="7798452" y="485578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6" name="object 276"/>
          <p:cNvSpPr/>
          <p:nvPr/>
        </p:nvSpPr>
        <p:spPr>
          <a:xfrm>
            <a:off x="7798452" y="48709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7" name="object 277"/>
          <p:cNvSpPr/>
          <p:nvPr/>
        </p:nvSpPr>
        <p:spPr>
          <a:xfrm>
            <a:off x="7798452" y="488604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8" name="object 278"/>
          <p:cNvSpPr/>
          <p:nvPr/>
        </p:nvSpPr>
        <p:spPr>
          <a:xfrm>
            <a:off x="7798452" y="490117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9" name="object 279"/>
          <p:cNvSpPr/>
          <p:nvPr/>
        </p:nvSpPr>
        <p:spPr>
          <a:xfrm>
            <a:off x="7798452" y="49163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0" name="object 280"/>
          <p:cNvSpPr/>
          <p:nvPr/>
        </p:nvSpPr>
        <p:spPr>
          <a:xfrm>
            <a:off x="7798452" y="493142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1" name="object 281"/>
          <p:cNvSpPr/>
          <p:nvPr/>
        </p:nvSpPr>
        <p:spPr>
          <a:xfrm>
            <a:off x="7798452" y="494655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2" name="object 282"/>
          <p:cNvSpPr/>
          <p:nvPr/>
        </p:nvSpPr>
        <p:spPr>
          <a:xfrm>
            <a:off x="7798452" y="496168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3" name="object 283"/>
          <p:cNvSpPr/>
          <p:nvPr/>
        </p:nvSpPr>
        <p:spPr>
          <a:xfrm>
            <a:off x="7798452" y="497681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4" name="object 284"/>
          <p:cNvSpPr/>
          <p:nvPr/>
        </p:nvSpPr>
        <p:spPr>
          <a:xfrm>
            <a:off x="7798452" y="49919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5" name="object 285"/>
          <p:cNvSpPr/>
          <p:nvPr/>
        </p:nvSpPr>
        <p:spPr>
          <a:xfrm>
            <a:off x="7798452" y="50070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6" name="object 286"/>
          <p:cNvSpPr/>
          <p:nvPr/>
        </p:nvSpPr>
        <p:spPr>
          <a:xfrm>
            <a:off x="7798452" y="502219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7" name="object 287"/>
          <p:cNvSpPr/>
          <p:nvPr/>
        </p:nvSpPr>
        <p:spPr>
          <a:xfrm>
            <a:off x="7798452" y="50373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8" name="object 288"/>
          <p:cNvSpPr/>
          <p:nvPr/>
        </p:nvSpPr>
        <p:spPr>
          <a:xfrm>
            <a:off x="7798452" y="505245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9" name="object 289"/>
          <p:cNvSpPr/>
          <p:nvPr/>
        </p:nvSpPr>
        <p:spPr>
          <a:xfrm>
            <a:off x="7798452" y="506757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0" name="object 290"/>
          <p:cNvSpPr/>
          <p:nvPr/>
        </p:nvSpPr>
        <p:spPr>
          <a:xfrm>
            <a:off x="7798452" y="508270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1" name="object 291"/>
          <p:cNvSpPr/>
          <p:nvPr/>
        </p:nvSpPr>
        <p:spPr>
          <a:xfrm>
            <a:off x="7798452" y="509783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2" name="object 292"/>
          <p:cNvSpPr/>
          <p:nvPr/>
        </p:nvSpPr>
        <p:spPr>
          <a:xfrm>
            <a:off x="7798452" y="511296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3" name="object 293"/>
          <p:cNvSpPr/>
          <p:nvPr/>
        </p:nvSpPr>
        <p:spPr>
          <a:xfrm>
            <a:off x="7798452" y="512809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4" name="object 294"/>
          <p:cNvSpPr/>
          <p:nvPr/>
        </p:nvSpPr>
        <p:spPr>
          <a:xfrm>
            <a:off x="7798452" y="514321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5" name="object 295"/>
          <p:cNvSpPr/>
          <p:nvPr/>
        </p:nvSpPr>
        <p:spPr>
          <a:xfrm>
            <a:off x="7798452" y="515834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6" name="object 296"/>
          <p:cNvSpPr/>
          <p:nvPr/>
        </p:nvSpPr>
        <p:spPr>
          <a:xfrm>
            <a:off x="7798452" y="517347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7" name="object 297"/>
          <p:cNvSpPr/>
          <p:nvPr/>
        </p:nvSpPr>
        <p:spPr>
          <a:xfrm>
            <a:off x="7798452" y="518860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8" name="object 298"/>
          <p:cNvSpPr/>
          <p:nvPr/>
        </p:nvSpPr>
        <p:spPr>
          <a:xfrm>
            <a:off x="7798452" y="520373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9" name="object 299"/>
          <p:cNvSpPr/>
          <p:nvPr/>
        </p:nvSpPr>
        <p:spPr>
          <a:xfrm>
            <a:off x="7798452" y="521885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0" name="object 300"/>
          <p:cNvSpPr/>
          <p:nvPr/>
        </p:nvSpPr>
        <p:spPr>
          <a:xfrm>
            <a:off x="7798452" y="52339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1" name="object 301"/>
          <p:cNvSpPr/>
          <p:nvPr/>
        </p:nvSpPr>
        <p:spPr>
          <a:xfrm>
            <a:off x="7798452" y="524911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2" name="object 302"/>
          <p:cNvSpPr/>
          <p:nvPr/>
        </p:nvSpPr>
        <p:spPr>
          <a:xfrm>
            <a:off x="7798452" y="52642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3" name="object 303"/>
          <p:cNvSpPr/>
          <p:nvPr/>
        </p:nvSpPr>
        <p:spPr>
          <a:xfrm>
            <a:off x="7798452" y="527937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4" name="object 304"/>
          <p:cNvSpPr/>
          <p:nvPr/>
        </p:nvSpPr>
        <p:spPr>
          <a:xfrm>
            <a:off x="7798452" y="529449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5" name="object 305"/>
          <p:cNvSpPr/>
          <p:nvPr/>
        </p:nvSpPr>
        <p:spPr>
          <a:xfrm>
            <a:off x="7798452" y="530962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6" name="object 306"/>
          <p:cNvSpPr/>
          <p:nvPr/>
        </p:nvSpPr>
        <p:spPr>
          <a:xfrm>
            <a:off x="7798452" y="532475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7" name="object 307"/>
          <p:cNvSpPr/>
          <p:nvPr/>
        </p:nvSpPr>
        <p:spPr>
          <a:xfrm>
            <a:off x="7798452" y="533988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8" name="object 308"/>
          <p:cNvSpPr/>
          <p:nvPr/>
        </p:nvSpPr>
        <p:spPr>
          <a:xfrm>
            <a:off x="7798452" y="535501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9" name="object 309"/>
          <p:cNvSpPr/>
          <p:nvPr/>
        </p:nvSpPr>
        <p:spPr>
          <a:xfrm>
            <a:off x="7798452" y="537013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0" name="object 310"/>
          <p:cNvSpPr/>
          <p:nvPr/>
        </p:nvSpPr>
        <p:spPr>
          <a:xfrm>
            <a:off x="7798452" y="53852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1" name="object 311"/>
          <p:cNvSpPr/>
          <p:nvPr/>
        </p:nvSpPr>
        <p:spPr>
          <a:xfrm>
            <a:off x="7798452" y="540039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2" name="object 312"/>
          <p:cNvSpPr/>
          <p:nvPr/>
        </p:nvSpPr>
        <p:spPr>
          <a:xfrm>
            <a:off x="7798452" y="54155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3" name="object 313"/>
          <p:cNvSpPr/>
          <p:nvPr/>
        </p:nvSpPr>
        <p:spPr>
          <a:xfrm>
            <a:off x="7798452" y="543065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4" name="object 314"/>
          <p:cNvSpPr/>
          <p:nvPr/>
        </p:nvSpPr>
        <p:spPr>
          <a:xfrm>
            <a:off x="7798452" y="54457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5" name="object 315"/>
          <p:cNvSpPr/>
          <p:nvPr/>
        </p:nvSpPr>
        <p:spPr>
          <a:xfrm>
            <a:off x="7798452" y="546090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6" name="object 316"/>
          <p:cNvSpPr/>
          <p:nvPr/>
        </p:nvSpPr>
        <p:spPr>
          <a:xfrm>
            <a:off x="7798452" y="54760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7" name="object 317"/>
          <p:cNvSpPr/>
          <p:nvPr/>
        </p:nvSpPr>
        <p:spPr>
          <a:xfrm>
            <a:off x="7798452" y="549116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8" name="object 318"/>
          <p:cNvSpPr/>
          <p:nvPr/>
        </p:nvSpPr>
        <p:spPr>
          <a:xfrm>
            <a:off x="7798452" y="550629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9" name="object 319"/>
          <p:cNvSpPr/>
          <p:nvPr/>
        </p:nvSpPr>
        <p:spPr>
          <a:xfrm>
            <a:off x="7798452" y="552141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0" name="object 320"/>
          <p:cNvSpPr/>
          <p:nvPr/>
        </p:nvSpPr>
        <p:spPr>
          <a:xfrm>
            <a:off x="7798452" y="553654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1" name="object 321"/>
          <p:cNvSpPr/>
          <p:nvPr/>
        </p:nvSpPr>
        <p:spPr>
          <a:xfrm>
            <a:off x="7798452" y="555167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2" name="object 322"/>
          <p:cNvSpPr/>
          <p:nvPr/>
        </p:nvSpPr>
        <p:spPr>
          <a:xfrm>
            <a:off x="7798452" y="556680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3" name="object 323"/>
          <p:cNvSpPr/>
          <p:nvPr/>
        </p:nvSpPr>
        <p:spPr>
          <a:xfrm>
            <a:off x="7798452" y="558192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4" name="object 324"/>
          <p:cNvSpPr/>
          <p:nvPr/>
        </p:nvSpPr>
        <p:spPr>
          <a:xfrm>
            <a:off x="7798452" y="559705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5" name="object 325"/>
          <p:cNvSpPr/>
          <p:nvPr/>
        </p:nvSpPr>
        <p:spPr>
          <a:xfrm>
            <a:off x="7798452" y="561218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6" name="object 326"/>
          <p:cNvSpPr/>
          <p:nvPr/>
        </p:nvSpPr>
        <p:spPr>
          <a:xfrm>
            <a:off x="7798452" y="562731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7" name="object 327"/>
          <p:cNvSpPr/>
          <p:nvPr/>
        </p:nvSpPr>
        <p:spPr>
          <a:xfrm>
            <a:off x="7798452" y="564244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8" name="object 328"/>
          <p:cNvSpPr/>
          <p:nvPr/>
        </p:nvSpPr>
        <p:spPr>
          <a:xfrm>
            <a:off x="7798452" y="565756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9" name="object 329"/>
          <p:cNvSpPr/>
          <p:nvPr/>
        </p:nvSpPr>
        <p:spPr>
          <a:xfrm>
            <a:off x="7798452" y="56726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0" name="object 330"/>
          <p:cNvSpPr/>
          <p:nvPr/>
        </p:nvSpPr>
        <p:spPr>
          <a:xfrm>
            <a:off x="7798452" y="56878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1" name="object 331"/>
          <p:cNvSpPr/>
          <p:nvPr/>
        </p:nvSpPr>
        <p:spPr>
          <a:xfrm>
            <a:off x="7798452" y="570295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2" name="object 332"/>
          <p:cNvSpPr/>
          <p:nvPr/>
        </p:nvSpPr>
        <p:spPr>
          <a:xfrm>
            <a:off x="7798452" y="571808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3" name="object 333"/>
          <p:cNvSpPr/>
          <p:nvPr/>
        </p:nvSpPr>
        <p:spPr>
          <a:xfrm>
            <a:off x="7798452" y="57332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4" name="object 334"/>
          <p:cNvSpPr/>
          <p:nvPr/>
        </p:nvSpPr>
        <p:spPr>
          <a:xfrm>
            <a:off x="7798452" y="574833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5" name="object 335"/>
          <p:cNvSpPr/>
          <p:nvPr/>
        </p:nvSpPr>
        <p:spPr>
          <a:xfrm>
            <a:off x="7798452" y="57634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6" name="object 336"/>
          <p:cNvSpPr/>
          <p:nvPr/>
        </p:nvSpPr>
        <p:spPr>
          <a:xfrm>
            <a:off x="7798452" y="577859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7" name="object 337"/>
          <p:cNvSpPr/>
          <p:nvPr/>
        </p:nvSpPr>
        <p:spPr>
          <a:xfrm>
            <a:off x="7798452" y="579372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8" name="object 338"/>
          <p:cNvSpPr/>
          <p:nvPr/>
        </p:nvSpPr>
        <p:spPr>
          <a:xfrm>
            <a:off x="7798452" y="580884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9" name="object 339"/>
          <p:cNvSpPr/>
          <p:nvPr/>
        </p:nvSpPr>
        <p:spPr>
          <a:xfrm>
            <a:off x="7798452" y="58239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0" name="object 340"/>
          <p:cNvSpPr/>
          <p:nvPr/>
        </p:nvSpPr>
        <p:spPr>
          <a:xfrm>
            <a:off x="7798452" y="583910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1" name="object 341"/>
          <p:cNvSpPr/>
          <p:nvPr/>
        </p:nvSpPr>
        <p:spPr>
          <a:xfrm>
            <a:off x="7798452" y="585423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2" name="object 342"/>
          <p:cNvSpPr/>
          <p:nvPr/>
        </p:nvSpPr>
        <p:spPr>
          <a:xfrm>
            <a:off x="7798452" y="586936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3" name="object 343"/>
          <p:cNvSpPr/>
          <p:nvPr/>
        </p:nvSpPr>
        <p:spPr>
          <a:xfrm>
            <a:off x="7798452" y="58844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4" name="object 344"/>
          <p:cNvSpPr/>
          <p:nvPr/>
        </p:nvSpPr>
        <p:spPr>
          <a:xfrm>
            <a:off x="7798452" y="589961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5" name="object 345"/>
          <p:cNvSpPr/>
          <p:nvPr/>
        </p:nvSpPr>
        <p:spPr>
          <a:xfrm>
            <a:off x="7798452" y="59147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6" name="object 346"/>
          <p:cNvSpPr/>
          <p:nvPr/>
        </p:nvSpPr>
        <p:spPr>
          <a:xfrm>
            <a:off x="514349" y="74098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7" name="object 347"/>
          <p:cNvSpPr/>
          <p:nvPr/>
        </p:nvSpPr>
        <p:spPr>
          <a:xfrm>
            <a:off x="514349" y="75611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8" name="object 348"/>
          <p:cNvSpPr/>
          <p:nvPr/>
        </p:nvSpPr>
        <p:spPr>
          <a:xfrm>
            <a:off x="514349" y="77124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9" name="object 349"/>
          <p:cNvSpPr/>
          <p:nvPr/>
        </p:nvSpPr>
        <p:spPr>
          <a:xfrm>
            <a:off x="514349" y="78637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50" name="object 350"/>
          <p:cNvSpPr/>
          <p:nvPr/>
        </p:nvSpPr>
        <p:spPr>
          <a:xfrm>
            <a:off x="514349" y="8015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51" name="object 351"/>
          <p:cNvSpPr/>
          <p:nvPr/>
        </p:nvSpPr>
        <p:spPr>
          <a:xfrm>
            <a:off x="514349" y="81662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52" name="object 352"/>
          <p:cNvSpPr/>
          <p:nvPr/>
        </p:nvSpPr>
        <p:spPr>
          <a:xfrm>
            <a:off x="514349" y="83175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53" name="object 353"/>
          <p:cNvSpPr/>
          <p:nvPr/>
        </p:nvSpPr>
        <p:spPr>
          <a:xfrm>
            <a:off x="514349" y="84688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54" name="object 354"/>
          <p:cNvSpPr/>
          <p:nvPr/>
        </p:nvSpPr>
        <p:spPr>
          <a:xfrm>
            <a:off x="514349" y="86201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55" name="object 355"/>
          <p:cNvSpPr/>
          <p:nvPr/>
        </p:nvSpPr>
        <p:spPr>
          <a:xfrm>
            <a:off x="514349" y="8771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56" name="object 356"/>
          <p:cNvSpPr/>
          <p:nvPr/>
        </p:nvSpPr>
        <p:spPr>
          <a:xfrm>
            <a:off x="514349" y="8922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57" name="object 357"/>
          <p:cNvSpPr/>
          <p:nvPr/>
        </p:nvSpPr>
        <p:spPr>
          <a:xfrm>
            <a:off x="514349" y="90739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58" name="object 358"/>
          <p:cNvSpPr/>
          <p:nvPr/>
        </p:nvSpPr>
        <p:spPr>
          <a:xfrm>
            <a:off x="514349" y="9225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59" name="object 359"/>
          <p:cNvSpPr/>
          <p:nvPr/>
        </p:nvSpPr>
        <p:spPr>
          <a:xfrm>
            <a:off x="514349" y="93765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60" name="object 360"/>
          <p:cNvSpPr/>
          <p:nvPr/>
        </p:nvSpPr>
        <p:spPr>
          <a:xfrm>
            <a:off x="514349" y="95277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61" name="object 361"/>
          <p:cNvSpPr/>
          <p:nvPr/>
        </p:nvSpPr>
        <p:spPr>
          <a:xfrm>
            <a:off x="514349" y="96790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62" name="object 362"/>
          <p:cNvSpPr/>
          <p:nvPr/>
        </p:nvSpPr>
        <p:spPr>
          <a:xfrm>
            <a:off x="514349" y="98303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63" name="object 363"/>
          <p:cNvSpPr/>
          <p:nvPr/>
        </p:nvSpPr>
        <p:spPr>
          <a:xfrm>
            <a:off x="514349" y="99816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64" name="object 364"/>
          <p:cNvSpPr/>
          <p:nvPr/>
        </p:nvSpPr>
        <p:spPr>
          <a:xfrm>
            <a:off x="514349" y="101329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65" name="object 365"/>
          <p:cNvSpPr/>
          <p:nvPr/>
        </p:nvSpPr>
        <p:spPr>
          <a:xfrm>
            <a:off x="514349" y="102841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66" name="object 366"/>
          <p:cNvSpPr/>
          <p:nvPr/>
        </p:nvSpPr>
        <p:spPr>
          <a:xfrm>
            <a:off x="514349" y="104354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67" name="object 367"/>
          <p:cNvSpPr/>
          <p:nvPr/>
        </p:nvSpPr>
        <p:spPr>
          <a:xfrm>
            <a:off x="514349" y="105867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68" name="object 368"/>
          <p:cNvSpPr/>
          <p:nvPr/>
        </p:nvSpPr>
        <p:spPr>
          <a:xfrm>
            <a:off x="514349" y="107380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69" name="object 369"/>
          <p:cNvSpPr/>
          <p:nvPr/>
        </p:nvSpPr>
        <p:spPr>
          <a:xfrm>
            <a:off x="514349" y="108893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70" name="object 370"/>
          <p:cNvSpPr/>
          <p:nvPr/>
        </p:nvSpPr>
        <p:spPr>
          <a:xfrm>
            <a:off x="514349" y="110405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71" name="object 371"/>
          <p:cNvSpPr/>
          <p:nvPr/>
        </p:nvSpPr>
        <p:spPr>
          <a:xfrm>
            <a:off x="514349" y="11191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72" name="object 372"/>
          <p:cNvSpPr/>
          <p:nvPr/>
        </p:nvSpPr>
        <p:spPr>
          <a:xfrm>
            <a:off x="514349" y="11343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73" name="object 373"/>
          <p:cNvSpPr/>
          <p:nvPr/>
        </p:nvSpPr>
        <p:spPr>
          <a:xfrm>
            <a:off x="514349" y="11494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74" name="object 374"/>
          <p:cNvSpPr/>
          <p:nvPr/>
        </p:nvSpPr>
        <p:spPr>
          <a:xfrm>
            <a:off x="514349" y="116457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75" name="object 375"/>
          <p:cNvSpPr/>
          <p:nvPr/>
        </p:nvSpPr>
        <p:spPr>
          <a:xfrm>
            <a:off x="514349" y="117969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76" name="object 376"/>
          <p:cNvSpPr/>
          <p:nvPr/>
        </p:nvSpPr>
        <p:spPr>
          <a:xfrm>
            <a:off x="514349" y="119482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77" name="object 377"/>
          <p:cNvSpPr/>
          <p:nvPr/>
        </p:nvSpPr>
        <p:spPr>
          <a:xfrm>
            <a:off x="514349" y="120995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78" name="object 378"/>
          <p:cNvSpPr/>
          <p:nvPr/>
        </p:nvSpPr>
        <p:spPr>
          <a:xfrm>
            <a:off x="514349" y="122508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79" name="object 379"/>
          <p:cNvSpPr/>
          <p:nvPr/>
        </p:nvSpPr>
        <p:spPr>
          <a:xfrm>
            <a:off x="514349" y="124021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80" name="object 380"/>
          <p:cNvSpPr/>
          <p:nvPr/>
        </p:nvSpPr>
        <p:spPr>
          <a:xfrm>
            <a:off x="514349" y="125533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81" name="object 381"/>
          <p:cNvSpPr/>
          <p:nvPr/>
        </p:nvSpPr>
        <p:spPr>
          <a:xfrm>
            <a:off x="514349" y="127046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82" name="object 382"/>
          <p:cNvSpPr/>
          <p:nvPr/>
        </p:nvSpPr>
        <p:spPr>
          <a:xfrm>
            <a:off x="514349" y="128559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83" name="object 383"/>
          <p:cNvSpPr/>
          <p:nvPr/>
        </p:nvSpPr>
        <p:spPr>
          <a:xfrm>
            <a:off x="514349" y="13007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84" name="object 384"/>
          <p:cNvSpPr/>
          <p:nvPr/>
        </p:nvSpPr>
        <p:spPr>
          <a:xfrm>
            <a:off x="514349" y="131585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85" name="object 385"/>
          <p:cNvSpPr/>
          <p:nvPr/>
        </p:nvSpPr>
        <p:spPr>
          <a:xfrm>
            <a:off x="514349" y="13309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86" name="object 386"/>
          <p:cNvSpPr/>
          <p:nvPr/>
        </p:nvSpPr>
        <p:spPr>
          <a:xfrm>
            <a:off x="514349" y="134610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87" name="object 387"/>
          <p:cNvSpPr/>
          <p:nvPr/>
        </p:nvSpPr>
        <p:spPr>
          <a:xfrm>
            <a:off x="514349" y="136123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88" name="object 388"/>
          <p:cNvSpPr/>
          <p:nvPr/>
        </p:nvSpPr>
        <p:spPr>
          <a:xfrm>
            <a:off x="514349" y="137636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89" name="object 389"/>
          <p:cNvSpPr/>
          <p:nvPr/>
        </p:nvSpPr>
        <p:spPr>
          <a:xfrm>
            <a:off x="514349" y="139149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90" name="object 390"/>
          <p:cNvSpPr/>
          <p:nvPr/>
        </p:nvSpPr>
        <p:spPr>
          <a:xfrm>
            <a:off x="514349" y="140661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91" name="object 391"/>
          <p:cNvSpPr/>
          <p:nvPr/>
        </p:nvSpPr>
        <p:spPr>
          <a:xfrm>
            <a:off x="514349" y="142174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92" name="object 392"/>
          <p:cNvSpPr/>
          <p:nvPr/>
        </p:nvSpPr>
        <p:spPr>
          <a:xfrm>
            <a:off x="514349" y="143687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93" name="object 393"/>
          <p:cNvSpPr/>
          <p:nvPr/>
        </p:nvSpPr>
        <p:spPr>
          <a:xfrm>
            <a:off x="514349" y="145200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94" name="object 394"/>
          <p:cNvSpPr/>
          <p:nvPr/>
        </p:nvSpPr>
        <p:spPr>
          <a:xfrm>
            <a:off x="514349" y="146712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95" name="object 395"/>
          <p:cNvSpPr/>
          <p:nvPr/>
        </p:nvSpPr>
        <p:spPr>
          <a:xfrm>
            <a:off x="514349" y="148225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96" name="object 396"/>
          <p:cNvSpPr/>
          <p:nvPr/>
        </p:nvSpPr>
        <p:spPr>
          <a:xfrm>
            <a:off x="514349" y="149738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97" name="object 397"/>
          <p:cNvSpPr/>
          <p:nvPr/>
        </p:nvSpPr>
        <p:spPr>
          <a:xfrm>
            <a:off x="514349" y="151251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98" name="object 398"/>
          <p:cNvSpPr/>
          <p:nvPr/>
        </p:nvSpPr>
        <p:spPr>
          <a:xfrm>
            <a:off x="514349" y="152764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99" name="object 399"/>
          <p:cNvSpPr/>
          <p:nvPr/>
        </p:nvSpPr>
        <p:spPr>
          <a:xfrm>
            <a:off x="514349" y="154276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00" name="object 400"/>
          <p:cNvSpPr/>
          <p:nvPr/>
        </p:nvSpPr>
        <p:spPr>
          <a:xfrm>
            <a:off x="514349" y="15578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01" name="object 401"/>
          <p:cNvSpPr/>
          <p:nvPr/>
        </p:nvSpPr>
        <p:spPr>
          <a:xfrm>
            <a:off x="514349" y="157302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02" name="object 402"/>
          <p:cNvSpPr/>
          <p:nvPr/>
        </p:nvSpPr>
        <p:spPr>
          <a:xfrm>
            <a:off x="514349" y="158815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03" name="object 403"/>
          <p:cNvSpPr/>
          <p:nvPr/>
        </p:nvSpPr>
        <p:spPr>
          <a:xfrm>
            <a:off x="514349" y="160328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04" name="object 404"/>
          <p:cNvSpPr/>
          <p:nvPr/>
        </p:nvSpPr>
        <p:spPr>
          <a:xfrm>
            <a:off x="514349" y="16184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05" name="object 405"/>
          <p:cNvSpPr/>
          <p:nvPr/>
        </p:nvSpPr>
        <p:spPr>
          <a:xfrm>
            <a:off x="514349" y="163353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06" name="object 406"/>
          <p:cNvSpPr/>
          <p:nvPr/>
        </p:nvSpPr>
        <p:spPr>
          <a:xfrm>
            <a:off x="514349" y="1648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07" name="object 407"/>
          <p:cNvSpPr/>
          <p:nvPr/>
        </p:nvSpPr>
        <p:spPr>
          <a:xfrm>
            <a:off x="514349" y="166379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08" name="object 408"/>
          <p:cNvSpPr/>
          <p:nvPr/>
        </p:nvSpPr>
        <p:spPr>
          <a:xfrm>
            <a:off x="514349" y="167892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09" name="object 409"/>
          <p:cNvSpPr/>
          <p:nvPr/>
        </p:nvSpPr>
        <p:spPr>
          <a:xfrm>
            <a:off x="514349" y="169404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10" name="object 410"/>
          <p:cNvSpPr/>
          <p:nvPr/>
        </p:nvSpPr>
        <p:spPr>
          <a:xfrm>
            <a:off x="514349" y="1709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11" name="object 411"/>
          <p:cNvSpPr/>
          <p:nvPr/>
        </p:nvSpPr>
        <p:spPr>
          <a:xfrm>
            <a:off x="514349" y="172430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12" name="object 412"/>
          <p:cNvSpPr/>
          <p:nvPr/>
        </p:nvSpPr>
        <p:spPr>
          <a:xfrm>
            <a:off x="514349" y="173943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13" name="object 413"/>
          <p:cNvSpPr/>
          <p:nvPr/>
        </p:nvSpPr>
        <p:spPr>
          <a:xfrm>
            <a:off x="514349" y="175456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14" name="object 414"/>
          <p:cNvSpPr/>
          <p:nvPr/>
        </p:nvSpPr>
        <p:spPr>
          <a:xfrm>
            <a:off x="514349" y="176968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15" name="object 415"/>
          <p:cNvSpPr/>
          <p:nvPr/>
        </p:nvSpPr>
        <p:spPr>
          <a:xfrm>
            <a:off x="514349" y="178481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16" name="object 416"/>
          <p:cNvSpPr/>
          <p:nvPr/>
        </p:nvSpPr>
        <p:spPr>
          <a:xfrm>
            <a:off x="514349" y="179994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17" name="object 417"/>
          <p:cNvSpPr/>
          <p:nvPr/>
        </p:nvSpPr>
        <p:spPr>
          <a:xfrm>
            <a:off x="514349" y="181507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18" name="object 418"/>
          <p:cNvSpPr/>
          <p:nvPr/>
        </p:nvSpPr>
        <p:spPr>
          <a:xfrm>
            <a:off x="514349" y="18302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19" name="object 419"/>
          <p:cNvSpPr/>
          <p:nvPr/>
        </p:nvSpPr>
        <p:spPr>
          <a:xfrm>
            <a:off x="514349" y="184532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20" name="object 420"/>
          <p:cNvSpPr/>
          <p:nvPr/>
        </p:nvSpPr>
        <p:spPr>
          <a:xfrm>
            <a:off x="514349" y="186045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21" name="object 421"/>
          <p:cNvSpPr/>
          <p:nvPr/>
        </p:nvSpPr>
        <p:spPr>
          <a:xfrm>
            <a:off x="514349" y="187558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22" name="object 422"/>
          <p:cNvSpPr/>
          <p:nvPr/>
        </p:nvSpPr>
        <p:spPr>
          <a:xfrm>
            <a:off x="514349" y="189071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23" name="object 423"/>
          <p:cNvSpPr/>
          <p:nvPr/>
        </p:nvSpPr>
        <p:spPr>
          <a:xfrm>
            <a:off x="514349" y="19058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24" name="object 424"/>
          <p:cNvSpPr/>
          <p:nvPr/>
        </p:nvSpPr>
        <p:spPr>
          <a:xfrm>
            <a:off x="514349" y="19209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25" name="object 425"/>
          <p:cNvSpPr/>
          <p:nvPr/>
        </p:nvSpPr>
        <p:spPr>
          <a:xfrm>
            <a:off x="514349" y="193609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26" name="object 426"/>
          <p:cNvSpPr/>
          <p:nvPr/>
        </p:nvSpPr>
        <p:spPr>
          <a:xfrm>
            <a:off x="514349" y="19512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27" name="object 427"/>
          <p:cNvSpPr/>
          <p:nvPr/>
        </p:nvSpPr>
        <p:spPr>
          <a:xfrm>
            <a:off x="514349" y="196635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28" name="object 428"/>
          <p:cNvSpPr/>
          <p:nvPr/>
        </p:nvSpPr>
        <p:spPr>
          <a:xfrm>
            <a:off x="514349" y="198147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29" name="object 429"/>
          <p:cNvSpPr/>
          <p:nvPr/>
        </p:nvSpPr>
        <p:spPr>
          <a:xfrm>
            <a:off x="514349" y="199660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30" name="object 430"/>
          <p:cNvSpPr/>
          <p:nvPr/>
        </p:nvSpPr>
        <p:spPr>
          <a:xfrm>
            <a:off x="514349" y="201173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31" name="object 431"/>
          <p:cNvSpPr/>
          <p:nvPr/>
        </p:nvSpPr>
        <p:spPr>
          <a:xfrm>
            <a:off x="514349" y="202686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32" name="object 432"/>
          <p:cNvSpPr/>
          <p:nvPr/>
        </p:nvSpPr>
        <p:spPr>
          <a:xfrm>
            <a:off x="514349" y="204199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33" name="object 433"/>
          <p:cNvSpPr/>
          <p:nvPr/>
        </p:nvSpPr>
        <p:spPr>
          <a:xfrm>
            <a:off x="514349" y="205711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34" name="object 434"/>
          <p:cNvSpPr/>
          <p:nvPr/>
        </p:nvSpPr>
        <p:spPr>
          <a:xfrm>
            <a:off x="514349" y="207224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35" name="object 435"/>
          <p:cNvSpPr/>
          <p:nvPr/>
        </p:nvSpPr>
        <p:spPr>
          <a:xfrm>
            <a:off x="514349" y="208737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36" name="object 436"/>
          <p:cNvSpPr/>
          <p:nvPr/>
        </p:nvSpPr>
        <p:spPr>
          <a:xfrm>
            <a:off x="514349" y="210250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37" name="object 437"/>
          <p:cNvSpPr/>
          <p:nvPr/>
        </p:nvSpPr>
        <p:spPr>
          <a:xfrm>
            <a:off x="514349" y="211763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38" name="object 438"/>
          <p:cNvSpPr/>
          <p:nvPr/>
        </p:nvSpPr>
        <p:spPr>
          <a:xfrm>
            <a:off x="514349" y="213275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39" name="object 439"/>
          <p:cNvSpPr/>
          <p:nvPr/>
        </p:nvSpPr>
        <p:spPr>
          <a:xfrm>
            <a:off x="514349" y="21478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40" name="object 440"/>
          <p:cNvSpPr/>
          <p:nvPr/>
        </p:nvSpPr>
        <p:spPr>
          <a:xfrm>
            <a:off x="514349" y="21630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41" name="object 441"/>
          <p:cNvSpPr/>
          <p:nvPr/>
        </p:nvSpPr>
        <p:spPr>
          <a:xfrm>
            <a:off x="514349" y="21781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42" name="object 442"/>
          <p:cNvSpPr/>
          <p:nvPr/>
        </p:nvSpPr>
        <p:spPr>
          <a:xfrm>
            <a:off x="514349" y="219327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43" name="object 443"/>
          <p:cNvSpPr/>
          <p:nvPr/>
        </p:nvSpPr>
        <p:spPr>
          <a:xfrm>
            <a:off x="514349" y="220839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44" name="object 444"/>
          <p:cNvSpPr/>
          <p:nvPr/>
        </p:nvSpPr>
        <p:spPr>
          <a:xfrm>
            <a:off x="514349" y="222352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45" name="object 445"/>
          <p:cNvSpPr/>
          <p:nvPr/>
        </p:nvSpPr>
        <p:spPr>
          <a:xfrm>
            <a:off x="514349" y="223865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46" name="object 446"/>
          <p:cNvSpPr/>
          <p:nvPr/>
        </p:nvSpPr>
        <p:spPr>
          <a:xfrm>
            <a:off x="514349" y="225378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47" name="object 447"/>
          <p:cNvSpPr/>
          <p:nvPr/>
        </p:nvSpPr>
        <p:spPr>
          <a:xfrm>
            <a:off x="514349" y="226891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48" name="object 448"/>
          <p:cNvSpPr/>
          <p:nvPr/>
        </p:nvSpPr>
        <p:spPr>
          <a:xfrm>
            <a:off x="514349" y="228403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49" name="object 449"/>
          <p:cNvSpPr/>
          <p:nvPr/>
        </p:nvSpPr>
        <p:spPr>
          <a:xfrm>
            <a:off x="514349" y="229916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50" name="object 450"/>
          <p:cNvSpPr/>
          <p:nvPr/>
        </p:nvSpPr>
        <p:spPr>
          <a:xfrm>
            <a:off x="514349" y="231429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51" name="object 451"/>
          <p:cNvSpPr/>
          <p:nvPr/>
        </p:nvSpPr>
        <p:spPr>
          <a:xfrm>
            <a:off x="514349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52" name="object 452"/>
          <p:cNvSpPr/>
          <p:nvPr/>
        </p:nvSpPr>
        <p:spPr>
          <a:xfrm>
            <a:off x="514349" y="234455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53" name="object 453"/>
          <p:cNvSpPr/>
          <p:nvPr/>
        </p:nvSpPr>
        <p:spPr>
          <a:xfrm>
            <a:off x="514349" y="23596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54" name="object 454"/>
          <p:cNvSpPr/>
          <p:nvPr/>
        </p:nvSpPr>
        <p:spPr>
          <a:xfrm>
            <a:off x="514349" y="237480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55" name="object 455"/>
          <p:cNvSpPr/>
          <p:nvPr/>
        </p:nvSpPr>
        <p:spPr>
          <a:xfrm>
            <a:off x="514349" y="238993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56" name="object 456"/>
          <p:cNvSpPr/>
          <p:nvPr/>
        </p:nvSpPr>
        <p:spPr>
          <a:xfrm>
            <a:off x="514349" y="240506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57" name="object 457"/>
          <p:cNvSpPr/>
          <p:nvPr/>
        </p:nvSpPr>
        <p:spPr>
          <a:xfrm>
            <a:off x="514349" y="242019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58" name="object 458"/>
          <p:cNvSpPr/>
          <p:nvPr/>
        </p:nvSpPr>
        <p:spPr>
          <a:xfrm>
            <a:off x="514349" y="243531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59" name="object 459"/>
          <p:cNvSpPr/>
          <p:nvPr/>
        </p:nvSpPr>
        <p:spPr>
          <a:xfrm>
            <a:off x="514349" y="245044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60" name="object 460"/>
          <p:cNvSpPr/>
          <p:nvPr/>
        </p:nvSpPr>
        <p:spPr>
          <a:xfrm>
            <a:off x="514349" y="246557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61" name="object 461"/>
          <p:cNvSpPr/>
          <p:nvPr/>
        </p:nvSpPr>
        <p:spPr>
          <a:xfrm>
            <a:off x="514349" y="248070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62" name="object 462"/>
          <p:cNvSpPr/>
          <p:nvPr/>
        </p:nvSpPr>
        <p:spPr>
          <a:xfrm>
            <a:off x="514349" y="249582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63" name="object 463"/>
          <p:cNvSpPr/>
          <p:nvPr/>
        </p:nvSpPr>
        <p:spPr>
          <a:xfrm>
            <a:off x="514349" y="251095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64" name="object 464"/>
          <p:cNvSpPr/>
          <p:nvPr/>
        </p:nvSpPr>
        <p:spPr>
          <a:xfrm>
            <a:off x="514349" y="252608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65" name="object 465"/>
          <p:cNvSpPr/>
          <p:nvPr/>
        </p:nvSpPr>
        <p:spPr>
          <a:xfrm>
            <a:off x="514349" y="254121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66" name="object 466"/>
          <p:cNvSpPr/>
          <p:nvPr/>
        </p:nvSpPr>
        <p:spPr>
          <a:xfrm>
            <a:off x="514349" y="255634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67" name="object 467"/>
          <p:cNvSpPr/>
          <p:nvPr/>
        </p:nvSpPr>
        <p:spPr>
          <a:xfrm>
            <a:off x="514349" y="257146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68" name="object 468"/>
          <p:cNvSpPr/>
          <p:nvPr/>
        </p:nvSpPr>
        <p:spPr>
          <a:xfrm>
            <a:off x="514349" y="2586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69" name="object 469"/>
          <p:cNvSpPr/>
          <p:nvPr/>
        </p:nvSpPr>
        <p:spPr>
          <a:xfrm>
            <a:off x="514349" y="260172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70" name="object 470"/>
          <p:cNvSpPr/>
          <p:nvPr/>
        </p:nvSpPr>
        <p:spPr>
          <a:xfrm>
            <a:off x="514349" y="261685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71" name="object 471"/>
          <p:cNvSpPr/>
          <p:nvPr/>
        </p:nvSpPr>
        <p:spPr>
          <a:xfrm>
            <a:off x="514349" y="263198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72" name="object 472"/>
          <p:cNvSpPr/>
          <p:nvPr/>
        </p:nvSpPr>
        <p:spPr>
          <a:xfrm>
            <a:off x="514349" y="26471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73" name="object 473"/>
          <p:cNvSpPr/>
          <p:nvPr/>
        </p:nvSpPr>
        <p:spPr>
          <a:xfrm>
            <a:off x="514349" y="266223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74" name="object 474"/>
          <p:cNvSpPr/>
          <p:nvPr/>
        </p:nvSpPr>
        <p:spPr>
          <a:xfrm>
            <a:off x="514349" y="26773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75" name="object 475"/>
          <p:cNvSpPr/>
          <p:nvPr/>
        </p:nvSpPr>
        <p:spPr>
          <a:xfrm>
            <a:off x="514349" y="269249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76" name="object 476"/>
          <p:cNvSpPr/>
          <p:nvPr/>
        </p:nvSpPr>
        <p:spPr>
          <a:xfrm>
            <a:off x="514349" y="270762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77" name="object 477"/>
          <p:cNvSpPr/>
          <p:nvPr/>
        </p:nvSpPr>
        <p:spPr>
          <a:xfrm>
            <a:off x="514349" y="272274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78" name="object 478"/>
          <p:cNvSpPr/>
          <p:nvPr/>
        </p:nvSpPr>
        <p:spPr>
          <a:xfrm>
            <a:off x="514349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79" name="object 479"/>
          <p:cNvSpPr/>
          <p:nvPr/>
        </p:nvSpPr>
        <p:spPr>
          <a:xfrm>
            <a:off x="514349" y="275300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80" name="object 480"/>
          <p:cNvSpPr/>
          <p:nvPr/>
        </p:nvSpPr>
        <p:spPr>
          <a:xfrm>
            <a:off x="514349" y="276813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81" name="object 481"/>
          <p:cNvSpPr/>
          <p:nvPr/>
        </p:nvSpPr>
        <p:spPr>
          <a:xfrm>
            <a:off x="514349" y="278326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82" name="object 482"/>
          <p:cNvSpPr/>
          <p:nvPr/>
        </p:nvSpPr>
        <p:spPr>
          <a:xfrm>
            <a:off x="514349" y="279838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83" name="object 483"/>
          <p:cNvSpPr/>
          <p:nvPr/>
        </p:nvSpPr>
        <p:spPr>
          <a:xfrm>
            <a:off x="514349" y="281351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84" name="object 484"/>
          <p:cNvSpPr/>
          <p:nvPr/>
        </p:nvSpPr>
        <p:spPr>
          <a:xfrm>
            <a:off x="514349" y="282864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85" name="object 485"/>
          <p:cNvSpPr/>
          <p:nvPr/>
        </p:nvSpPr>
        <p:spPr>
          <a:xfrm>
            <a:off x="514349" y="284377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86" name="object 486"/>
          <p:cNvSpPr/>
          <p:nvPr/>
        </p:nvSpPr>
        <p:spPr>
          <a:xfrm>
            <a:off x="514349" y="28589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87" name="object 487"/>
          <p:cNvSpPr/>
          <p:nvPr/>
        </p:nvSpPr>
        <p:spPr>
          <a:xfrm>
            <a:off x="514349" y="287402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88" name="object 488"/>
          <p:cNvSpPr/>
          <p:nvPr/>
        </p:nvSpPr>
        <p:spPr>
          <a:xfrm>
            <a:off x="514349" y="288915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89" name="object 489"/>
          <p:cNvSpPr/>
          <p:nvPr/>
        </p:nvSpPr>
        <p:spPr>
          <a:xfrm>
            <a:off x="514349" y="290428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90" name="object 490"/>
          <p:cNvSpPr/>
          <p:nvPr/>
        </p:nvSpPr>
        <p:spPr>
          <a:xfrm>
            <a:off x="514349" y="291941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91" name="object 491"/>
          <p:cNvSpPr/>
          <p:nvPr/>
        </p:nvSpPr>
        <p:spPr>
          <a:xfrm>
            <a:off x="514349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92" name="object 492"/>
          <p:cNvSpPr/>
          <p:nvPr/>
        </p:nvSpPr>
        <p:spPr>
          <a:xfrm>
            <a:off x="514349" y="29496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93" name="object 493"/>
          <p:cNvSpPr/>
          <p:nvPr/>
        </p:nvSpPr>
        <p:spPr>
          <a:xfrm>
            <a:off x="514349" y="296479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94" name="object 494"/>
          <p:cNvSpPr/>
          <p:nvPr/>
        </p:nvSpPr>
        <p:spPr>
          <a:xfrm>
            <a:off x="514349" y="29799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95" name="object 495"/>
          <p:cNvSpPr/>
          <p:nvPr/>
        </p:nvSpPr>
        <p:spPr>
          <a:xfrm>
            <a:off x="514349" y="299505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96" name="object 496"/>
          <p:cNvSpPr/>
          <p:nvPr/>
        </p:nvSpPr>
        <p:spPr>
          <a:xfrm>
            <a:off x="514349" y="301017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97" name="object 497"/>
          <p:cNvSpPr/>
          <p:nvPr/>
        </p:nvSpPr>
        <p:spPr>
          <a:xfrm>
            <a:off x="514349" y="302530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98" name="object 498"/>
          <p:cNvSpPr/>
          <p:nvPr/>
        </p:nvSpPr>
        <p:spPr>
          <a:xfrm>
            <a:off x="514349" y="304043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99" name="object 499"/>
          <p:cNvSpPr/>
          <p:nvPr/>
        </p:nvSpPr>
        <p:spPr>
          <a:xfrm>
            <a:off x="514349" y="305556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00" name="object 500"/>
          <p:cNvSpPr/>
          <p:nvPr/>
        </p:nvSpPr>
        <p:spPr>
          <a:xfrm>
            <a:off x="514349" y="307069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01" name="object 501"/>
          <p:cNvSpPr/>
          <p:nvPr/>
        </p:nvSpPr>
        <p:spPr>
          <a:xfrm>
            <a:off x="514349" y="308581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02" name="object 502"/>
          <p:cNvSpPr/>
          <p:nvPr/>
        </p:nvSpPr>
        <p:spPr>
          <a:xfrm>
            <a:off x="514349" y="310094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03" name="object 503"/>
          <p:cNvSpPr/>
          <p:nvPr/>
        </p:nvSpPr>
        <p:spPr>
          <a:xfrm>
            <a:off x="514349" y="311607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04" name="object 504"/>
          <p:cNvSpPr/>
          <p:nvPr/>
        </p:nvSpPr>
        <p:spPr>
          <a:xfrm>
            <a:off x="514349" y="313120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05" name="object 505"/>
          <p:cNvSpPr/>
          <p:nvPr/>
        </p:nvSpPr>
        <p:spPr>
          <a:xfrm>
            <a:off x="514349" y="314633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06" name="object 506"/>
          <p:cNvSpPr/>
          <p:nvPr/>
        </p:nvSpPr>
        <p:spPr>
          <a:xfrm>
            <a:off x="514349" y="316145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07" name="object 507"/>
          <p:cNvSpPr/>
          <p:nvPr/>
        </p:nvSpPr>
        <p:spPr>
          <a:xfrm>
            <a:off x="514349" y="31765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08" name="object 508"/>
          <p:cNvSpPr/>
          <p:nvPr/>
        </p:nvSpPr>
        <p:spPr>
          <a:xfrm>
            <a:off x="514349" y="31917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09" name="object 509"/>
          <p:cNvSpPr/>
          <p:nvPr/>
        </p:nvSpPr>
        <p:spPr>
          <a:xfrm>
            <a:off x="514349" y="32068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10" name="object 510"/>
          <p:cNvSpPr/>
          <p:nvPr/>
        </p:nvSpPr>
        <p:spPr>
          <a:xfrm>
            <a:off x="514349" y="322197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11" name="object 511"/>
          <p:cNvSpPr/>
          <p:nvPr/>
        </p:nvSpPr>
        <p:spPr>
          <a:xfrm>
            <a:off x="514349" y="323709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12" name="object 512"/>
          <p:cNvSpPr/>
          <p:nvPr/>
        </p:nvSpPr>
        <p:spPr>
          <a:xfrm>
            <a:off x="514349" y="325222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13" name="object 513"/>
          <p:cNvSpPr/>
          <p:nvPr/>
        </p:nvSpPr>
        <p:spPr>
          <a:xfrm>
            <a:off x="514349" y="326735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14" name="object 514"/>
          <p:cNvSpPr/>
          <p:nvPr/>
        </p:nvSpPr>
        <p:spPr>
          <a:xfrm>
            <a:off x="514349" y="328248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15" name="object 515"/>
          <p:cNvSpPr/>
          <p:nvPr/>
        </p:nvSpPr>
        <p:spPr>
          <a:xfrm>
            <a:off x="514349" y="329761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16" name="object 516"/>
          <p:cNvSpPr/>
          <p:nvPr/>
        </p:nvSpPr>
        <p:spPr>
          <a:xfrm>
            <a:off x="514349" y="331273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17" name="object 517"/>
          <p:cNvSpPr/>
          <p:nvPr/>
        </p:nvSpPr>
        <p:spPr>
          <a:xfrm>
            <a:off x="514349" y="332786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18" name="object 518"/>
          <p:cNvSpPr/>
          <p:nvPr/>
        </p:nvSpPr>
        <p:spPr>
          <a:xfrm>
            <a:off x="514349" y="334299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19" name="object 519"/>
          <p:cNvSpPr/>
          <p:nvPr/>
        </p:nvSpPr>
        <p:spPr>
          <a:xfrm>
            <a:off x="514349" y="33581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20" name="object 520"/>
          <p:cNvSpPr/>
          <p:nvPr/>
        </p:nvSpPr>
        <p:spPr>
          <a:xfrm>
            <a:off x="514349" y="337325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21" name="object 521"/>
          <p:cNvSpPr/>
          <p:nvPr/>
        </p:nvSpPr>
        <p:spPr>
          <a:xfrm>
            <a:off x="514349" y="33883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22" name="object 522"/>
          <p:cNvSpPr/>
          <p:nvPr/>
        </p:nvSpPr>
        <p:spPr>
          <a:xfrm>
            <a:off x="514349" y="340350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23" name="object 523"/>
          <p:cNvSpPr/>
          <p:nvPr/>
        </p:nvSpPr>
        <p:spPr>
          <a:xfrm>
            <a:off x="514349" y="341863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24" name="object 524"/>
          <p:cNvSpPr/>
          <p:nvPr/>
        </p:nvSpPr>
        <p:spPr>
          <a:xfrm>
            <a:off x="514349" y="343376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25" name="object 525"/>
          <p:cNvSpPr/>
          <p:nvPr/>
        </p:nvSpPr>
        <p:spPr>
          <a:xfrm>
            <a:off x="514349" y="344889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26" name="object 526"/>
          <p:cNvSpPr/>
          <p:nvPr/>
        </p:nvSpPr>
        <p:spPr>
          <a:xfrm>
            <a:off x="514349" y="346401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27" name="object 527"/>
          <p:cNvSpPr/>
          <p:nvPr/>
        </p:nvSpPr>
        <p:spPr>
          <a:xfrm>
            <a:off x="514349" y="347914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28" name="object 528"/>
          <p:cNvSpPr/>
          <p:nvPr/>
        </p:nvSpPr>
        <p:spPr>
          <a:xfrm>
            <a:off x="514349" y="349427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29" name="object 529"/>
          <p:cNvSpPr/>
          <p:nvPr/>
        </p:nvSpPr>
        <p:spPr>
          <a:xfrm>
            <a:off x="514349" y="350940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30" name="object 530"/>
          <p:cNvSpPr/>
          <p:nvPr/>
        </p:nvSpPr>
        <p:spPr>
          <a:xfrm>
            <a:off x="514349" y="352452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31" name="object 531"/>
          <p:cNvSpPr/>
          <p:nvPr/>
        </p:nvSpPr>
        <p:spPr>
          <a:xfrm>
            <a:off x="514349" y="353965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32" name="object 532"/>
          <p:cNvSpPr/>
          <p:nvPr/>
        </p:nvSpPr>
        <p:spPr>
          <a:xfrm>
            <a:off x="514349" y="355478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33" name="object 533"/>
          <p:cNvSpPr/>
          <p:nvPr/>
        </p:nvSpPr>
        <p:spPr>
          <a:xfrm>
            <a:off x="514349" y="356991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34" name="object 534"/>
          <p:cNvSpPr/>
          <p:nvPr/>
        </p:nvSpPr>
        <p:spPr>
          <a:xfrm>
            <a:off x="514349" y="358504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35" name="object 535"/>
          <p:cNvSpPr/>
          <p:nvPr/>
        </p:nvSpPr>
        <p:spPr>
          <a:xfrm>
            <a:off x="514349" y="360016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36" name="object 536"/>
          <p:cNvSpPr/>
          <p:nvPr/>
        </p:nvSpPr>
        <p:spPr>
          <a:xfrm>
            <a:off x="514349" y="36152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37" name="object 537"/>
          <p:cNvSpPr/>
          <p:nvPr/>
        </p:nvSpPr>
        <p:spPr>
          <a:xfrm>
            <a:off x="514349" y="363042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38" name="object 538"/>
          <p:cNvSpPr/>
          <p:nvPr/>
        </p:nvSpPr>
        <p:spPr>
          <a:xfrm>
            <a:off x="514349" y="364555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39" name="object 539"/>
          <p:cNvSpPr/>
          <p:nvPr/>
        </p:nvSpPr>
        <p:spPr>
          <a:xfrm>
            <a:off x="514349" y="366068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40" name="object 540"/>
          <p:cNvSpPr/>
          <p:nvPr/>
        </p:nvSpPr>
        <p:spPr>
          <a:xfrm>
            <a:off x="514349" y="36758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41" name="object 541"/>
          <p:cNvSpPr/>
          <p:nvPr/>
        </p:nvSpPr>
        <p:spPr>
          <a:xfrm>
            <a:off x="514349" y="369093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42" name="object 542"/>
          <p:cNvSpPr/>
          <p:nvPr/>
        </p:nvSpPr>
        <p:spPr>
          <a:xfrm>
            <a:off x="514349" y="37060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43" name="object 543"/>
          <p:cNvSpPr/>
          <p:nvPr/>
        </p:nvSpPr>
        <p:spPr>
          <a:xfrm>
            <a:off x="514349" y="372119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44" name="object 544"/>
          <p:cNvSpPr/>
          <p:nvPr/>
        </p:nvSpPr>
        <p:spPr>
          <a:xfrm>
            <a:off x="514349" y="373632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45" name="object 545"/>
          <p:cNvSpPr/>
          <p:nvPr/>
        </p:nvSpPr>
        <p:spPr>
          <a:xfrm>
            <a:off x="514349" y="375144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46" name="object 546"/>
          <p:cNvSpPr/>
          <p:nvPr/>
        </p:nvSpPr>
        <p:spPr>
          <a:xfrm>
            <a:off x="514349" y="37665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47" name="object 547"/>
          <p:cNvSpPr/>
          <p:nvPr/>
        </p:nvSpPr>
        <p:spPr>
          <a:xfrm>
            <a:off x="514349" y="378170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48" name="object 548"/>
          <p:cNvSpPr/>
          <p:nvPr/>
        </p:nvSpPr>
        <p:spPr>
          <a:xfrm>
            <a:off x="514349" y="379683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49" name="object 549"/>
          <p:cNvSpPr/>
          <p:nvPr/>
        </p:nvSpPr>
        <p:spPr>
          <a:xfrm>
            <a:off x="514349" y="381196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50" name="object 550"/>
          <p:cNvSpPr/>
          <p:nvPr/>
        </p:nvSpPr>
        <p:spPr>
          <a:xfrm>
            <a:off x="514349" y="382708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51" name="object 551"/>
          <p:cNvSpPr/>
          <p:nvPr/>
        </p:nvSpPr>
        <p:spPr>
          <a:xfrm>
            <a:off x="514349" y="384221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52" name="object 552"/>
          <p:cNvSpPr/>
          <p:nvPr/>
        </p:nvSpPr>
        <p:spPr>
          <a:xfrm>
            <a:off x="514349" y="385734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53" name="object 553"/>
          <p:cNvSpPr/>
          <p:nvPr/>
        </p:nvSpPr>
        <p:spPr>
          <a:xfrm>
            <a:off x="514349" y="387247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54" name="object 554"/>
          <p:cNvSpPr/>
          <p:nvPr/>
        </p:nvSpPr>
        <p:spPr>
          <a:xfrm>
            <a:off x="514349" y="38876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55" name="object 555"/>
          <p:cNvSpPr/>
          <p:nvPr/>
        </p:nvSpPr>
        <p:spPr>
          <a:xfrm>
            <a:off x="514349" y="390272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56" name="object 556"/>
          <p:cNvSpPr/>
          <p:nvPr/>
        </p:nvSpPr>
        <p:spPr>
          <a:xfrm>
            <a:off x="514349" y="391785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57" name="object 557"/>
          <p:cNvSpPr/>
          <p:nvPr/>
        </p:nvSpPr>
        <p:spPr>
          <a:xfrm>
            <a:off x="514349" y="393298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58" name="object 558"/>
          <p:cNvSpPr/>
          <p:nvPr/>
        </p:nvSpPr>
        <p:spPr>
          <a:xfrm>
            <a:off x="514349" y="394811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59" name="object 559"/>
          <p:cNvSpPr/>
          <p:nvPr/>
        </p:nvSpPr>
        <p:spPr>
          <a:xfrm>
            <a:off x="514349" y="39632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60" name="object 560"/>
          <p:cNvSpPr/>
          <p:nvPr/>
        </p:nvSpPr>
        <p:spPr>
          <a:xfrm>
            <a:off x="514349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61" name="object 561"/>
          <p:cNvSpPr/>
          <p:nvPr/>
        </p:nvSpPr>
        <p:spPr>
          <a:xfrm>
            <a:off x="514349" y="399349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62" name="object 562"/>
          <p:cNvSpPr/>
          <p:nvPr/>
        </p:nvSpPr>
        <p:spPr>
          <a:xfrm>
            <a:off x="514349" y="40086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63" name="object 563"/>
          <p:cNvSpPr/>
          <p:nvPr/>
        </p:nvSpPr>
        <p:spPr>
          <a:xfrm>
            <a:off x="514349" y="402375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64" name="object 564"/>
          <p:cNvSpPr/>
          <p:nvPr/>
        </p:nvSpPr>
        <p:spPr>
          <a:xfrm>
            <a:off x="514349" y="403887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65" name="object 565"/>
          <p:cNvSpPr/>
          <p:nvPr/>
        </p:nvSpPr>
        <p:spPr>
          <a:xfrm>
            <a:off x="514349" y="405400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66" name="object 566"/>
          <p:cNvSpPr/>
          <p:nvPr/>
        </p:nvSpPr>
        <p:spPr>
          <a:xfrm>
            <a:off x="514349" y="406913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67" name="object 567"/>
          <p:cNvSpPr/>
          <p:nvPr/>
        </p:nvSpPr>
        <p:spPr>
          <a:xfrm>
            <a:off x="514349" y="408426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68" name="object 568"/>
          <p:cNvSpPr/>
          <p:nvPr/>
        </p:nvSpPr>
        <p:spPr>
          <a:xfrm>
            <a:off x="514349" y="409939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69" name="object 569"/>
          <p:cNvSpPr/>
          <p:nvPr/>
        </p:nvSpPr>
        <p:spPr>
          <a:xfrm>
            <a:off x="514349" y="411451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70" name="object 570"/>
          <p:cNvSpPr/>
          <p:nvPr/>
        </p:nvSpPr>
        <p:spPr>
          <a:xfrm>
            <a:off x="514349" y="412964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71" name="object 571"/>
          <p:cNvSpPr/>
          <p:nvPr/>
        </p:nvSpPr>
        <p:spPr>
          <a:xfrm>
            <a:off x="514349" y="414477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72" name="object 572"/>
          <p:cNvSpPr/>
          <p:nvPr/>
        </p:nvSpPr>
        <p:spPr>
          <a:xfrm>
            <a:off x="514349" y="415990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73" name="object 573"/>
          <p:cNvSpPr/>
          <p:nvPr/>
        </p:nvSpPr>
        <p:spPr>
          <a:xfrm>
            <a:off x="514349" y="417503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74" name="object 574"/>
          <p:cNvSpPr/>
          <p:nvPr/>
        </p:nvSpPr>
        <p:spPr>
          <a:xfrm>
            <a:off x="514349" y="419015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75" name="object 575"/>
          <p:cNvSpPr/>
          <p:nvPr/>
        </p:nvSpPr>
        <p:spPr>
          <a:xfrm>
            <a:off x="514349" y="42052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76" name="object 576"/>
          <p:cNvSpPr/>
          <p:nvPr/>
        </p:nvSpPr>
        <p:spPr>
          <a:xfrm>
            <a:off x="514349" y="42204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77" name="object 577"/>
          <p:cNvSpPr/>
          <p:nvPr/>
        </p:nvSpPr>
        <p:spPr>
          <a:xfrm>
            <a:off x="514349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78" name="object 578"/>
          <p:cNvSpPr/>
          <p:nvPr/>
        </p:nvSpPr>
        <p:spPr>
          <a:xfrm>
            <a:off x="514349" y="425067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79" name="object 579"/>
          <p:cNvSpPr/>
          <p:nvPr/>
        </p:nvSpPr>
        <p:spPr>
          <a:xfrm>
            <a:off x="514349" y="426579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80" name="object 580"/>
          <p:cNvSpPr/>
          <p:nvPr/>
        </p:nvSpPr>
        <p:spPr>
          <a:xfrm>
            <a:off x="514349" y="428092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81" name="object 581"/>
          <p:cNvSpPr/>
          <p:nvPr/>
        </p:nvSpPr>
        <p:spPr>
          <a:xfrm>
            <a:off x="514349" y="429605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82" name="object 582"/>
          <p:cNvSpPr/>
          <p:nvPr/>
        </p:nvSpPr>
        <p:spPr>
          <a:xfrm>
            <a:off x="514349" y="431118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83" name="object 583"/>
          <p:cNvSpPr/>
          <p:nvPr/>
        </p:nvSpPr>
        <p:spPr>
          <a:xfrm>
            <a:off x="514349" y="432631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84" name="object 584"/>
          <p:cNvSpPr/>
          <p:nvPr/>
        </p:nvSpPr>
        <p:spPr>
          <a:xfrm>
            <a:off x="514349" y="434143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85" name="object 585"/>
          <p:cNvSpPr/>
          <p:nvPr/>
        </p:nvSpPr>
        <p:spPr>
          <a:xfrm>
            <a:off x="514349" y="435656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86" name="object 586"/>
          <p:cNvSpPr/>
          <p:nvPr/>
        </p:nvSpPr>
        <p:spPr>
          <a:xfrm>
            <a:off x="514349" y="437169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87" name="object 587"/>
          <p:cNvSpPr/>
          <p:nvPr/>
        </p:nvSpPr>
        <p:spPr>
          <a:xfrm>
            <a:off x="514349" y="43868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88" name="object 588"/>
          <p:cNvSpPr/>
          <p:nvPr/>
        </p:nvSpPr>
        <p:spPr>
          <a:xfrm>
            <a:off x="514349" y="440195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89" name="object 589"/>
          <p:cNvSpPr/>
          <p:nvPr/>
        </p:nvSpPr>
        <p:spPr>
          <a:xfrm>
            <a:off x="514349" y="44170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90" name="object 590"/>
          <p:cNvSpPr/>
          <p:nvPr/>
        </p:nvSpPr>
        <p:spPr>
          <a:xfrm>
            <a:off x="514349" y="443220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91" name="object 591"/>
          <p:cNvSpPr/>
          <p:nvPr/>
        </p:nvSpPr>
        <p:spPr>
          <a:xfrm>
            <a:off x="514349" y="444733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92" name="object 592"/>
          <p:cNvSpPr/>
          <p:nvPr/>
        </p:nvSpPr>
        <p:spPr>
          <a:xfrm>
            <a:off x="514349" y="446246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93" name="object 593"/>
          <p:cNvSpPr/>
          <p:nvPr/>
        </p:nvSpPr>
        <p:spPr>
          <a:xfrm>
            <a:off x="514349" y="447759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94" name="object 594"/>
          <p:cNvSpPr/>
          <p:nvPr/>
        </p:nvSpPr>
        <p:spPr>
          <a:xfrm>
            <a:off x="514349" y="449271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95" name="object 595"/>
          <p:cNvSpPr/>
          <p:nvPr/>
        </p:nvSpPr>
        <p:spPr>
          <a:xfrm>
            <a:off x="514349" y="450784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96" name="object 596"/>
          <p:cNvSpPr/>
          <p:nvPr/>
        </p:nvSpPr>
        <p:spPr>
          <a:xfrm>
            <a:off x="514349" y="452297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97" name="object 597"/>
          <p:cNvSpPr/>
          <p:nvPr/>
        </p:nvSpPr>
        <p:spPr>
          <a:xfrm>
            <a:off x="514349" y="453810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98" name="object 598"/>
          <p:cNvSpPr/>
          <p:nvPr/>
        </p:nvSpPr>
        <p:spPr>
          <a:xfrm>
            <a:off x="514349" y="455322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99" name="object 599"/>
          <p:cNvSpPr/>
          <p:nvPr/>
        </p:nvSpPr>
        <p:spPr>
          <a:xfrm>
            <a:off x="514349" y="456835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00" name="object 600"/>
          <p:cNvSpPr/>
          <p:nvPr/>
        </p:nvSpPr>
        <p:spPr>
          <a:xfrm>
            <a:off x="514349" y="458348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01" name="object 601"/>
          <p:cNvSpPr/>
          <p:nvPr/>
        </p:nvSpPr>
        <p:spPr>
          <a:xfrm>
            <a:off x="514349" y="459861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02" name="object 602"/>
          <p:cNvSpPr/>
          <p:nvPr/>
        </p:nvSpPr>
        <p:spPr>
          <a:xfrm>
            <a:off x="514349" y="461374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03" name="object 603"/>
          <p:cNvSpPr/>
          <p:nvPr/>
        </p:nvSpPr>
        <p:spPr>
          <a:xfrm>
            <a:off x="514349" y="462886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04" name="object 604"/>
          <p:cNvSpPr/>
          <p:nvPr/>
        </p:nvSpPr>
        <p:spPr>
          <a:xfrm>
            <a:off x="514349" y="464399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05" name="object 605"/>
          <p:cNvSpPr/>
          <p:nvPr/>
        </p:nvSpPr>
        <p:spPr>
          <a:xfrm>
            <a:off x="514349" y="465912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06" name="object 606"/>
          <p:cNvSpPr/>
          <p:nvPr/>
        </p:nvSpPr>
        <p:spPr>
          <a:xfrm>
            <a:off x="514349" y="467425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07" name="object 607"/>
          <p:cNvSpPr/>
          <p:nvPr/>
        </p:nvSpPr>
        <p:spPr>
          <a:xfrm>
            <a:off x="514349" y="468938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08" name="object 608"/>
          <p:cNvSpPr/>
          <p:nvPr/>
        </p:nvSpPr>
        <p:spPr>
          <a:xfrm>
            <a:off x="514349" y="47045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09" name="object 609"/>
          <p:cNvSpPr/>
          <p:nvPr/>
        </p:nvSpPr>
        <p:spPr>
          <a:xfrm>
            <a:off x="514349" y="471963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10" name="object 610"/>
          <p:cNvSpPr/>
          <p:nvPr/>
        </p:nvSpPr>
        <p:spPr>
          <a:xfrm>
            <a:off x="514349" y="47347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11" name="object 611"/>
          <p:cNvSpPr/>
          <p:nvPr/>
        </p:nvSpPr>
        <p:spPr>
          <a:xfrm>
            <a:off x="514349" y="474989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12" name="object 612"/>
          <p:cNvSpPr/>
          <p:nvPr/>
        </p:nvSpPr>
        <p:spPr>
          <a:xfrm>
            <a:off x="514349" y="476502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13" name="object 613"/>
          <p:cNvSpPr/>
          <p:nvPr/>
        </p:nvSpPr>
        <p:spPr>
          <a:xfrm>
            <a:off x="514349" y="478014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14" name="object 614"/>
          <p:cNvSpPr/>
          <p:nvPr/>
        </p:nvSpPr>
        <p:spPr>
          <a:xfrm>
            <a:off x="514349" y="479527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15" name="object 615"/>
          <p:cNvSpPr/>
          <p:nvPr/>
        </p:nvSpPr>
        <p:spPr>
          <a:xfrm>
            <a:off x="514349" y="481040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16" name="object 616"/>
          <p:cNvSpPr/>
          <p:nvPr/>
        </p:nvSpPr>
        <p:spPr>
          <a:xfrm>
            <a:off x="514349" y="482553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17" name="object 617"/>
          <p:cNvSpPr/>
          <p:nvPr/>
        </p:nvSpPr>
        <p:spPr>
          <a:xfrm>
            <a:off x="514349" y="484066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18" name="object 618"/>
          <p:cNvSpPr/>
          <p:nvPr/>
        </p:nvSpPr>
        <p:spPr>
          <a:xfrm>
            <a:off x="514349" y="485578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19" name="object 619"/>
          <p:cNvSpPr/>
          <p:nvPr/>
        </p:nvSpPr>
        <p:spPr>
          <a:xfrm>
            <a:off x="514349" y="48709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20" name="object 620"/>
          <p:cNvSpPr/>
          <p:nvPr/>
        </p:nvSpPr>
        <p:spPr>
          <a:xfrm>
            <a:off x="514349" y="488604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21" name="object 621"/>
          <p:cNvSpPr/>
          <p:nvPr/>
        </p:nvSpPr>
        <p:spPr>
          <a:xfrm>
            <a:off x="514349" y="490117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22" name="object 622"/>
          <p:cNvSpPr/>
          <p:nvPr/>
        </p:nvSpPr>
        <p:spPr>
          <a:xfrm>
            <a:off x="514349" y="49163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23" name="object 623"/>
          <p:cNvSpPr/>
          <p:nvPr/>
        </p:nvSpPr>
        <p:spPr>
          <a:xfrm>
            <a:off x="514349" y="493142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24" name="object 624"/>
          <p:cNvSpPr/>
          <p:nvPr/>
        </p:nvSpPr>
        <p:spPr>
          <a:xfrm>
            <a:off x="514349" y="494655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25" name="object 625"/>
          <p:cNvSpPr/>
          <p:nvPr/>
        </p:nvSpPr>
        <p:spPr>
          <a:xfrm>
            <a:off x="514349" y="496168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26" name="object 626"/>
          <p:cNvSpPr/>
          <p:nvPr/>
        </p:nvSpPr>
        <p:spPr>
          <a:xfrm>
            <a:off x="514349" y="497681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27" name="object 627"/>
          <p:cNvSpPr/>
          <p:nvPr/>
        </p:nvSpPr>
        <p:spPr>
          <a:xfrm>
            <a:off x="514349" y="49919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28" name="object 628"/>
          <p:cNvSpPr/>
          <p:nvPr/>
        </p:nvSpPr>
        <p:spPr>
          <a:xfrm>
            <a:off x="514349" y="50070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29" name="object 629"/>
          <p:cNvSpPr/>
          <p:nvPr/>
        </p:nvSpPr>
        <p:spPr>
          <a:xfrm>
            <a:off x="514349" y="502219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30" name="object 630"/>
          <p:cNvSpPr/>
          <p:nvPr/>
        </p:nvSpPr>
        <p:spPr>
          <a:xfrm>
            <a:off x="514349" y="50373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31" name="object 631"/>
          <p:cNvSpPr/>
          <p:nvPr/>
        </p:nvSpPr>
        <p:spPr>
          <a:xfrm>
            <a:off x="514349" y="505245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32" name="object 632"/>
          <p:cNvSpPr/>
          <p:nvPr/>
        </p:nvSpPr>
        <p:spPr>
          <a:xfrm>
            <a:off x="514349" y="506757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33" name="object 633"/>
          <p:cNvSpPr/>
          <p:nvPr/>
        </p:nvSpPr>
        <p:spPr>
          <a:xfrm>
            <a:off x="514349" y="508270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34" name="object 634"/>
          <p:cNvSpPr/>
          <p:nvPr/>
        </p:nvSpPr>
        <p:spPr>
          <a:xfrm>
            <a:off x="514349" y="509783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35" name="object 635"/>
          <p:cNvSpPr/>
          <p:nvPr/>
        </p:nvSpPr>
        <p:spPr>
          <a:xfrm>
            <a:off x="514349" y="511296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36" name="object 636"/>
          <p:cNvSpPr/>
          <p:nvPr/>
        </p:nvSpPr>
        <p:spPr>
          <a:xfrm>
            <a:off x="514349" y="512809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37" name="object 637"/>
          <p:cNvSpPr/>
          <p:nvPr/>
        </p:nvSpPr>
        <p:spPr>
          <a:xfrm>
            <a:off x="514349" y="514321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38" name="object 638"/>
          <p:cNvSpPr/>
          <p:nvPr/>
        </p:nvSpPr>
        <p:spPr>
          <a:xfrm>
            <a:off x="514349" y="515834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39" name="object 639"/>
          <p:cNvSpPr/>
          <p:nvPr/>
        </p:nvSpPr>
        <p:spPr>
          <a:xfrm>
            <a:off x="514349" y="517347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40" name="object 640"/>
          <p:cNvSpPr/>
          <p:nvPr/>
        </p:nvSpPr>
        <p:spPr>
          <a:xfrm>
            <a:off x="514349" y="518860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41" name="object 641"/>
          <p:cNvSpPr/>
          <p:nvPr/>
        </p:nvSpPr>
        <p:spPr>
          <a:xfrm>
            <a:off x="514349" y="520373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42" name="object 642"/>
          <p:cNvSpPr/>
          <p:nvPr/>
        </p:nvSpPr>
        <p:spPr>
          <a:xfrm>
            <a:off x="514349" y="521885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43" name="object 643"/>
          <p:cNvSpPr/>
          <p:nvPr/>
        </p:nvSpPr>
        <p:spPr>
          <a:xfrm>
            <a:off x="514349" y="52339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44" name="object 644"/>
          <p:cNvSpPr/>
          <p:nvPr/>
        </p:nvSpPr>
        <p:spPr>
          <a:xfrm>
            <a:off x="514349" y="524911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45" name="object 645"/>
          <p:cNvSpPr/>
          <p:nvPr/>
        </p:nvSpPr>
        <p:spPr>
          <a:xfrm>
            <a:off x="514349" y="52642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46" name="object 646"/>
          <p:cNvSpPr/>
          <p:nvPr/>
        </p:nvSpPr>
        <p:spPr>
          <a:xfrm>
            <a:off x="514349" y="527937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47" name="object 647"/>
          <p:cNvSpPr/>
          <p:nvPr/>
        </p:nvSpPr>
        <p:spPr>
          <a:xfrm>
            <a:off x="514349" y="529449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48" name="object 648"/>
          <p:cNvSpPr/>
          <p:nvPr/>
        </p:nvSpPr>
        <p:spPr>
          <a:xfrm>
            <a:off x="514349" y="530962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49" name="object 649"/>
          <p:cNvSpPr/>
          <p:nvPr/>
        </p:nvSpPr>
        <p:spPr>
          <a:xfrm>
            <a:off x="514349" y="532475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50" name="object 650"/>
          <p:cNvSpPr/>
          <p:nvPr/>
        </p:nvSpPr>
        <p:spPr>
          <a:xfrm>
            <a:off x="514349" y="533988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51" name="object 651"/>
          <p:cNvSpPr/>
          <p:nvPr/>
        </p:nvSpPr>
        <p:spPr>
          <a:xfrm>
            <a:off x="514349" y="535501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52" name="object 652"/>
          <p:cNvSpPr/>
          <p:nvPr/>
        </p:nvSpPr>
        <p:spPr>
          <a:xfrm>
            <a:off x="514349" y="537013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53" name="object 653"/>
          <p:cNvSpPr/>
          <p:nvPr/>
        </p:nvSpPr>
        <p:spPr>
          <a:xfrm>
            <a:off x="514349" y="53852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54" name="object 654"/>
          <p:cNvSpPr/>
          <p:nvPr/>
        </p:nvSpPr>
        <p:spPr>
          <a:xfrm>
            <a:off x="514349" y="540039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55" name="object 655"/>
          <p:cNvSpPr/>
          <p:nvPr/>
        </p:nvSpPr>
        <p:spPr>
          <a:xfrm>
            <a:off x="514349" y="54155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56" name="object 656"/>
          <p:cNvSpPr/>
          <p:nvPr/>
        </p:nvSpPr>
        <p:spPr>
          <a:xfrm>
            <a:off x="514349" y="543065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57" name="object 657"/>
          <p:cNvSpPr/>
          <p:nvPr/>
        </p:nvSpPr>
        <p:spPr>
          <a:xfrm>
            <a:off x="514349" y="54457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58" name="object 658"/>
          <p:cNvSpPr/>
          <p:nvPr/>
        </p:nvSpPr>
        <p:spPr>
          <a:xfrm>
            <a:off x="514349" y="546090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59" name="object 659"/>
          <p:cNvSpPr/>
          <p:nvPr/>
        </p:nvSpPr>
        <p:spPr>
          <a:xfrm>
            <a:off x="514349" y="54760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60" name="object 660"/>
          <p:cNvSpPr/>
          <p:nvPr/>
        </p:nvSpPr>
        <p:spPr>
          <a:xfrm>
            <a:off x="514349" y="549116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61" name="object 661"/>
          <p:cNvSpPr/>
          <p:nvPr/>
        </p:nvSpPr>
        <p:spPr>
          <a:xfrm>
            <a:off x="514349" y="550629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62" name="object 662"/>
          <p:cNvSpPr/>
          <p:nvPr/>
        </p:nvSpPr>
        <p:spPr>
          <a:xfrm>
            <a:off x="514349" y="552141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63" name="object 663"/>
          <p:cNvSpPr/>
          <p:nvPr/>
        </p:nvSpPr>
        <p:spPr>
          <a:xfrm>
            <a:off x="514349" y="553654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64" name="object 664"/>
          <p:cNvSpPr/>
          <p:nvPr/>
        </p:nvSpPr>
        <p:spPr>
          <a:xfrm>
            <a:off x="514349" y="555167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65" name="object 665"/>
          <p:cNvSpPr/>
          <p:nvPr/>
        </p:nvSpPr>
        <p:spPr>
          <a:xfrm>
            <a:off x="514349" y="556680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66" name="object 666"/>
          <p:cNvSpPr/>
          <p:nvPr/>
        </p:nvSpPr>
        <p:spPr>
          <a:xfrm>
            <a:off x="514349" y="558192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67" name="object 667"/>
          <p:cNvSpPr/>
          <p:nvPr/>
        </p:nvSpPr>
        <p:spPr>
          <a:xfrm>
            <a:off x="514349" y="559705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68" name="object 668"/>
          <p:cNvSpPr/>
          <p:nvPr/>
        </p:nvSpPr>
        <p:spPr>
          <a:xfrm>
            <a:off x="514349" y="561218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69" name="object 669"/>
          <p:cNvSpPr/>
          <p:nvPr/>
        </p:nvSpPr>
        <p:spPr>
          <a:xfrm>
            <a:off x="514349" y="562731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70" name="object 670"/>
          <p:cNvSpPr/>
          <p:nvPr/>
        </p:nvSpPr>
        <p:spPr>
          <a:xfrm>
            <a:off x="514349" y="564244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71" name="object 671"/>
          <p:cNvSpPr/>
          <p:nvPr/>
        </p:nvSpPr>
        <p:spPr>
          <a:xfrm>
            <a:off x="514349" y="565756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72" name="object 672"/>
          <p:cNvSpPr/>
          <p:nvPr/>
        </p:nvSpPr>
        <p:spPr>
          <a:xfrm>
            <a:off x="514349" y="56726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73" name="object 673"/>
          <p:cNvSpPr/>
          <p:nvPr/>
        </p:nvSpPr>
        <p:spPr>
          <a:xfrm>
            <a:off x="514349" y="56878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74" name="object 674"/>
          <p:cNvSpPr/>
          <p:nvPr/>
        </p:nvSpPr>
        <p:spPr>
          <a:xfrm>
            <a:off x="514349" y="570295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75" name="object 675"/>
          <p:cNvSpPr/>
          <p:nvPr/>
        </p:nvSpPr>
        <p:spPr>
          <a:xfrm>
            <a:off x="514349" y="571808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76" name="object 676"/>
          <p:cNvSpPr/>
          <p:nvPr/>
        </p:nvSpPr>
        <p:spPr>
          <a:xfrm>
            <a:off x="514349" y="57332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77" name="object 677"/>
          <p:cNvSpPr/>
          <p:nvPr/>
        </p:nvSpPr>
        <p:spPr>
          <a:xfrm>
            <a:off x="514349" y="574833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78" name="object 678"/>
          <p:cNvSpPr/>
          <p:nvPr/>
        </p:nvSpPr>
        <p:spPr>
          <a:xfrm>
            <a:off x="514349" y="576346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79" name="object 679"/>
          <p:cNvSpPr/>
          <p:nvPr/>
        </p:nvSpPr>
        <p:spPr>
          <a:xfrm>
            <a:off x="514349" y="577859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80" name="object 680"/>
          <p:cNvSpPr/>
          <p:nvPr/>
        </p:nvSpPr>
        <p:spPr>
          <a:xfrm>
            <a:off x="514349" y="579372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81" name="object 681"/>
          <p:cNvSpPr/>
          <p:nvPr/>
        </p:nvSpPr>
        <p:spPr>
          <a:xfrm>
            <a:off x="514349" y="580884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82" name="object 682"/>
          <p:cNvSpPr/>
          <p:nvPr/>
        </p:nvSpPr>
        <p:spPr>
          <a:xfrm>
            <a:off x="514349" y="58239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83" name="object 683"/>
          <p:cNvSpPr/>
          <p:nvPr/>
        </p:nvSpPr>
        <p:spPr>
          <a:xfrm>
            <a:off x="514349" y="583910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84" name="object 684"/>
          <p:cNvSpPr/>
          <p:nvPr/>
        </p:nvSpPr>
        <p:spPr>
          <a:xfrm>
            <a:off x="514349" y="585423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85" name="object 685"/>
          <p:cNvSpPr/>
          <p:nvPr/>
        </p:nvSpPr>
        <p:spPr>
          <a:xfrm>
            <a:off x="514349" y="586936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86" name="object 686"/>
          <p:cNvSpPr/>
          <p:nvPr/>
        </p:nvSpPr>
        <p:spPr>
          <a:xfrm>
            <a:off x="514349" y="58844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87" name="object 687"/>
          <p:cNvSpPr/>
          <p:nvPr/>
        </p:nvSpPr>
        <p:spPr>
          <a:xfrm>
            <a:off x="514349" y="589961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88" name="object 688"/>
          <p:cNvSpPr/>
          <p:nvPr/>
        </p:nvSpPr>
        <p:spPr>
          <a:xfrm>
            <a:off x="514349" y="59147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89" name="object 689"/>
          <p:cNvSpPr/>
          <p:nvPr/>
        </p:nvSpPr>
        <p:spPr>
          <a:xfrm>
            <a:off x="1270746" y="945215"/>
            <a:ext cx="15127" cy="7564"/>
          </a:xfrm>
          <a:custGeom>
            <a:avLst/>
            <a:gdLst/>
            <a:ahLst/>
            <a:cxnLst/>
            <a:rect l="l" t="t" r="r" b="b"/>
            <a:pathLst>
              <a:path w="17144" h="8572">
                <a:moveTo>
                  <a:pt x="0" y="4286"/>
                </a:moveTo>
                <a:lnTo>
                  <a:pt x="17144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90" name="object 690"/>
          <p:cNvSpPr/>
          <p:nvPr/>
        </p:nvSpPr>
        <p:spPr>
          <a:xfrm>
            <a:off x="1293438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91" name="object 691"/>
          <p:cNvSpPr/>
          <p:nvPr/>
        </p:nvSpPr>
        <p:spPr>
          <a:xfrm>
            <a:off x="1308566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92" name="object 692"/>
          <p:cNvSpPr/>
          <p:nvPr/>
        </p:nvSpPr>
        <p:spPr>
          <a:xfrm>
            <a:off x="1323694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93" name="object 693"/>
          <p:cNvSpPr/>
          <p:nvPr/>
        </p:nvSpPr>
        <p:spPr>
          <a:xfrm>
            <a:off x="1338822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94" name="object 694"/>
          <p:cNvSpPr/>
          <p:nvPr/>
        </p:nvSpPr>
        <p:spPr>
          <a:xfrm>
            <a:off x="1353950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95" name="object 695"/>
          <p:cNvSpPr/>
          <p:nvPr/>
        </p:nvSpPr>
        <p:spPr>
          <a:xfrm>
            <a:off x="1369078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96" name="object 696"/>
          <p:cNvSpPr/>
          <p:nvPr/>
        </p:nvSpPr>
        <p:spPr>
          <a:xfrm>
            <a:off x="1384206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97" name="object 697"/>
          <p:cNvSpPr/>
          <p:nvPr/>
        </p:nvSpPr>
        <p:spPr>
          <a:xfrm>
            <a:off x="1399334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98" name="object 698"/>
          <p:cNvSpPr/>
          <p:nvPr/>
        </p:nvSpPr>
        <p:spPr>
          <a:xfrm>
            <a:off x="1414462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99" name="object 699"/>
          <p:cNvSpPr/>
          <p:nvPr/>
        </p:nvSpPr>
        <p:spPr>
          <a:xfrm>
            <a:off x="1429590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00" name="object 700"/>
          <p:cNvSpPr/>
          <p:nvPr/>
        </p:nvSpPr>
        <p:spPr>
          <a:xfrm>
            <a:off x="1444718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01" name="object 701"/>
          <p:cNvSpPr/>
          <p:nvPr/>
        </p:nvSpPr>
        <p:spPr>
          <a:xfrm>
            <a:off x="1459846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02" name="object 702"/>
          <p:cNvSpPr/>
          <p:nvPr/>
        </p:nvSpPr>
        <p:spPr>
          <a:xfrm>
            <a:off x="1474974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03" name="object 703"/>
          <p:cNvSpPr/>
          <p:nvPr/>
        </p:nvSpPr>
        <p:spPr>
          <a:xfrm>
            <a:off x="1490102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04" name="object 704"/>
          <p:cNvSpPr/>
          <p:nvPr/>
        </p:nvSpPr>
        <p:spPr>
          <a:xfrm>
            <a:off x="1505229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05" name="object 705"/>
          <p:cNvSpPr/>
          <p:nvPr/>
        </p:nvSpPr>
        <p:spPr>
          <a:xfrm>
            <a:off x="1520357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06" name="object 706"/>
          <p:cNvSpPr/>
          <p:nvPr/>
        </p:nvSpPr>
        <p:spPr>
          <a:xfrm>
            <a:off x="1535485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07" name="object 707"/>
          <p:cNvSpPr/>
          <p:nvPr/>
        </p:nvSpPr>
        <p:spPr>
          <a:xfrm>
            <a:off x="1550613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08" name="object 708"/>
          <p:cNvSpPr/>
          <p:nvPr/>
        </p:nvSpPr>
        <p:spPr>
          <a:xfrm>
            <a:off x="1565741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09" name="object 709"/>
          <p:cNvSpPr/>
          <p:nvPr/>
        </p:nvSpPr>
        <p:spPr>
          <a:xfrm>
            <a:off x="1580869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10" name="object 710"/>
          <p:cNvSpPr/>
          <p:nvPr/>
        </p:nvSpPr>
        <p:spPr>
          <a:xfrm>
            <a:off x="1595997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11" name="object 711"/>
          <p:cNvSpPr/>
          <p:nvPr/>
        </p:nvSpPr>
        <p:spPr>
          <a:xfrm>
            <a:off x="1611125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12" name="object 712"/>
          <p:cNvSpPr/>
          <p:nvPr/>
        </p:nvSpPr>
        <p:spPr>
          <a:xfrm>
            <a:off x="1626253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13" name="object 713"/>
          <p:cNvSpPr/>
          <p:nvPr/>
        </p:nvSpPr>
        <p:spPr>
          <a:xfrm>
            <a:off x="1641381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14" name="object 714"/>
          <p:cNvSpPr/>
          <p:nvPr/>
        </p:nvSpPr>
        <p:spPr>
          <a:xfrm>
            <a:off x="1656509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15" name="object 715"/>
          <p:cNvSpPr/>
          <p:nvPr/>
        </p:nvSpPr>
        <p:spPr>
          <a:xfrm>
            <a:off x="1671637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16" name="object 716"/>
          <p:cNvSpPr/>
          <p:nvPr/>
        </p:nvSpPr>
        <p:spPr>
          <a:xfrm>
            <a:off x="1686765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17" name="object 717"/>
          <p:cNvSpPr/>
          <p:nvPr/>
        </p:nvSpPr>
        <p:spPr>
          <a:xfrm>
            <a:off x="1701893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18" name="object 718"/>
          <p:cNvSpPr/>
          <p:nvPr/>
        </p:nvSpPr>
        <p:spPr>
          <a:xfrm>
            <a:off x="1717021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19" name="object 719"/>
          <p:cNvSpPr/>
          <p:nvPr/>
        </p:nvSpPr>
        <p:spPr>
          <a:xfrm>
            <a:off x="1732149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20" name="object 720"/>
          <p:cNvSpPr/>
          <p:nvPr/>
        </p:nvSpPr>
        <p:spPr>
          <a:xfrm>
            <a:off x="1747277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21" name="object 721"/>
          <p:cNvSpPr/>
          <p:nvPr/>
        </p:nvSpPr>
        <p:spPr>
          <a:xfrm>
            <a:off x="1762404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22" name="object 722"/>
          <p:cNvSpPr/>
          <p:nvPr/>
        </p:nvSpPr>
        <p:spPr>
          <a:xfrm>
            <a:off x="1777532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23" name="object 723"/>
          <p:cNvSpPr/>
          <p:nvPr/>
        </p:nvSpPr>
        <p:spPr>
          <a:xfrm>
            <a:off x="1792660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24" name="object 724"/>
          <p:cNvSpPr/>
          <p:nvPr/>
        </p:nvSpPr>
        <p:spPr>
          <a:xfrm>
            <a:off x="1807788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25" name="object 725"/>
          <p:cNvSpPr/>
          <p:nvPr/>
        </p:nvSpPr>
        <p:spPr>
          <a:xfrm>
            <a:off x="1822916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26" name="object 726"/>
          <p:cNvSpPr/>
          <p:nvPr/>
        </p:nvSpPr>
        <p:spPr>
          <a:xfrm>
            <a:off x="1838044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27" name="object 727"/>
          <p:cNvSpPr/>
          <p:nvPr/>
        </p:nvSpPr>
        <p:spPr>
          <a:xfrm>
            <a:off x="1853172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28" name="object 728"/>
          <p:cNvSpPr/>
          <p:nvPr/>
        </p:nvSpPr>
        <p:spPr>
          <a:xfrm>
            <a:off x="1868300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29" name="object 729"/>
          <p:cNvSpPr/>
          <p:nvPr/>
        </p:nvSpPr>
        <p:spPr>
          <a:xfrm>
            <a:off x="1883428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30" name="object 730"/>
          <p:cNvSpPr/>
          <p:nvPr/>
        </p:nvSpPr>
        <p:spPr>
          <a:xfrm>
            <a:off x="1898556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31" name="object 731"/>
          <p:cNvSpPr/>
          <p:nvPr/>
        </p:nvSpPr>
        <p:spPr>
          <a:xfrm>
            <a:off x="1913684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32" name="object 732"/>
          <p:cNvSpPr/>
          <p:nvPr/>
        </p:nvSpPr>
        <p:spPr>
          <a:xfrm>
            <a:off x="1928812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33" name="object 733"/>
          <p:cNvSpPr/>
          <p:nvPr/>
        </p:nvSpPr>
        <p:spPr>
          <a:xfrm>
            <a:off x="1943940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34" name="object 734"/>
          <p:cNvSpPr/>
          <p:nvPr/>
        </p:nvSpPr>
        <p:spPr>
          <a:xfrm>
            <a:off x="1959068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35" name="object 735"/>
          <p:cNvSpPr/>
          <p:nvPr/>
        </p:nvSpPr>
        <p:spPr>
          <a:xfrm>
            <a:off x="1974196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36" name="object 736"/>
          <p:cNvSpPr/>
          <p:nvPr/>
        </p:nvSpPr>
        <p:spPr>
          <a:xfrm>
            <a:off x="1989324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37" name="object 737"/>
          <p:cNvSpPr/>
          <p:nvPr/>
        </p:nvSpPr>
        <p:spPr>
          <a:xfrm>
            <a:off x="2004452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38" name="object 738"/>
          <p:cNvSpPr/>
          <p:nvPr/>
        </p:nvSpPr>
        <p:spPr>
          <a:xfrm>
            <a:off x="2019579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39" name="object 739"/>
          <p:cNvSpPr/>
          <p:nvPr/>
        </p:nvSpPr>
        <p:spPr>
          <a:xfrm>
            <a:off x="2034707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40" name="object 740"/>
          <p:cNvSpPr/>
          <p:nvPr/>
        </p:nvSpPr>
        <p:spPr>
          <a:xfrm>
            <a:off x="2049835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41" name="object 741"/>
          <p:cNvSpPr/>
          <p:nvPr/>
        </p:nvSpPr>
        <p:spPr>
          <a:xfrm>
            <a:off x="2064963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42" name="object 742"/>
          <p:cNvSpPr/>
          <p:nvPr/>
        </p:nvSpPr>
        <p:spPr>
          <a:xfrm>
            <a:off x="2080091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43" name="object 743"/>
          <p:cNvSpPr/>
          <p:nvPr/>
        </p:nvSpPr>
        <p:spPr>
          <a:xfrm>
            <a:off x="2095219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44" name="object 744"/>
          <p:cNvSpPr/>
          <p:nvPr/>
        </p:nvSpPr>
        <p:spPr>
          <a:xfrm>
            <a:off x="2110347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45" name="object 745"/>
          <p:cNvSpPr/>
          <p:nvPr/>
        </p:nvSpPr>
        <p:spPr>
          <a:xfrm>
            <a:off x="2125475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46" name="object 746"/>
          <p:cNvSpPr/>
          <p:nvPr/>
        </p:nvSpPr>
        <p:spPr>
          <a:xfrm>
            <a:off x="2140603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47" name="object 747"/>
          <p:cNvSpPr/>
          <p:nvPr/>
        </p:nvSpPr>
        <p:spPr>
          <a:xfrm>
            <a:off x="2155731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48" name="object 748"/>
          <p:cNvSpPr/>
          <p:nvPr/>
        </p:nvSpPr>
        <p:spPr>
          <a:xfrm>
            <a:off x="2170859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49" name="object 749"/>
          <p:cNvSpPr/>
          <p:nvPr/>
        </p:nvSpPr>
        <p:spPr>
          <a:xfrm>
            <a:off x="2185987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50" name="object 750"/>
          <p:cNvSpPr/>
          <p:nvPr/>
        </p:nvSpPr>
        <p:spPr>
          <a:xfrm>
            <a:off x="2201115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51" name="object 751"/>
          <p:cNvSpPr/>
          <p:nvPr/>
        </p:nvSpPr>
        <p:spPr>
          <a:xfrm>
            <a:off x="2216243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52" name="object 752"/>
          <p:cNvSpPr/>
          <p:nvPr/>
        </p:nvSpPr>
        <p:spPr>
          <a:xfrm>
            <a:off x="2231371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53" name="object 753"/>
          <p:cNvSpPr/>
          <p:nvPr/>
        </p:nvSpPr>
        <p:spPr>
          <a:xfrm>
            <a:off x="2246499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54" name="object 754"/>
          <p:cNvSpPr/>
          <p:nvPr/>
        </p:nvSpPr>
        <p:spPr>
          <a:xfrm>
            <a:off x="2261627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55" name="object 755"/>
          <p:cNvSpPr/>
          <p:nvPr/>
        </p:nvSpPr>
        <p:spPr>
          <a:xfrm>
            <a:off x="2276754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56" name="object 756"/>
          <p:cNvSpPr/>
          <p:nvPr/>
        </p:nvSpPr>
        <p:spPr>
          <a:xfrm>
            <a:off x="2291882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57" name="object 757"/>
          <p:cNvSpPr/>
          <p:nvPr/>
        </p:nvSpPr>
        <p:spPr>
          <a:xfrm>
            <a:off x="2307010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58" name="object 758"/>
          <p:cNvSpPr/>
          <p:nvPr/>
        </p:nvSpPr>
        <p:spPr>
          <a:xfrm>
            <a:off x="2322138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59" name="object 759"/>
          <p:cNvSpPr/>
          <p:nvPr/>
        </p:nvSpPr>
        <p:spPr>
          <a:xfrm>
            <a:off x="2337266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60" name="object 760"/>
          <p:cNvSpPr/>
          <p:nvPr/>
        </p:nvSpPr>
        <p:spPr>
          <a:xfrm>
            <a:off x="2352394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61" name="object 761"/>
          <p:cNvSpPr/>
          <p:nvPr/>
        </p:nvSpPr>
        <p:spPr>
          <a:xfrm>
            <a:off x="2367522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62" name="object 762"/>
          <p:cNvSpPr/>
          <p:nvPr/>
        </p:nvSpPr>
        <p:spPr>
          <a:xfrm>
            <a:off x="2382650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63" name="object 763"/>
          <p:cNvSpPr/>
          <p:nvPr/>
        </p:nvSpPr>
        <p:spPr>
          <a:xfrm>
            <a:off x="2397778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64" name="object 764"/>
          <p:cNvSpPr/>
          <p:nvPr/>
        </p:nvSpPr>
        <p:spPr>
          <a:xfrm>
            <a:off x="2412906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65" name="object 765"/>
          <p:cNvSpPr/>
          <p:nvPr/>
        </p:nvSpPr>
        <p:spPr>
          <a:xfrm>
            <a:off x="2428034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66" name="object 766"/>
          <p:cNvSpPr/>
          <p:nvPr/>
        </p:nvSpPr>
        <p:spPr>
          <a:xfrm>
            <a:off x="2443162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67" name="object 767"/>
          <p:cNvSpPr/>
          <p:nvPr/>
        </p:nvSpPr>
        <p:spPr>
          <a:xfrm>
            <a:off x="2458290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68" name="object 768"/>
          <p:cNvSpPr/>
          <p:nvPr/>
        </p:nvSpPr>
        <p:spPr>
          <a:xfrm>
            <a:off x="2473418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69" name="object 769"/>
          <p:cNvSpPr/>
          <p:nvPr/>
        </p:nvSpPr>
        <p:spPr>
          <a:xfrm>
            <a:off x="2488546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70" name="object 770"/>
          <p:cNvSpPr/>
          <p:nvPr/>
        </p:nvSpPr>
        <p:spPr>
          <a:xfrm>
            <a:off x="2503674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71" name="object 771"/>
          <p:cNvSpPr/>
          <p:nvPr/>
        </p:nvSpPr>
        <p:spPr>
          <a:xfrm>
            <a:off x="2518802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72" name="object 772"/>
          <p:cNvSpPr/>
          <p:nvPr/>
        </p:nvSpPr>
        <p:spPr>
          <a:xfrm>
            <a:off x="2533929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73" name="object 773"/>
          <p:cNvSpPr/>
          <p:nvPr/>
        </p:nvSpPr>
        <p:spPr>
          <a:xfrm>
            <a:off x="2549057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74" name="object 774"/>
          <p:cNvSpPr/>
          <p:nvPr/>
        </p:nvSpPr>
        <p:spPr>
          <a:xfrm>
            <a:off x="2564185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75" name="object 775"/>
          <p:cNvSpPr/>
          <p:nvPr/>
        </p:nvSpPr>
        <p:spPr>
          <a:xfrm>
            <a:off x="2579313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76" name="object 776"/>
          <p:cNvSpPr/>
          <p:nvPr/>
        </p:nvSpPr>
        <p:spPr>
          <a:xfrm>
            <a:off x="2594441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77" name="object 777"/>
          <p:cNvSpPr/>
          <p:nvPr/>
        </p:nvSpPr>
        <p:spPr>
          <a:xfrm>
            <a:off x="2609569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78" name="object 778"/>
          <p:cNvSpPr/>
          <p:nvPr/>
        </p:nvSpPr>
        <p:spPr>
          <a:xfrm>
            <a:off x="2624697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79" name="object 779"/>
          <p:cNvSpPr/>
          <p:nvPr/>
        </p:nvSpPr>
        <p:spPr>
          <a:xfrm>
            <a:off x="2639825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80" name="object 780"/>
          <p:cNvSpPr/>
          <p:nvPr/>
        </p:nvSpPr>
        <p:spPr>
          <a:xfrm>
            <a:off x="2654953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81" name="object 781"/>
          <p:cNvSpPr/>
          <p:nvPr/>
        </p:nvSpPr>
        <p:spPr>
          <a:xfrm>
            <a:off x="2670081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82" name="object 782"/>
          <p:cNvSpPr/>
          <p:nvPr/>
        </p:nvSpPr>
        <p:spPr>
          <a:xfrm>
            <a:off x="2685209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83" name="object 783"/>
          <p:cNvSpPr/>
          <p:nvPr/>
        </p:nvSpPr>
        <p:spPr>
          <a:xfrm>
            <a:off x="2700337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84" name="object 784"/>
          <p:cNvSpPr/>
          <p:nvPr/>
        </p:nvSpPr>
        <p:spPr>
          <a:xfrm>
            <a:off x="2715465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85" name="object 785"/>
          <p:cNvSpPr/>
          <p:nvPr/>
        </p:nvSpPr>
        <p:spPr>
          <a:xfrm>
            <a:off x="2730593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86" name="object 786"/>
          <p:cNvSpPr/>
          <p:nvPr/>
        </p:nvSpPr>
        <p:spPr>
          <a:xfrm>
            <a:off x="2745721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87" name="object 787"/>
          <p:cNvSpPr/>
          <p:nvPr/>
        </p:nvSpPr>
        <p:spPr>
          <a:xfrm>
            <a:off x="2760849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88" name="object 788"/>
          <p:cNvSpPr/>
          <p:nvPr/>
        </p:nvSpPr>
        <p:spPr>
          <a:xfrm>
            <a:off x="2775977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89" name="object 789"/>
          <p:cNvSpPr/>
          <p:nvPr/>
        </p:nvSpPr>
        <p:spPr>
          <a:xfrm>
            <a:off x="2791104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90" name="object 790"/>
          <p:cNvSpPr/>
          <p:nvPr/>
        </p:nvSpPr>
        <p:spPr>
          <a:xfrm>
            <a:off x="2806232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91" name="object 791"/>
          <p:cNvSpPr/>
          <p:nvPr/>
        </p:nvSpPr>
        <p:spPr>
          <a:xfrm>
            <a:off x="2821360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92" name="object 792"/>
          <p:cNvSpPr/>
          <p:nvPr/>
        </p:nvSpPr>
        <p:spPr>
          <a:xfrm>
            <a:off x="2836488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93" name="object 793"/>
          <p:cNvSpPr/>
          <p:nvPr/>
        </p:nvSpPr>
        <p:spPr>
          <a:xfrm>
            <a:off x="2851616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94" name="object 794"/>
          <p:cNvSpPr/>
          <p:nvPr/>
        </p:nvSpPr>
        <p:spPr>
          <a:xfrm>
            <a:off x="2866744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95" name="object 795"/>
          <p:cNvSpPr/>
          <p:nvPr/>
        </p:nvSpPr>
        <p:spPr>
          <a:xfrm>
            <a:off x="2881872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96" name="object 796"/>
          <p:cNvSpPr/>
          <p:nvPr/>
        </p:nvSpPr>
        <p:spPr>
          <a:xfrm>
            <a:off x="2897000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97" name="object 797"/>
          <p:cNvSpPr/>
          <p:nvPr/>
        </p:nvSpPr>
        <p:spPr>
          <a:xfrm>
            <a:off x="2912128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98" name="object 798"/>
          <p:cNvSpPr/>
          <p:nvPr/>
        </p:nvSpPr>
        <p:spPr>
          <a:xfrm>
            <a:off x="2927256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99" name="object 799"/>
          <p:cNvSpPr/>
          <p:nvPr/>
        </p:nvSpPr>
        <p:spPr>
          <a:xfrm>
            <a:off x="2942384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00" name="object 800"/>
          <p:cNvSpPr/>
          <p:nvPr/>
        </p:nvSpPr>
        <p:spPr>
          <a:xfrm>
            <a:off x="2957512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01" name="object 801"/>
          <p:cNvSpPr/>
          <p:nvPr/>
        </p:nvSpPr>
        <p:spPr>
          <a:xfrm>
            <a:off x="2972640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02" name="object 802"/>
          <p:cNvSpPr/>
          <p:nvPr/>
        </p:nvSpPr>
        <p:spPr>
          <a:xfrm>
            <a:off x="2987768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03" name="object 803"/>
          <p:cNvSpPr/>
          <p:nvPr/>
        </p:nvSpPr>
        <p:spPr>
          <a:xfrm>
            <a:off x="3002896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04" name="object 804"/>
          <p:cNvSpPr/>
          <p:nvPr/>
        </p:nvSpPr>
        <p:spPr>
          <a:xfrm>
            <a:off x="3018024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05" name="object 805"/>
          <p:cNvSpPr/>
          <p:nvPr/>
        </p:nvSpPr>
        <p:spPr>
          <a:xfrm>
            <a:off x="3033152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06" name="object 806"/>
          <p:cNvSpPr/>
          <p:nvPr/>
        </p:nvSpPr>
        <p:spPr>
          <a:xfrm>
            <a:off x="3048279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07" name="object 807"/>
          <p:cNvSpPr/>
          <p:nvPr/>
        </p:nvSpPr>
        <p:spPr>
          <a:xfrm>
            <a:off x="3063407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08" name="object 808"/>
          <p:cNvSpPr/>
          <p:nvPr/>
        </p:nvSpPr>
        <p:spPr>
          <a:xfrm>
            <a:off x="3078535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09" name="object 809"/>
          <p:cNvSpPr/>
          <p:nvPr/>
        </p:nvSpPr>
        <p:spPr>
          <a:xfrm>
            <a:off x="3093663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10" name="object 810"/>
          <p:cNvSpPr/>
          <p:nvPr/>
        </p:nvSpPr>
        <p:spPr>
          <a:xfrm>
            <a:off x="3108791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11" name="object 811"/>
          <p:cNvSpPr/>
          <p:nvPr/>
        </p:nvSpPr>
        <p:spPr>
          <a:xfrm>
            <a:off x="3123919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12" name="object 812"/>
          <p:cNvSpPr/>
          <p:nvPr/>
        </p:nvSpPr>
        <p:spPr>
          <a:xfrm>
            <a:off x="3139047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13" name="object 813"/>
          <p:cNvSpPr/>
          <p:nvPr/>
        </p:nvSpPr>
        <p:spPr>
          <a:xfrm>
            <a:off x="3154175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14" name="object 814"/>
          <p:cNvSpPr/>
          <p:nvPr/>
        </p:nvSpPr>
        <p:spPr>
          <a:xfrm>
            <a:off x="3169303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15" name="object 815"/>
          <p:cNvSpPr/>
          <p:nvPr/>
        </p:nvSpPr>
        <p:spPr>
          <a:xfrm>
            <a:off x="3184431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16" name="object 816"/>
          <p:cNvSpPr/>
          <p:nvPr/>
        </p:nvSpPr>
        <p:spPr>
          <a:xfrm>
            <a:off x="3199559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17" name="object 817"/>
          <p:cNvSpPr/>
          <p:nvPr/>
        </p:nvSpPr>
        <p:spPr>
          <a:xfrm>
            <a:off x="3214687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18" name="object 818"/>
          <p:cNvSpPr/>
          <p:nvPr/>
        </p:nvSpPr>
        <p:spPr>
          <a:xfrm>
            <a:off x="3229815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19" name="object 819"/>
          <p:cNvSpPr/>
          <p:nvPr/>
        </p:nvSpPr>
        <p:spPr>
          <a:xfrm>
            <a:off x="3244943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20" name="object 820"/>
          <p:cNvSpPr/>
          <p:nvPr/>
        </p:nvSpPr>
        <p:spPr>
          <a:xfrm>
            <a:off x="3260071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21" name="object 821"/>
          <p:cNvSpPr/>
          <p:nvPr/>
        </p:nvSpPr>
        <p:spPr>
          <a:xfrm>
            <a:off x="3275199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22" name="object 822"/>
          <p:cNvSpPr/>
          <p:nvPr/>
        </p:nvSpPr>
        <p:spPr>
          <a:xfrm>
            <a:off x="3290327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23" name="object 823"/>
          <p:cNvSpPr/>
          <p:nvPr/>
        </p:nvSpPr>
        <p:spPr>
          <a:xfrm>
            <a:off x="3305454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24" name="object 824"/>
          <p:cNvSpPr/>
          <p:nvPr/>
        </p:nvSpPr>
        <p:spPr>
          <a:xfrm>
            <a:off x="3320582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25" name="object 825"/>
          <p:cNvSpPr/>
          <p:nvPr/>
        </p:nvSpPr>
        <p:spPr>
          <a:xfrm>
            <a:off x="3335710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26" name="object 826"/>
          <p:cNvSpPr/>
          <p:nvPr/>
        </p:nvSpPr>
        <p:spPr>
          <a:xfrm>
            <a:off x="3350838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27" name="object 827"/>
          <p:cNvSpPr/>
          <p:nvPr/>
        </p:nvSpPr>
        <p:spPr>
          <a:xfrm>
            <a:off x="3365966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28" name="object 828"/>
          <p:cNvSpPr/>
          <p:nvPr/>
        </p:nvSpPr>
        <p:spPr>
          <a:xfrm>
            <a:off x="3381094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29" name="object 829"/>
          <p:cNvSpPr/>
          <p:nvPr/>
        </p:nvSpPr>
        <p:spPr>
          <a:xfrm>
            <a:off x="3396222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30" name="object 830"/>
          <p:cNvSpPr/>
          <p:nvPr/>
        </p:nvSpPr>
        <p:spPr>
          <a:xfrm>
            <a:off x="3411350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31" name="object 831"/>
          <p:cNvSpPr/>
          <p:nvPr/>
        </p:nvSpPr>
        <p:spPr>
          <a:xfrm>
            <a:off x="3426478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32" name="object 832"/>
          <p:cNvSpPr/>
          <p:nvPr/>
        </p:nvSpPr>
        <p:spPr>
          <a:xfrm>
            <a:off x="3441606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33" name="object 833"/>
          <p:cNvSpPr/>
          <p:nvPr/>
        </p:nvSpPr>
        <p:spPr>
          <a:xfrm>
            <a:off x="3456734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34" name="object 834"/>
          <p:cNvSpPr/>
          <p:nvPr/>
        </p:nvSpPr>
        <p:spPr>
          <a:xfrm>
            <a:off x="3471862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35" name="object 835"/>
          <p:cNvSpPr/>
          <p:nvPr/>
        </p:nvSpPr>
        <p:spPr>
          <a:xfrm>
            <a:off x="3486990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36" name="object 836"/>
          <p:cNvSpPr/>
          <p:nvPr/>
        </p:nvSpPr>
        <p:spPr>
          <a:xfrm>
            <a:off x="3502118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37" name="object 837"/>
          <p:cNvSpPr/>
          <p:nvPr/>
        </p:nvSpPr>
        <p:spPr>
          <a:xfrm>
            <a:off x="3517246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38" name="object 838"/>
          <p:cNvSpPr/>
          <p:nvPr/>
        </p:nvSpPr>
        <p:spPr>
          <a:xfrm>
            <a:off x="3532374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39" name="object 839"/>
          <p:cNvSpPr/>
          <p:nvPr/>
        </p:nvSpPr>
        <p:spPr>
          <a:xfrm>
            <a:off x="3547502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40" name="object 840"/>
          <p:cNvSpPr/>
          <p:nvPr/>
        </p:nvSpPr>
        <p:spPr>
          <a:xfrm>
            <a:off x="3562629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41" name="object 841"/>
          <p:cNvSpPr/>
          <p:nvPr/>
        </p:nvSpPr>
        <p:spPr>
          <a:xfrm>
            <a:off x="3577757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42" name="object 842"/>
          <p:cNvSpPr/>
          <p:nvPr/>
        </p:nvSpPr>
        <p:spPr>
          <a:xfrm>
            <a:off x="3592885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43" name="object 843"/>
          <p:cNvSpPr/>
          <p:nvPr/>
        </p:nvSpPr>
        <p:spPr>
          <a:xfrm>
            <a:off x="3608013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44" name="object 844"/>
          <p:cNvSpPr/>
          <p:nvPr/>
        </p:nvSpPr>
        <p:spPr>
          <a:xfrm>
            <a:off x="3623141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45" name="object 845"/>
          <p:cNvSpPr/>
          <p:nvPr/>
        </p:nvSpPr>
        <p:spPr>
          <a:xfrm>
            <a:off x="3638269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46" name="object 846"/>
          <p:cNvSpPr/>
          <p:nvPr/>
        </p:nvSpPr>
        <p:spPr>
          <a:xfrm>
            <a:off x="3653397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47" name="object 847"/>
          <p:cNvSpPr/>
          <p:nvPr/>
        </p:nvSpPr>
        <p:spPr>
          <a:xfrm>
            <a:off x="3668525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48" name="object 848"/>
          <p:cNvSpPr/>
          <p:nvPr/>
        </p:nvSpPr>
        <p:spPr>
          <a:xfrm>
            <a:off x="3683653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49" name="object 849"/>
          <p:cNvSpPr/>
          <p:nvPr/>
        </p:nvSpPr>
        <p:spPr>
          <a:xfrm>
            <a:off x="3698781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50" name="object 850"/>
          <p:cNvSpPr/>
          <p:nvPr/>
        </p:nvSpPr>
        <p:spPr>
          <a:xfrm>
            <a:off x="3713909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51" name="object 851"/>
          <p:cNvSpPr/>
          <p:nvPr/>
        </p:nvSpPr>
        <p:spPr>
          <a:xfrm>
            <a:off x="3729037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52" name="object 852"/>
          <p:cNvSpPr/>
          <p:nvPr/>
        </p:nvSpPr>
        <p:spPr>
          <a:xfrm>
            <a:off x="3744165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53" name="object 853"/>
          <p:cNvSpPr/>
          <p:nvPr/>
        </p:nvSpPr>
        <p:spPr>
          <a:xfrm>
            <a:off x="3759293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54" name="object 854"/>
          <p:cNvSpPr/>
          <p:nvPr/>
        </p:nvSpPr>
        <p:spPr>
          <a:xfrm>
            <a:off x="3774421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55" name="object 855"/>
          <p:cNvSpPr/>
          <p:nvPr/>
        </p:nvSpPr>
        <p:spPr>
          <a:xfrm>
            <a:off x="3789549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56" name="object 856"/>
          <p:cNvSpPr/>
          <p:nvPr/>
        </p:nvSpPr>
        <p:spPr>
          <a:xfrm>
            <a:off x="3804677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57" name="object 857"/>
          <p:cNvSpPr/>
          <p:nvPr/>
        </p:nvSpPr>
        <p:spPr>
          <a:xfrm>
            <a:off x="3819804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58" name="object 858"/>
          <p:cNvSpPr/>
          <p:nvPr/>
        </p:nvSpPr>
        <p:spPr>
          <a:xfrm>
            <a:off x="3834932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59" name="object 859"/>
          <p:cNvSpPr/>
          <p:nvPr/>
        </p:nvSpPr>
        <p:spPr>
          <a:xfrm>
            <a:off x="3850060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60" name="object 860"/>
          <p:cNvSpPr/>
          <p:nvPr/>
        </p:nvSpPr>
        <p:spPr>
          <a:xfrm>
            <a:off x="3865188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61" name="object 861"/>
          <p:cNvSpPr/>
          <p:nvPr/>
        </p:nvSpPr>
        <p:spPr>
          <a:xfrm>
            <a:off x="3880316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62" name="object 862"/>
          <p:cNvSpPr/>
          <p:nvPr/>
        </p:nvSpPr>
        <p:spPr>
          <a:xfrm>
            <a:off x="3895444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63" name="object 863"/>
          <p:cNvSpPr/>
          <p:nvPr/>
        </p:nvSpPr>
        <p:spPr>
          <a:xfrm>
            <a:off x="3910572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64" name="object 864"/>
          <p:cNvSpPr/>
          <p:nvPr/>
        </p:nvSpPr>
        <p:spPr>
          <a:xfrm>
            <a:off x="3925700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65" name="object 865"/>
          <p:cNvSpPr/>
          <p:nvPr/>
        </p:nvSpPr>
        <p:spPr>
          <a:xfrm>
            <a:off x="3940828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66" name="object 866"/>
          <p:cNvSpPr/>
          <p:nvPr/>
        </p:nvSpPr>
        <p:spPr>
          <a:xfrm>
            <a:off x="3955956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67" name="object 867"/>
          <p:cNvSpPr/>
          <p:nvPr/>
        </p:nvSpPr>
        <p:spPr>
          <a:xfrm>
            <a:off x="3971084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68" name="object 868"/>
          <p:cNvSpPr/>
          <p:nvPr/>
        </p:nvSpPr>
        <p:spPr>
          <a:xfrm>
            <a:off x="3986212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69" name="object 869"/>
          <p:cNvSpPr/>
          <p:nvPr/>
        </p:nvSpPr>
        <p:spPr>
          <a:xfrm>
            <a:off x="4001340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70" name="object 870"/>
          <p:cNvSpPr/>
          <p:nvPr/>
        </p:nvSpPr>
        <p:spPr>
          <a:xfrm>
            <a:off x="4016468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71" name="object 871"/>
          <p:cNvSpPr/>
          <p:nvPr/>
        </p:nvSpPr>
        <p:spPr>
          <a:xfrm>
            <a:off x="4031596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72" name="object 872"/>
          <p:cNvSpPr/>
          <p:nvPr/>
        </p:nvSpPr>
        <p:spPr>
          <a:xfrm>
            <a:off x="4046724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73" name="object 873"/>
          <p:cNvSpPr/>
          <p:nvPr/>
        </p:nvSpPr>
        <p:spPr>
          <a:xfrm>
            <a:off x="4061852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74" name="object 874"/>
          <p:cNvSpPr/>
          <p:nvPr/>
        </p:nvSpPr>
        <p:spPr>
          <a:xfrm>
            <a:off x="4076979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75" name="object 875"/>
          <p:cNvSpPr/>
          <p:nvPr/>
        </p:nvSpPr>
        <p:spPr>
          <a:xfrm>
            <a:off x="4092107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76" name="object 876"/>
          <p:cNvSpPr/>
          <p:nvPr/>
        </p:nvSpPr>
        <p:spPr>
          <a:xfrm>
            <a:off x="4107235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77" name="object 877"/>
          <p:cNvSpPr/>
          <p:nvPr/>
        </p:nvSpPr>
        <p:spPr>
          <a:xfrm>
            <a:off x="4122363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78" name="object 878"/>
          <p:cNvSpPr/>
          <p:nvPr/>
        </p:nvSpPr>
        <p:spPr>
          <a:xfrm>
            <a:off x="4137491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79" name="object 879"/>
          <p:cNvSpPr/>
          <p:nvPr/>
        </p:nvSpPr>
        <p:spPr>
          <a:xfrm>
            <a:off x="4152619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80" name="object 880"/>
          <p:cNvSpPr/>
          <p:nvPr/>
        </p:nvSpPr>
        <p:spPr>
          <a:xfrm>
            <a:off x="4167747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81" name="object 881"/>
          <p:cNvSpPr/>
          <p:nvPr/>
        </p:nvSpPr>
        <p:spPr>
          <a:xfrm>
            <a:off x="4182875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82" name="object 882"/>
          <p:cNvSpPr/>
          <p:nvPr/>
        </p:nvSpPr>
        <p:spPr>
          <a:xfrm>
            <a:off x="4198003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83" name="object 883"/>
          <p:cNvSpPr/>
          <p:nvPr/>
        </p:nvSpPr>
        <p:spPr>
          <a:xfrm>
            <a:off x="4213131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84" name="object 884"/>
          <p:cNvSpPr/>
          <p:nvPr/>
        </p:nvSpPr>
        <p:spPr>
          <a:xfrm>
            <a:off x="4228259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85" name="object 885"/>
          <p:cNvSpPr/>
          <p:nvPr/>
        </p:nvSpPr>
        <p:spPr>
          <a:xfrm>
            <a:off x="4243387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86" name="object 886"/>
          <p:cNvSpPr/>
          <p:nvPr/>
        </p:nvSpPr>
        <p:spPr>
          <a:xfrm>
            <a:off x="4258515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87" name="object 887"/>
          <p:cNvSpPr/>
          <p:nvPr/>
        </p:nvSpPr>
        <p:spPr>
          <a:xfrm>
            <a:off x="4273643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88" name="object 888"/>
          <p:cNvSpPr/>
          <p:nvPr/>
        </p:nvSpPr>
        <p:spPr>
          <a:xfrm>
            <a:off x="4288771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89" name="object 889"/>
          <p:cNvSpPr/>
          <p:nvPr/>
        </p:nvSpPr>
        <p:spPr>
          <a:xfrm>
            <a:off x="4303899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90" name="object 890"/>
          <p:cNvSpPr/>
          <p:nvPr/>
        </p:nvSpPr>
        <p:spPr>
          <a:xfrm>
            <a:off x="4319027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91" name="object 891"/>
          <p:cNvSpPr/>
          <p:nvPr/>
        </p:nvSpPr>
        <p:spPr>
          <a:xfrm>
            <a:off x="4334154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92" name="object 892"/>
          <p:cNvSpPr/>
          <p:nvPr/>
        </p:nvSpPr>
        <p:spPr>
          <a:xfrm>
            <a:off x="4349282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93" name="object 893"/>
          <p:cNvSpPr/>
          <p:nvPr/>
        </p:nvSpPr>
        <p:spPr>
          <a:xfrm>
            <a:off x="4364410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94" name="object 894"/>
          <p:cNvSpPr/>
          <p:nvPr/>
        </p:nvSpPr>
        <p:spPr>
          <a:xfrm>
            <a:off x="4379538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95" name="object 895"/>
          <p:cNvSpPr/>
          <p:nvPr/>
        </p:nvSpPr>
        <p:spPr>
          <a:xfrm>
            <a:off x="4394666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96" name="object 896"/>
          <p:cNvSpPr/>
          <p:nvPr/>
        </p:nvSpPr>
        <p:spPr>
          <a:xfrm>
            <a:off x="4409794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97" name="object 897"/>
          <p:cNvSpPr/>
          <p:nvPr/>
        </p:nvSpPr>
        <p:spPr>
          <a:xfrm>
            <a:off x="4424922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98" name="object 898"/>
          <p:cNvSpPr/>
          <p:nvPr/>
        </p:nvSpPr>
        <p:spPr>
          <a:xfrm>
            <a:off x="4440050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99" name="object 899"/>
          <p:cNvSpPr/>
          <p:nvPr/>
        </p:nvSpPr>
        <p:spPr>
          <a:xfrm>
            <a:off x="4455178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00" name="object 900"/>
          <p:cNvSpPr/>
          <p:nvPr/>
        </p:nvSpPr>
        <p:spPr>
          <a:xfrm>
            <a:off x="4470305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01" name="object 901"/>
          <p:cNvSpPr/>
          <p:nvPr/>
        </p:nvSpPr>
        <p:spPr>
          <a:xfrm>
            <a:off x="4485434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02" name="object 902"/>
          <p:cNvSpPr/>
          <p:nvPr/>
        </p:nvSpPr>
        <p:spPr>
          <a:xfrm>
            <a:off x="4500562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03" name="object 903"/>
          <p:cNvSpPr/>
          <p:nvPr/>
        </p:nvSpPr>
        <p:spPr>
          <a:xfrm>
            <a:off x="4515690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04" name="object 904"/>
          <p:cNvSpPr/>
          <p:nvPr/>
        </p:nvSpPr>
        <p:spPr>
          <a:xfrm>
            <a:off x="4530818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05" name="object 905"/>
          <p:cNvSpPr/>
          <p:nvPr/>
        </p:nvSpPr>
        <p:spPr>
          <a:xfrm>
            <a:off x="4545945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06" name="object 906"/>
          <p:cNvSpPr/>
          <p:nvPr/>
        </p:nvSpPr>
        <p:spPr>
          <a:xfrm>
            <a:off x="4561074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07" name="object 907"/>
          <p:cNvSpPr/>
          <p:nvPr/>
        </p:nvSpPr>
        <p:spPr>
          <a:xfrm>
            <a:off x="4576202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08" name="object 908"/>
          <p:cNvSpPr/>
          <p:nvPr/>
        </p:nvSpPr>
        <p:spPr>
          <a:xfrm>
            <a:off x="4591329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09" name="object 909"/>
          <p:cNvSpPr/>
          <p:nvPr/>
        </p:nvSpPr>
        <p:spPr>
          <a:xfrm>
            <a:off x="4606457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10" name="object 910"/>
          <p:cNvSpPr/>
          <p:nvPr/>
        </p:nvSpPr>
        <p:spPr>
          <a:xfrm>
            <a:off x="4621584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11" name="object 911"/>
          <p:cNvSpPr/>
          <p:nvPr/>
        </p:nvSpPr>
        <p:spPr>
          <a:xfrm>
            <a:off x="4636713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12" name="object 912"/>
          <p:cNvSpPr/>
          <p:nvPr/>
        </p:nvSpPr>
        <p:spPr>
          <a:xfrm>
            <a:off x="4651841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13" name="object 913"/>
          <p:cNvSpPr/>
          <p:nvPr/>
        </p:nvSpPr>
        <p:spPr>
          <a:xfrm>
            <a:off x="4666969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14" name="object 914"/>
          <p:cNvSpPr/>
          <p:nvPr/>
        </p:nvSpPr>
        <p:spPr>
          <a:xfrm>
            <a:off x="4682097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15" name="object 915"/>
          <p:cNvSpPr/>
          <p:nvPr/>
        </p:nvSpPr>
        <p:spPr>
          <a:xfrm>
            <a:off x="4697224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16" name="object 916"/>
          <p:cNvSpPr/>
          <p:nvPr/>
        </p:nvSpPr>
        <p:spPr>
          <a:xfrm>
            <a:off x="4712353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17" name="object 917"/>
          <p:cNvSpPr/>
          <p:nvPr/>
        </p:nvSpPr>
        <p:spPr>
          <a:xfrm>
            <a:off x="4727481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18" name="object 918"/>
          <p:cNvSpPr/>
          <p:nvPr/>
        </p:nvSpPr>
        <p:spPr>
          <a:xfrm>
            <a:off x="4742609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19" name="object 919"/>
          <p:cNvSpPr/>
          <p:nvPr/>
        </p:nvSpPr>
        <p:spPr>
          <a:xfrm>
            <a:off x="4757737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20" name="object 920"/>
          <p:cNvSpPr/>
          <p:nvPr/>
        </p:nvSpPr>
        <p:spPr>
          <a:xfrm>
            <a:off x="4772864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21" name="object 921"/>
          <p:cNvSpPr/>
          <p:nvPr/>
        </p:nvSpPr>
        <p:spPr>
          <a:xfrm>
            <a:off x="4787993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22" name="object 922"/>
          <p:cNvSpPr/>
          <p:nvPr/>
        </p:nvSpPr>
        <p:spPr>
          <a:xfrm>
            <a:off x="4803121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23" name="object 923"/>
          <p:cNvSpPr/>
          <p:nvPr/>
        </p:nvSpPr>
        <p:spPr>
          <a:xfrm>
            <a:off x="4818249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24" name="object 924"/>
          <p:cNvSpPr/>
          <p:nvPr/>
        </p:nvSpPr>
        <p:spPr>
          <a:xfrm>
            <a:off x="4833377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25" name="object 925"/>
          <p:cNvSpPr/>
          <p:nvPr/>
        </p:nvSpPr>
        <p:spPr>
          <a:xfrm>
            <a:off x="4848504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26" name="object 926"/>
          <p:cNvSpPr/>
          <p:nvPr/>
        </p:nvSpPr>
        <p:spPr>
          <a:xfrm>
            <a:off x="4863632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27" name="object 927"/>
          <p:cNvSpPr/>
          <p:nvPr/>
        </p:nvSpPr>
        <p:spPr>
          <a:xfrm>
            <a:off x="4878760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28" name="object 928"/>
          <p:cNvSpPr/>
          <p:nvPr/>
        </p:nvSpPr>
        <p:spPr>
          <a:xfrm>
            <a:off x="4893888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29" name="object 929"/>
          <p:cNvSpPr/>
          <p:nvPr/>
        </p:nvSpPr>
        <p:spPr>
          <a:xfrm>
            <a:off x="4909016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30" name="object 930"/>
          <p:cNvSpPr/>
          <p:nvPr/>
        </p:nvSpPr>
        <p:spPr>
          <a:xfrm>
            <a:off x="4924143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31" name="object 931"/>
          <p:cNvSpPr/>
          <p:nvPr/>
        </p:nvSpPr>
        <p:spPr>
          <a:xfrm>
            <a:off x="4939272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32" name="object 932"/>
          <p:cNvSpPr/>
          <p:nvPr/>
        </p:nvSpPr>
        <p:spPr>
          <a:xfrm>
            <a:off x="4954400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33" name="object 933"/>
          <p:cNvSpPr/>
          <p:nvPr/>
        </p:nvSpPr>
        <p:spPr>
          <a:xfrm>
            <a:off x="4969528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34" name="object 934"/>
          <p:cNvSpPr/>
          <p:nvPr/>
        </p:nvSpPr>
        <p:spPr>
          <a:xfrm>
            <a:off x="4984656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35" name="object 935"/>
          <p:cNvSpPr/>
          <p:nvPr/>
        </p:nvSpPr>
        <p:spPr>
          <a:xfrm>
            <a:off x="4999783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36" name="object 936"/>
          <p:cNvSpPr/>
          <p:nvPr/>
        </p:nvSpPr>
        <p:spPr>
          <a:xfrm>
            <a:off x="5014912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37" name="object 937"/>
          <p:cNvSpPr/>
          <p:nvPr/>
        </p:nvSpPr>
        <p:spPr>
          <a:xfrm>
            <a:off x="5030040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38" name="object 938"/>
          <p:cNvSpPr/>
          <p:nvPr/>
        </p:nvSpPr>
        <p:spPr>
          <a:xfrm>
            <a:off x="5045168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39" name="object 939"/>
          <p:cNvSpPr/>
          <p:nvPr/>
        </p:nvSpPr>
        <p:spPr>
          <a:xfrm>
            <a:off x="5060296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40" name="object 940"/>
          <p:cNvSpPr/>
          <p:nvPr/>
        </p:nvSpPr>
        <p:spPr>
          <a:xfrm>
            <a:off x="5075423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41" name="object 941"/>
          <p:cNvSpPr/>
          <p:nvPr/>
        </p:nvSpPr>
        <p:spPr>
          <a:xfrm>
            <a:off x="5090552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42" name="object 942"/>
          <p:cNvSpPr/>
          <p:nvPr/>
        </p:nvSpPr>
        <p:spPr>
          <a:xfrm>
            <a:off x="5105679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43" name="object 943"/>
          <p:cNvSpPr/>
          <p:nvPr/>
        </p:nvSpPr>
        <p:spPr>
          <a:xfrm>
            <a:off x="5120807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44" name="object 944"/>
          <p:cNvSpPr/>
          <p:nvPr/>
        </p:nvSpPr>
        <p:spPr>
          <a:xfrm>
            <a:off x="5135935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45" name="object 945"/>
          <p:cNvSpPr/>
          <p:nvPr/>
        </p:nvSpPr>
        <p:spPr>
          <a:xfrm>
            <a:off x="5151062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46" name="object 946"/>
          <p:cNvSpPr/>
          <p:nvPr/>
        </p:nvSpPr>
        <p:spPr>
          <a:xfrm>
            <a:off x="5166191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47" name="object 947"/>
          <p:cNvSpPr/>
          <p:nvPr/>
        </p:nvSpPr>
        <p:spPr>
          <a:xfrm>
            <a:off x="5181319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48" name="object 948"/>
          <p:cNvSpPr/>
          <p:nvPr/>
        </p:nvSpPr>
        <p:spPr>
          <a:xfrm>
            <a:off x="5196447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49" name="object 949"/>
          <p:cNvSpPr/>
          <p:nvPr/>
        </p:nvSpPr>
        <p:spPr>
          <a:xfrm>
            <a:off x="5211575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50" name="object 950"/>
          <p:cNvSpPr/>
          <p:nvPr/>
        </p:nvSpPr>
        <p:spPr>
          <a:xfrm>
            <a:off x="5226702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51" name="object 951"/>
          <p:cNvSpPr/>
          <p:nvPr/>
        </p:nvSpPr>
        <p:spPr>
          <a:xfrm>
            <a:off x="5241831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52" name="object 952"/>
          <p:cNvSpPr/>
          <p:nvPr/>
        </p:nvSpPr>
        <p:spPr>
          <a:xfrm>
            <a:off x="5256959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53" name="object 953"/>
          <p:cNvSpPr/>
          <p:nvPr/>
        </p:nvSpPr>
        <p:spPr>
          <a:xfrm>
            <a:off x="5272087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54" name="object 954"/>
          <p:cNvSpPr/>
          <p:nvPr/>
        </p:nvSpPr>
        <p:spPr>
          <a:xfrm>
            <a:off x="5287215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55" name="object 955"/>
          <p:cNvSpPr/>
          <p:nvPr/>
        </p:nvSpPr>
        <p:spPr>
          <a:xfrm>
            <a:off x="5302342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56" name="object 956"/>
          <p:cNvSpPr/>
          <p:nvPr/>
        </p:nvSpPr>
        <p:spPr>
          <a:xfrm>
            <a:off x="5317471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57" name="object 957"/>
          <p:cNvSpPr/>
          <p:nvPr/>
        </p:nvSpPr>
        <p:spPr>
          <a:xfrm>
            <a:off x="5332599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58" name="object 958"/>
          <p:cNvSpPr/>
          <p:nvPr/>
        </p:nvSpPr>
        <p:spPr>
          <a:xfrm>
            <a:off x="5347727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59" name="object 959"/>
          <p:cNvSpPr/>
          <p:nvPr/>
        </p:nvSpPr>
        <p:spPr>
          <a:xfrm>
            <a:off x="5362854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60" name="object 960"/>
          <p:cNvSpPr/>
          <p:nvPr/>
        </p:nvSpPr>
        <p:spPr>
          <a:xfrm>
            <a:off x="5377982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61" name="object 961"/>
          <p:cNvSpPr/>
          <p:nvPr/>
        </p:nvSpPr>
        <p:spPr>
          <a:xfrm>
            <a:off x="5393110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62" name="object 962"/>
          <p:cNvSpPr/>
          <p:nvPr/>
        </p:nvSpPr>
        <p:spPr>
          <a:xfrm>
            <a:off x="5408238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63" name="object 963"/>
          <p:cNvSpPr/>
          <p:nvPr/>
        </p:nvSpPr>
        <p:spPr>
          <a:xfrm>
            <a:off x="5423366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64" name="object 964"/>
          <p:cNvSpPr/>
          <p:nvPr/>
        </p:nvSpPr>
        <p:spPr>
          <a:xfrm>
            <a:off x="5438493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65" name="object 965"/>
          <p:cNvSpPr/>
          <p:nvPr/>
        </p:nvSpPr>
        <p:spPr>
          <a:xfrm>
            <a:off x="5453621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66" name="object 966"/>
          <p:cNvSpPr/>
          <p:nvPr/>
        </p:nvSpPr>
        <p:spPr>
          <a:xfrm>
            <a:off x="5468750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67" name="object 967"/>
          <p:cNvSpPr/>
          <p:nvPr/>
        </p:nvSpPr>
        <p:spPr>
          <a:xfrm>
            <a:off x="5483878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68" name="object 968"/>
          <p:cNvSpPr/>
          <p:nvPr/>
        </p:nvSpPr>
        <p:spPr>
          <a:xfrm>
            <a:off x="5499006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69" name="object 969"/>
          <p:cNvSpPr/>
          <p:nvPr/>
        </p:nvSpPr>
        <p:spPr>
          <a:xfrm>
            <a:off x="5514133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70" name="object 970"/>
          <p:cNvSpPr/>
          <p:nvPr/>
        </p:nvSpPr>
        <p:spPr>
          <a:xfrm>
            <a:off x="5529261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71" name="object 971"/>
          <p:cNvSpPr/>
          <p:nvPr/>
        </p:nvSpPr>
        <p:spPr>
          <a:xfrm>
            <a:off x="5544390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72" name="object 972"/>
          <p:cNvSpPr/>
          <p:nvPr/>
        </p:nvSpPr>
        <p:spPr>
          <a:xfrm>
            <a:off x="5559518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73" name="object 973"/>
          <p:cNvSpPr/>
          <p:nvPr/>
        </p:nvSpPr>
        <p:spPr>
          <a:xfrm>
            <a:off x="5574646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74" name="object 974"/>
          <p:cNvSpPr/>
          <p:nvPr/>
        </p:nvSpPr>
        <p:spPr>
          <a:xfrm>
            <a:off x="5589773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75" name="object 975"/>
          <p:cNvSpPr/>
          <p:nvPr/>
        </p:nvSpPr>
        <p:spPr>
          <a:xfrm>
            <a:off x="5604901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76" name="object 976"/>
          <p:cNvSpPr/>
          <p:nvPr/>
        </p:nvSpPr>
        <p:spPr>
          <a:xfrm>
            <a:off x="5620029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77" name="object 977"/>
          <p:cNvSpPr/>
          <p:nvPr/>
        </p:nvSpPr>
        <p:spPr>
          <a:xfrm>
            <a:off x="5635157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78" name="object 978"/>
          <p:cNvSpPr/>
          <p:nvPr/>
        </p:nvSpPr>
        <p:spPr>
          <a:xfrm>
            <a:off x="5650285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79" name="object 979"/>
          <p:cNvSpPr/>
          <p:nvPr/>
        </p:nvSpPr>
        <p:spPr>
          <a:xfrm>
            <a:off x="5665412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80" name="object 980"/>
          <p:cNvSpPr/>
          <p:nvPr/>
        </p:nvSpPr>
        <p:spPr>
          <a:xfrm>
            <a:off x="5680540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81" name="object 981"/>
          <p:cNvSpPr/>
          <p:nvPr/>
        </p:nvSpPr>
        <p:spPr>
          <a:xfrm>
            <a:off x="5695669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82" name="object 982"/>
          <p:cNvSpPr/>
          <p:nvPr/>
        </p:nvSpPr>
        <p:spPr>
          <a:xfrm>
            <a:off x="5710797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83" name="object 983"/>
          <p:cNvSpPr/>
          <p:nvPr/>
        </p:nvSpPr>
        <p:spPr>
          <a:xfrm>
            <a:off x="5725925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84" name="object 984"/>
          <p:cNvSpPr/>
          <p:nvPr/>
        </p:nvSpPr>
        <p:spPr>
          <a:xfrm>
            <a:off x="5741052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85" name="object 985"/>
          <p:cNvSpPr/>
          <p:nvPr/>
        </p:nvSpPr>
        <p:spPr>
          <a:xfrm>
            <a:off x="5756180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86" name="object 986"/>
          <p:cNvSpPr/>
          <p:nvPr/>
        </p:nvSpPr>
        <p:spPr>
          <a:xfrm>
            <a:off x="5771309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87" name="object 987"/>
          <p:cNvSpPr/>
          <p:nvPr/>
        </p:nvSpPr>
        <p:spPr>
          <a:xfrm>
            <a:off x="5786437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88" name="object 988"/>
          <p:cNvSpPr/>
          <p:nvPr/>
        </p:nvSpPr>
        <p:spPr>
          <a:xfrm>
            <a:off x="5801565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89" name="object 989"/>
          <p:cNvSpPr/>
          <p:nvPr/>
        </p:nvSpPr>
        <p:spPr>
          <a:xfrm>
            <a:off x="5816692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90" name="object 990"/>
          <p:cNvSpPr/>
          <p:nvPr/>
        </p:nvSpPr>
        <p:spPr>
          <a:xfrm>
            <a:off x="5831820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91" name="object 991"/>
          <p:cNvSpPr/>
          <p:nvPr/>
        </p:nvSpPr>
        <p:spPr>
          <a:xfrm>
            <a:off x="5846949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92" name="object 992"/>
          <p:cNvSpPr/>
          <p:nvPr/>
        </p:nvSpPr>
        <p:spPr>
          <a:xfrm>
            <a:off x="5862077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93" name="object 993"/>
          <p:cNvSpPr/>
          <p:nvPr/>
        </p:nvSpPr>
        <p:spPr>
          <a:xfrm>
            <a:off x="5877204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94" name="object 994"/>
          <p:cNvSpPr/>
          <p:nvPr/>
        </p:nvSpPr>
        <p:spPr>
          <a:xfrm>
            <a:off x="5892332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95" name="object 995"/>
          <p:cNvSpPr/>
          <p:nvPr/>
        </p:nvSpPr>
        <p:spPr>
          <a:xfrm>
            <a:off x="5907460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96" name="object 996"/>
          <p:cNvSpPr/>
          <p:nvPr/>
        </p:nvSpPr>
        <p:spPr>
          <a:xfrm>
            <a:off x="5922588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97" name="object 997"/>
          <p:cNvSpPr/>
          <p:nvPr/>
        </p:nvSpPr>
        <p:spPr>
          <a:xfrm>
            <a:off x="5937715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98" name="object 998"/>
          <p:cNvSpPr/>
          <p:nvPr/>
        </p:nvSpPr>
        <p:spPr>
          <a:xfrm>
            <a:off x="5952844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99" name="object 999"/>
          <p:cNvSpPr/>
          <p:nvPr/>
        </p:nvSpPr>
        <p:spPr>
          <a:xfrm>
            <a:off x="5967971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00" name="object 1000"/>
          <p:cNvSpPr/>
          <p:nvPr/>
        </p:nvSpPr>
        <p:spPr>
          <a:xfrm>
            <a:off x="5983100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01" name="object 1001"/>
          <p:cNvSpPr/>
          <p:nvPr/>
        </p:nvSpPr>
        <p:spPr>
          <a:xfrm>
            <a:off x="5998228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02" name="object 1002"/>
          <p:cNvSpPr/>
          <p:nvPr/>
        </p:nvSpPr>
        <p:spPr>
          <a:xfrm>
            <a:off x="6013355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03" name="object 1003"/>
          <p:cNvSpPr/>
          <p:nvPr/>
        </p:nvSpPr>
        <p:spPr>
          <a:xfrm>
            <a:off x="6028484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04" name="object 1004"/>
          <p:cNvSpPr/>
          <p:nvPr/>
        </p:nvSpPr>
        <p:spPr>
          <a:xfrm>
            <a:off x="6043611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05" name="object 1005"/>
          <p:cNvSpPr/>
          <p:nvPr/>
        </p:nvSpPr>
        <p:spPr>
          <a:xfrm>
            <a:off x="6058740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06" name="object 1006"/>
          <p:cNvSpPr/>
          <p:nvPr/>
        </p:nvSpPr>
        <p:spPr>
          <a:xfrm>
            <a:off x="6073868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07" name="object 1007"/>
          <p:cNvSpPr/>
          <p:nvPr/>
        </p:nvSpPr>
        <p:spPr>
          <a:xfrm>
            <a:off x="6088995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08" name="object 1008"/>
          <p:cNvSpPr/>
          <p:nvPr/>
        </p:nvSpPr>
        <p:spPr>
          <a:xfrm>
            <a:off x="6104124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09" name="object 1009"/>
          <p:cNvSpPr/>
          <p:nvPr/>
        </p:nvSpPr>
        <p:spPr>
          <a:xfrm>
            <a:off x="6119251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10" name="object 1010"/>
          <p:cNvSpPr/>
          <p:nvPr/>
        </p:nvSpPr>
        <p:spPr>
          <a:xfrm>
            <a:off x="6134379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11" name="object 1011"/>
          <p:cNvSpPr/>
          <p:nvPr/>
        </p:nvSpPr>
        <p:spPr>
          <a:xfrm>
            <a:off x="6149507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12" name="object 1012"/>
          <p:cNvSpPr/>
          <p:nvPr/>
        </p:nvSpPr>
        <p:spPr>
          <a:xfrm>
            <a:off x="6164634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13" name="object 1013"/>
          <p:cNvSpPr/>
          <p:nvPr/>
        </p:nvSpPr>
        <p:spPr>
          <a:xfrm>
            <a:off x="6179763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14" name="object 1014"/>
          <p:cNvSpPr/>
          <p:nvPr/>
        </p:nvSpPr>
        <p:spPr>
          <a:xfrm>
            <a:off x="6194890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15" name="object 1015"/>
          <p:cNvSpPr/>
          <p:nvPr/>
        </p:nvSpPr>
        <p:spPr>
          <a:xfrm>
            <a:off x="6210019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16" name="object 1016"/>
          <p:cNvSpPr/>
          <p:nvPr/>
        </p:nvSpPr>
        <p:spPr>
          <a:xfrm>
            <a:off x="6225147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17" name="object 1017"/>
          <p:cNvSpPr/>
          <p:nvPr/>
        </p:nvSpPr>
        <p:spPr>
          <a:xfrm>
            <a:off x="6240274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18" name="object 1018"/>
          <p:cNvSpPr/>
          <p:nvPr/>
        </p:nvSpPr>
        <p:spPr>
          <a:xfrm>
            <a:off x="6255403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19" name="object 1019"/>
          <p:cNvSpPr/>
          <p:nvPr/>
        </p:nvSpPr>
        <p:spPr>
          <a:xfrm>
            <a:off x="6270530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20" name="object 1020"/>
          <p:cNvSpPr/>
          <p:nvPr/>
        </p:nvSpPr>
        <p:spPr>
          <a:xfrm>
            <a:off x="6285659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21" name="object 1021"/>
          <p:cNvSpPr/>
          <p:nvPr/>
        </p:nvSpPr>
        <p:spPr>
          <a:xfrm>
            <a:off x="6300787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22" name="object 1022"/>
          <p:cNvSpPr/>
          <p:nvPr/>
        </p:nvSpPr>
        <p:spPr>
          <a:xfrm>
            <a:off x="6315914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23" name="object 1023"/>
          <p:cNvSpPr/>
          <p:nvPr/>
        </p:nvSpPr>
        <p:spPr>
          <a:xfrm>
            <a:off x="6331043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24" name="object 1024"/>
          <p:cNvSpPr/>
          <p:nvPr/>
        </p:nvSpPr>
        <p:spPr>
          <a:xfrm>
            <a:off x="6346170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25" name="object 1025"/>
          <p:cNvSpPr/>
          <p:nvPr/>
        </p:nvSpPr>
        <p:spPr>
          <a:xfrm>
            <a:off x="6361299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26" name="object 1026"/>
          <p:cNvSpPr/>
          <p:nvPr/>
        </p:nvSpPr>
        <p:spPr>
          <a:xfrm>
            <a:off x="6376427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27" name="object 1027"/>
          <p:cNvSpPr/>
          <p:nvPr/>
        </p:nvSpPr>
        <p:spPr>
          <a:xfrm>
            <a:off x="6391554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28" name="object 1028"/>
          <p:cNvSpPr/>
          <p:nvPr/>
        </p:nvSpPr>
        <p:spPr>
          <a:xfrm>
            <a:off x="6406682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29" name="object 1029"/>
          <p:cNvSpPr/>
          <p:nvPr/>
        </p:nvSpPr>
        <p:spPr>
          <a:xfrm>
            <a:off x="6421809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30" name="object 1030"/>
          <p:cNvSpPr/>
          <p:nvPr/>
        </p:nvSpPr>
        <p:spPr>
          <a:xfrm>
            <a:off x="6436938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31" name="object 1031"/>
          <p:cNvSpPr/>
          <p:nvPr/>
        </p:nvSpPr>
        <p:spPr>
          <a:xfrm>
            <a:off x="6452066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32" name="object 1032"/>
          <p:cNvSpPr/>
          <p:nvPr/>
        </p:nvSpPr>
        <p:spPr>
          <a:xfrm>
            <a:off x="6467193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33" name="object 1033"/>
          <p:cNvSpPr/>
          <p:nvPr/>
        </p:nvSpPr>
        <p:spPr>
          <a:xfrm>
            <a:off x="6482322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34" name="object 1034"/>
          <p:cNvSpPr/>
          <p:nvPr/>
        </p:nvSpPr>
        <p:spPr>
          <a:xfrm>
            <a:off x="6497449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35" name="object 1035"/>
          <p:cNvSpPr/>
          <p:nvPr/>
        </p:nvSpPr>
        <p:spPr>
          <a:xfrm>
            <a:off x="6512578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36" name="object 1036"/>
          <p:cNvSpPr/>
          <p:nvPr/>
        </p:nvSpPr>
        <p:spPr>
          <a:xfrm>
            <a:off x="6527706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37" name="object 1037"/>
          <p:cNvSpPr/>
          <p:nvPr/>
        </p:nvSpPr>
        <p:spPr>
          <a:xfrm>
            <a:off x="6542833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38" name="object 1038"/>
          <p:cNvSpPr/>
          <p:nvPr/>
        </p:nvSpPr>
        <p:spPr>
          <a:xfrm>
            <a:off x="6557962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39" name="object 1039"/>
          <p:cNvSpPr/>
          <p:nvPr/>
        </p:nvSpPr>
        <p:spPr>
          <a:xfrm>
            <a:off x="6573089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40" name="object 1040"/>
          <p:cNvSpPr/>
          <p:nvPr/>
        </p:nvSpPr>
        <p:spPr>
          <a:xfrm>
            <a:off x="6588218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41" name="object 1041"/>
          <p:cNvSpPr/>
          <p:nvPr/>
        </p:nvSpPr>
        <p:spPr>
          <a:xfrm>
            <a:off x="6603346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42" name="object 1042"/>
          <p:cNvSpPr/>
          <p:nvPr/>
        </p:nvSpPr>
        <p:spPr>
          <a:xfrm>
            <a:off x="6618473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43" name="object 1043"/>
          <p:cNvSpPr/>
          <p:nvPr/>
        </p:nvSpPr>
        <p:spPr>
          <a:xfrm>
            <a:off x="6633602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44" name="object 1044"/>
          <p:cNvSpPr/>
          <p:nvPr/>
        </p:nvSpPr>
        <p:spPr>
          <a:xfrm>
            <a:off x="6648729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45" name="object 1045"/>
          <p:cNvSpPr/>
          <p:nvPr/>
        </p:nvSpPr>
        <p:spPr>
          <a:xfrm>
            <a:off x="6663857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46" name="object 1046"/>
          <p:cNvSpPr/>
          <p:nvPr/>
        </p:nvSpPr>
        <p:spPr>
          <a:xfrm>
            <a:off x="6678985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47" name="object 1047"/>
          <p:cNvSpPr/>
          <p:nvPr/>
        </p:nvSpPr>
        <p:spPr>
          <a:xfrm>
            <a:off x="6694112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48" name="object 1048"/>
          <p:cNvSpPr/>
          <p:nvPr/>
        </p:nvSpPr>
        <p:spPr>
          <a:xfrm>
            <a:off x="6709241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49" name="object 1049"/>
          <p:cNvSpPr/>
          <p:nvPr/>
        </p:nvSpPr>
        <p:spPr>
          <a:xfrm>
            <a:off x="6724368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50" name="object 1050"/>
          <p:cNvSpPr/>
          <p:nvPr/>
        </p:nvSpPr>
        <p:spPr>
          <a:xfrm>
            <a:off x="6739497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51" name="object 1051"/>
          <p:cNvSpPr/>
          <p:nvPr/>
        </p:nvSpPr>
        <p:spPr>
          <a:xfrm>
            <a:off x="6754625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52" name="object 1052"/>
          <p:cNvSpPr/>
          <p:nvPr/>
        </p:nvSpPr>
        <p:spPr>
          <a:xfrm>
            <a:off x="6769752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53" name="object 1053"/>
          <p:cNvSpPr/>
          <p:nvPr/>
        </p:nvSpPr>
        <p:spPr>
          <a:xfrm>
            <a:off x="6784881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54" name="object 1054"/>
          <p:cNvSpPr/>
          <p:nvPr/>
        </p:nvSpPr>
        <p:spPr>
          <a:xfrm>
            <a:off x="6800008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55" name="object 1055"/>
          <p:cNvSpPr/>
          <p:nvPr/>
        </p:nvSpPr>
        <p:spPr>
          <a:xfrm>
            <a:off x="6815137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56" name="object 1056"/>
          <p:cNvSpPr/>
          <p:nvPr/>
        </p:nvSpPr>
        <p:spPr>
          <a:xfrm>
            <a:off x="6830265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57" name="object 1057"/>
          <p:cNvSpPr/>
          <p:nvPr/>
        </p:nvSpPr>
        <p:spPr>
          <a:xfrm>
            <a:off x="6845392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58" name="object 1058"/>
          <p:cNvSpPr/>
          <p:nvPr/>
        </p:nvSpPr>
        <p:spPr>
          <a:xfrm>
            <a:off x="6860521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59" name="object 1059"/>
          <p:cNvSpPr/>
          <p:nvPr/>
        </p:nvSpPr>
        <p:spPr>
          <a:xfrm>
            <a:off x="6875648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60" name="object 1060"/>
          <p:cNvSpPr/>
          <p:nvPr/>
        </p:nvSpPr>
        <p:spPr>
          <a:xfrm>
            <a:off x="6890776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61" name="object 1061"/>
          <p:cNvSpPr/>
          <p:nvPr/>
        </p:nvSpPr>
        <p:spPr>
          <a:xfrm>
            <a:off x="6905904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62" name="object 1062"/>
          <p:cNvSpPr/>
          <p:nvPr/>
        </p:nvSpPr>
        <p:spPr>
          <a:xfrm>
            <a:off x="6921032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63" name="object 1063"/>
          <p:cNvSpPr/>
          <p:nvPr/>
        </p:nvSpPr>
        <p:spPr>
          <a:xfrm>
            <a:off x="6936160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64" name="object 1064"/>
          <p:cNvSpPr/>
          <p:nvPr/>
        </p:nvSpPr>
        <p:spPr>
          <a:xfrm>
            <a:off x="6951287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65" name="object 1065"/>
          <p:cNvSpPr/>
          <p:nvPr/>
        </p:nvSpPr>
        <p:spPr>
          <a:xfrm>
            <a:off x="6966415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66" name="object 1066"/>
          <p:cNvSpPr/>
          <p:nvPr/>
        </p:nvSpPr>
        <p:spPr>
          <a:xfrm>
            <a:off x="6981544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67" name="object 1067"/>
          <p:cNvSpPr/>
          <p:nvPr/>
        </p:nvSpPr>
        <p:spPr>
          <a:xfrm>
            <a:off x="6996671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68" name="object 1068"/>
          <p:cNvSpPr/>
          <p:nvPr/>
        </p:nvSpPr>
        <p:spPr>
          <a:xfrm>
            <a:off x="7011800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69" name="object 1069"/>
          <p:cNvSpPr/>
          <p:nvPr/>
        </p:nvSpPr>
        <p:spPr>
          <a:xfrm>
            <a:off x="7026927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70" name="object 1070"/>
          <p:cNvSpPr/>
          <p:nvPr/>
        </p:nvSpPr>
        <p:spPr>
          <a:xfrm>
            <a:off x="7042055" y="9452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71" name="object 1071"/>
          <p:cNvSpPr/>
          <p:nvPr/>
        </p:nvSpPr>
        <p:spPr>
          <a:xfrm>
            <a:off x="1270746" y="3982150"/>
            <a:ext cx="15127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0" y="0"/>
                </a:moveTo>
                <a:lnTo>
                  <a:pt x="17144" y="0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72" name="object 1072"/>
          <p:cNvSpPr/>
          <p:nvPr/>
        </p:nvSpPr>
        <p:spPr>
          <a:xfrm>
            <a:off x="1293438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73" name="object 1073"/>
          <p:cNvSpPr/>
          <p:nvPr/>
        </p:nvSpPr>
        <p:spPr>
          <a:xfrm>
            <a:off x="1308566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74" name="object 1074"/>
          <p:cNvSpPr/>
          <p:nvPr/>
        </p:nvSpPr>
        <p:spPr>
          <a:xfrm>
            <a:off x="1323694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75" name="object 1075"/>
          <p:cNvSpPr/>
          <p:nvPr/>
        </p:nvSpPr>
        <p:spPr>
          <a:xfrm>
            <a:off x="1338822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76" name="object 1076"/>
          <p:cNvSpPr/>
          <p:nvPr/>
        </p:nvSpPr>
        <p:spPr>
          <a:xfrm>
            <a:off x="1353950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77" name="object 1077"/>
          <p:cNvSpPr/>
          <p:nvPr/>
        </p:nvSpPr>
        <p:spPr>
          <a:xfrm>
            <a:off x="1369078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78" name="object 1078"/>
          <p:cNvSpPr/>
          <p:nvPr/>
        </p:nvSpPr>
        <p:spPr>
          <a:xfrm>
            <a:off x="1384206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79" name="object 1079"/>
          <p:cNvSpPr/>
          <p:nvPr/>
        </p:nvSpPr>
        <p:spPr>
          <a:xfrm>
            <a:off x="1399334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80" name="object 1080"/>
          <p:cNvSpPr/>
          <p:nvPr/>
        </p:nvSpPr>
        <p:spPr>
          <a:xfrm>
            <a:off x="1414462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81" name="object 1081"/>
          <p:cNvSpPr/>
          <p:nvPr/>
        </p:nvSpPr>
        <p:spPr>
          <a:xfrm>
            <a:off x="1429590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82" name="object 1082"/>
          <p:cNvSpPr/>
          <p:nvPr/>
        </p:nvSpPr>
        <p:spPr>
          <a:xfrm>
            <a:off x="1444718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83" name="object 1083"/>
          <p:cNvSpPr/>
          <p:nvPr/>
        </p:nvSpPr>
        <p:spPr>
          <a:xfrm>
            <a:off x="1459846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84" name="object 1084"/>
          <p:cNvSpPr/>
          <p:nvPr/>
        </p:nvSpPr>
        <p:spPr>
          <a:xfrm>
            <a:off x="1474974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85" name="object 1085"/>
          <p:cNvSpPr/>
          <p:nvPr/>
        </p:nvSpPr>
        <p:spPr>
          <a:xfrm>
            <a:off x="1490102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86" name="object 1086"/>
          <p:cNvSpPr/>
          <p:nvPr/>
        </p:nvSpPr>
        <p:spPr>
          <a:xfrm>
            <a:off x="1505229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87" name="object 1087"/>
          <p:cNvSpPr/>
          <p:nvPr/>
        </p:nvSpPr>
        <p:spPr>
          <a:xfrm>
            <a:off x="1520357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88" name="object 1088"/>
          <p:cNvSpPr/>
          <p:nvPr/>
        </p:nvSpPr>
        <p:spPr>
          <a:xfrm>
            <a:off x="1535485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89" name="object 1089"/>
          <p:cNvSpPr/>
          <p:nvPr/>
        </p:nvSpPr>
        <p:spPr>
          <a:xfrm>
            <a:off x="1550613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90" name="object 1090"/>
          <p:cNvSpPr/>
          <p:nvPr/>
        </p:nvSpPr>
        <p:spPr>
          <a:xfrm>
            <a:off x="1565741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91" name="object 1091"/>
          <p:cNvSpPr/>
          <p:nvPr/>
        </p:nvSpPr>
        <p:spPr>
          <a:xfrm>
            <a:off x="1580869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92" name="object 1092"/>
          <p:cNvSpPr/>
          <p:nvPr/>
        </p:nvSpPr>
        <p:spPr>
          <a:xfrm>
            <a:off x="1595997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93" name="object 1093"/>
          <p:cNvSpPr/>
          <p:nvPr/>
        </p:nvSpPr>
        <p:spPr>
          <a:xfrm>
            <a:off x="1611125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94" name="object 1094"/>
          <p:cNvSpPr/>
          <p:nvPr/>
        </p:nvSpPr>
        <p:spPr>
          <a:xfrm>
            <a:off x="1626253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95" name="object 1095"/>
          <p:cNvSpPr/>
          <p:nvPr/>
        </p:nvSpPr>
        <p:spPr>
          <a:xfrm>
            <a:off x="1641381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96" name="object 1096"/>
          <p:cNvSpPr/>
          <p:nvPr/>
        </p:nvSpPr>
        <p:spPr>
          <a:xfrm>
            <a:off x="1656509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97" name="object 1097"/>
          <p:cNvSpPr/>
          <p:nvPr/>
        </p:nvSpPr>
        <p:spPr>
          <a:xfrm>
            <a:off x="1671637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98" name="object 1098"/>
          <p:cNvSpPr/>
          <p:nvPr/>
        </p:nvSpPr>
        <p:spPr>
          <a:xfrm>
            <a:off x="1686765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99" name="object 1099"/>
          <p:cNvSpPr/>
          <p:nvPr/>
        </p:nvSpPr>
        <p:spPr>
          <a:xfrm>
            <a:off x="1701893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00" name="object 1100"/>
          <p:cNvSpPr/>
          <p:nvPr/>
        </p:nvSpPr>
        <p:spPr>
          <a:xfrm>
            <a:off x="1717021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01" name="object 1101"/>
          <p:cNvSpPr/>
          <p:nvPr/>
        </p:nvSpPr>
        <p:spPr>
          <a:xfrm>
            <a:off x="1732149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02" name="object 1102"/>
          <p:cNvSpPr/>
          <p:nvPr/>
        </p:nvSpPr>
        <p:spPr>
          <a:xfrm>
            <a:off x="1747277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03" name="object 1103"/>
          <p:cNvSpPr/>
          <p:nvPr/>
        </p:nvSpPr>
        <p:spPr>
          <a:xfrm>
            <a:off x="1762404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04" name="object 1104"/>
          <p:cNvSpPr/>
          <p:nvPr/>
        </p:nvSpPr>
        <p:spPr>
          <a:xfrm>
            <a:off x="1777532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05" name="object 1105"/>
          <p:cNvSpPr/>
          <p:nvPr/>
        </p:nvSpPr>
        <p:spPr>
          <a:xfrm>
            <a:off x="1792660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06" name="object 1106"/>
          <p:cNvSpPr/>
          <p:nvPr/>
        </p:nvSpPr>
        <p:spPr>
          <a:xfrm>
            <a:off x="1807788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07" name="object 1107"/>
          <p:cNvSpPr/>
          <p:nvPr/>
        </p:nvSpPr>
        <p:spPr>
          <a:xfrm>
            <a:off x="1822916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08" name="object 1108"/>
          <p:cNvSpPr/>
          <p:nvPr/>
        </p:nvSpPr>
        <p:spPr>
          <a:xfrm>
            <a:off x="1838044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09" name="object 1109"/>
          <p:cNvSpPr/>
          <p:nvPr/>
        </p:nvSpPr>
        <p:spPr>
          <a:xfrm>
            <a:off x="1853172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10" name="object 1110"/>
          <p:cNvSpPr/>
          <p:nvPr/>
        </p:nvSpPr>
        <p:spPr>
          <a:xfrm>
            <a:off x="1868300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11" name="object 1111"/>
          <p:cNvSpPr/>
          <p:nvPr/>
        </p:nvSpPr>
        <p:spPr>
          <a:xfrm>
            <a:off x="1883428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12" name="object 1112"/>
          <p:cNvSpPr/>
          <p:nvPr/>
        </p:nvSpPr>
        <p:spPr>
          <a:xfrm>
            <a:off x="1898556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13" name="object 1113"/>
          <p:cNvSpPr/>
          <p:nvPr/>
        </p:nvSpPr>
        <p:spPr>
          <a:xfrm>
            <a:off x="1913684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14" name="object 1114"/>
          <p:cNvSpPr/>
          <p:nvPr/>
        </p:nvSpPr>
        <p:spPr>
          <a:xfrm>
            <a:off x="1928812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15" name="object 1115"/>
          <p:cNvSpPr/>
          <p:nvPr/>
        </p:nvSpPr>
        <p:spPr>
          <a:xfrm>
            <a:off x="1943940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16" name="object 1116"/>
          <p:cNvSpPr/>
          <p:nvPr/>
        </p:nvSpPr>
        <p:spPr>
          <a:xfrm>
            <a:off x="1959068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17" name="object 1117"/>
          <p:cNvSpPr/>
          <p:nvPr/>
        </p:nvSpPr>
        <p:spPr>
          <a:xfrm>
            <a:off x="1974196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18" name="object 1118"/>
          <p:cNvSpPr/>
          <p:nvPr/>
        </p:nvSpPr>
        <p:spPr>
          <a:xfrm>
            <a:off x="1989324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19" name="object 1119"/>
          <p:cNvSpPr/>
          <p:nvPr/>
        </p:nvSpPr>
        <p:spPr>
          <a:xfrm>
            <a:off x="2004452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20" name="object 1120"/>
          <p:cNvSpPr/>
          <p:nvPr/>
        </p:nvSpPr>
        <p:spPr>
          <a:xfrm>
            <a:off x="2019579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21" name="object 1121"/>
          <p:cNvSpPr/>
          <p:nvPr/>
        </p:nvSpPr>
        <p:spPr>
          <a:xfrm>
            <a:off x="2034707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22" name="object 1122"/>
          <p:cNvSpPr/>
          <p:nvPr/>
        </p:nvSpPr>
        <p:spPr>
          <a:xfrm>
            <a:off x="2049835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23" name="object 1123"/>
          <p:cNvSpPr/>
          <p:nvPr/>
        </p:nvSpPr>
        <p:spPr>
          <a:xfrm>
            <a:off x="2064963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24" name="object 1124"/>
          <p:cNvSpPr/>
          <p:nvPr/>
        </p:nvSpPr>
        <p:spPr>
          <a:xfrm>
            <a:off x="2080091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25" name="object 1125"/>
          <p:cNvSpPr/>
          <p:nvPr/>
        </p:nvSpPr>
        <p:spPr>
          <a:xfrm>
            <a:off x="2095219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26" name="object 1126"/>
          <p:cNvSpPr/>
          <p:nvPr/>
        </p:nvSpPr>
        <p:spPr>
          <a:xfrm>
            <a:off x="2110347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27" name="object 1127"/>
          <p:cNvSpPr/>
          <p:nvPr/>
        </p:nvSpPr>
        <p:spPr>
          <a:xfrm>
            <a:off x="2125475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28" name="object 1128"/>
          <p:cNvSpPr/>
          <p:nvPr/>
        </p:nvSpPr>
        <p:spPr>
          <a:xfrm>
            <a:off x="2140603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29" name="object 1129"/>
          <p:cNvSpPr/>
          <p:nvPr/>
        </p:nvSpPr>
        <p:spPr>
          <a:xfrm>
            <a:off x="2155731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30" name="object 1130"/>
          <p:cNvSpPr/>
          <p:nvPr/>
        </p:nvSpPr>
        <p:spPr>
          <a:xfrm>
            <a:off x="2170859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31" name="object 1131"/>
          <p:cNvSpPr/>
          <p:nvPr/>
        </p:nvSpPr>
        <p:spPr>
          <a:xfrm>
            <a:off x="2185987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32" name="object 1132"/>
          <p:cNvSpPr/>
          <p:nvPr/>
        </p:nvSpPr>
        <p:spPr>
          <a:xfrm>
            <a:off x="2201115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33" name="object 1133"/>
          <p:cNvSpPr/>
          <p:nvPr/>
        </p:nvSpPr>
        <p:spPr>
          <a:xfrm>
            <a:off x="2216243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34" name="object 1134"/>
          <p:cNvSpPr/>
          <p:nvPr/>
        </p:nvSpPr>
        <p:spPr>
          <a:xfrm>
            <a:off x="2231371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35" name="object 1135"/>
          <p:cNvSpPr/>
          <p:nvPr/>
        </p:nvSpPr>
        <p:spPr>
          <a:xfrm>
            <a:off x="2246499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36" name="object 1136"/>
          <p:cNvSpPr/>
          <p:nvPr/>
        </p:nvSpPr>
        <p:spPr>
          <a:xfrm>
            <a:off x="2261627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37" name="object 1137"/>
          <p:cNvSpPr/>
          <p:nvPr/>
        </p:nvSpPr>
        <p:spPr>
          <a:xfrm>
            <a:off x="2276754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38" name="object 1138"/>
          <p:cNvSpPr/>
          <p:nvPr/>
        </p:nvSpPr>
        <p:spPr>
          <a:xfrm>
            <a:off x="2291882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39" name="object 1139"/>
          <p:cNvSpPr/>
          <p:nvPr/>
        </p:nvSpPr>
        <p:spPr>
          <a:xfrm>
            <a:off x="2307010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40" name="object 1140"/>
          <p:cNvSpPr/>
          <p:nvPr/>
        </p:nvSpPr>
        <p:spPr>
          <a:xfrm>
            <a:off x="2322138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41" name="object 1141"/>
          <p:cNvSpPr/>
          <p:nvPr/>
        </p:nvSpPr>
        <p:spPr>
          <a:xfrm>
            <a:off x="2337266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42" name="object 1142"/>
          <p:cNvSpPr/>
          <p:nvPr/>
        </p:nvSpPr>
        <p:spPr>
          <a:xfrm>
            <a:off x="2352394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43" name="object 1143"/>
          <p:cNvSpPr/>
          <p:nvPr/>
        </p:nvSpPr>
        <p:spPr>
          <a:xfrm>
            <a:off x="2367522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44" name="object 1144"/>
          <p:cNvSpPr/>
          <p:nvPr/>
        </p:nvSpPr>
        <p:spPr>
          <a:xfrm>
            <a:off x="2382650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45" name="object 1145"/>
          <p:cNvSpPr/>
          <p:nvPr/>
        </p:nvSpPr>
        <p:spPr>
          <a:xfrm>
            <a:off x="2397778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46" name="object 1146"/>
          <p:cNvSpPr/>
          <p:nvPr/>
        </p:nvSpPr>
        <p:spPr>
          <a:xfrm>
            <a:off x="2412906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47" name="object 1147"/>
          <p:cNvSpPr/>
          <p:nvPr/>
        </p:nvSpPr>
        <p:spPr>
          <a:xfrm>
            <a:off x="2428034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48" name="object 1148"/>
          <p:cNvSpPr/>
          <p:nvPr/>
        </p:nvSpPr>
        <p:spPr>
          <a:xfrm>
            <a:off x="2443162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49" name="object 1149"/>
          <p:cNvSpPr/>
          <p:nvPr/>
        </p:nvSpPr>
        <p:spPr>
          <a:xfrm>
            <a:off x="2458290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50" name="object 1150"/>
          <p:cNvSpPr/>
          <p:nvPr/>
        </p:nvSpPr>
        <p:spPr>
          <a:xfrm>
            <a:off x="2473418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51" name="object 1151"/>
          <p:cNvSpPr/>
          <p:nvPr/>
        </p:nvSpPr>
        <p:spPr>
          <a:xfrm>
            <a:off x="2488546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52" name="object 1152"/>
          <p:cNvSpPr/>
          <p:nvPr/>
        </p:nvSpPr>
        <p:spPr>
          <a:xfrm>
            <a:off x="2503674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53" name="object 1153"/>
          <p:cNvSpPr/>
          <p:nvPr/>
        </p:nvSpPr>
        <p:spPr>
          <a:xfrm>
            <a:off x="2518802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54" name="object 1154"/>
          <p:cNvSpPr/>
          <p:nvPr/>
        </p:nvSpPr>
        <p:spPr>
          <a:xfrm>
            <a:off x="2533929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55" name="object 1155"/>
          <p:cNvSpPr/>
          <p:nvPr/>
        </p:nvSpPr>
        <p:spPr>
          <a:xfrm>
            <a:off x="2549057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56" name="object 1156"/>
          <p:cNvSpPr/>
          <p:nvPr/>
        </p:nvSpPr>
        <p:spPr>
          <a:xfrm>
            <a:off x="2564185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57" name="object 1157"/>
          <p:cNvSpPr/>
          <p:nvPr/>
        </p:nvSpPr>
        <p:spPr>
          <a:xfrm>
            <a:off x="2579313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58" name="object 1158"/>
          <p:cNvSpPr/>
          <p:nvPr/>
        </p:nvSpPr>
        <p:spPr>
          <a:xfrm>
            <a:off x="2594441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59" name="object 1159"/>
          <p:cNvSpPr/>
          <p:nvPr/>
        </p:nvSpPr>
        <p:spPr>
          <a:xfrm>
            <a:off x="2609569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60" name="object 1160"/>
          <p:cNvSpPr/>
          <p:nvPr/>
        </p:nvSpPr>
        <p:spPr>
          <a:xfrm>
            <a:off x="2624697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61" name="object 1161"/>
          <p:cNvSpPr/>
          <p:nvPr/>
        </p:nvSpPr>
        <p:spPr>
          <a:xfrm>
            <a:off x="2639825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62" name="object 1162"/>
          <p:cNvSpPr/>
          <p:nvPr/>
        </p:nvSpPr>
        <p:spPr>
          <a:xfrm>
            <a:off x="2654953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63" name="object 1163"/>
          <p:cNvSpPr/>
          <p:nvPr/>
        </p:nvSpPr>
        <p:spPr>
          <a:xfrm>
            <a:off x="2670081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64" name="object 1164"/>
          <p:cNvSpPr/>
          <p:nvPr/>
        </p:nvSpPr>
        <p:spPr>
          <a:xfrm>
            <a:off x="2685209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65" name="object 1165"/>
          <p:cNvSpPr/>
          <p:nvPr/>
        </p:nvSpPr>
        <p:spPr>
          <a:xfrm>
            <a:off x="2700337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66" name="object 1166"/>
          <p:cNvSpPr/>
          <p:nvPr/>
        </p:nvSpPr>
        <p:spPr>
          <a:xfrm>
            <a:off x="2715465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67" name="object 1167"/>
          <p:cNvSpPr/>
          <p:nvPr/>
        </p:nvSpPr>
        <p:spPr>
          <a:xfrm>
            <a:off x="2730593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68" name="object 1168"/>
          <p:cNvSpPr/>
          <p:nvPr/>
        </p:nvSpPr>
        <p:spPr>
          <a:xfrm>
            <a:off x="2745721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69" name="object 1169"/>
          <p:cNvSpPr/>
          <p:nvPr/>
        </p:nvSpPr>
        <p:spPr>
          <a:xfrm>
            <a:off x="2760849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70" name="object 1170"/>
          <p:cNvSpPr/>
          <p:nvPr/>
        </p:nvSpPr>
        <p:spPr>
          <a:xfrm>
            <a:off x="2775977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71" name="object 1171"/>
          <p:cNvSpPr/>
          <p:nvPr/>
        </p:nvSpPr>
        <p:spPr>
          <a:xfrm>
            <a:off x="2791104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72" name="object 1172"/>
          <p:cNvSpPr/>
          <p:nvPr/>
        </p:nvSpPr>
        <p:spPr>
          <a:xfrm>
            <a:off x="2806232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73" name="object 1173"/>
          <p:cNvSpPr/>
          <p:nvPr/>
        </p:nvSpPr>
        <p:spPr>
          <a:xfrm>
            <a:off x="2821360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74" name="object 1174"/>
          <p:cNvSpPr/>
          <p:nvPr/>
        </p:nvSpPr>
        <p:spPr>
          <a:xfrm>
            <a:off x="2836488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75" name="object 1175"/>
          <p:cNvSpPr/>
          <p:nvPr/>
        </p:nvSpPr>
        <p:spPr>
          <a:xfrm>
            <a:off x="2851616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76" name="object 1176"/>
          <p:cNvSpPr/>
          <p:nvPr/>
        </p:nvSpPr>
        <p:spPr>
          <a:xfrm>
            <a:off x="2866744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77" name="object 1177"/>
          <p:cNvSpPr/>
          <p:nvPr/>
        </p:nvSpPr>
        <p:spPr>
          <a:xfrm>
            <a:off x="2881872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78" name="object 1178"/>
          <p:cNvSpPr/>
          <p:nvPr/>
        </p:nvSpPr>
        <p:spPr>
          <a:xfrm>
            <a:off x="2897000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79" name="object 1179"/>
          <p:cNvSpPr/>
          <p:nvPr/>
        </p:nvSpPr>
        <p:spPr>
          <a:xfrm>
            <a:off x="2912128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80" name="object 1180"/>
          <p:cNvSpPr/>
          <p:nvPr/>
        </p:nvSpPr>
        <p:spPr>
          <a:xfrm>
            <a:off x="2927256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81" name="object 1181"/>
          <p:cNvSpPr/>
          <p:nvPr/>
        </p:nvSpPr>
        <p:spPr>
          <a:xfrm>
            <a:off x="2942384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82" name="object 1182"/>
          <p:cNvSpPr/>
          <p:nvPr/>
        </p:nvSpPr>
        <p:spPr>
          <a:xfrm>
            <a:off x="2957512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83" name="object 1183"/>
          <p:cNvSpPr/>
          <p:nvPr/>
        </p:nvSpPr>
        <p:spPr>
          <a:xfrm>
            <a:off x="2972640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84" name="object 1184"/>
          <p:cNvSpPr/>
          <p:nvPr/>
        </p:nvSpPr>
        <p:spPr>
          <a:xfrm>
            <a:off x="2987768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85" name="object 1185"/>
          <p:cNvSpPr/>
          <p:nvPr/>
        </p:nvSpPr>
        <p:spPr>
          <a:xfrm>
            <a:off x="3002896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86" name="object 1186"/>
          <p:cNvSpPr/>
          <p:nvPr/>
        </p:nvSpPr>
        <p:spPr>
          <a:xfrm>
            <a:off x="3018024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87" name="object 1187"/>
          <p:cNvSpPr/>
          <p:nvPr/>
        </p:nvSpPr>
        <p:spPr>
          <a:xfrm>
            <a:off x="3033152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88" name="object 1188"/>
          <p:cNvSpPr/>
          <p:nvPr/>
        </p:nvSpPr>
        <p:spPr>
          <a:xfrm>
            <a:off x="3048279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89" name="object 1189"/>
          <p:cNvSpPr/>
          <p:nvPr/>
        </p:nvSpPr>
        <p:spPr>
          <a:xfrm>
            <a:off x="3063407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90" name="object 1190"/>
          <p:cNvSpPr/>
          <p:nvPr/>
        </p:nvSpPr>
        <p:spPr>
          <a:xfrm>
            <a:off x="3078535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91" name="object 1191"/>
          <p:cNvSpPr/>
          <p:nvPr/>
        </p:nvSpPr>
        <p:spPr>
          <a:xfrm>
            <a:off x="3093663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92" name="object 1192"/>
          <p:cNvSpPr/>
          <p:nvPr/>
        </p:nvSpPr>
        <p:spPr>
          <a:xfrm>
            <a:off x="3108791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93" name="object 1193"/>
          <p:cNvSpPr/>
          <p:nvPr/>
        </p:nvSpPr>
        <p:spPr>
          <a:xfrm>
            <a:off x="3123919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94" name="object 1194"/>
          <p:cNvSpPr/>
          <p:nvPr/>
        </p:nvSpPr>
        <p:spPr>
          <a:xfrm>
            <a:off x="3139047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95" name="object 1195"/>
          <p:cNvSpPr/>
          <p:nvPr/>
        </p:nvSpPr>
        <p:spPr>
          <a:xfrm>
            <a:off x="3154175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96" name="object 1196"/>
          <p:cNvSpPr/>
          <p:nvPr/>
        </p:nvSpPr>
        <p:spPr>
          <a:xfrm>
            <a:off x="3169303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97" name="object 1197"/>
          <p:cNvSpPr/>
          <p:nvPr/>
        </p:nvSpPr>
        <p:spPr>
          <a:xfrm>
            <a:off x="3184431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98" name="object 1198"/>
          <p:cNvSpPr/>
          <p:nvPr/>
        </p:nvSpPr>
        <p:spPr>
          <a:xfrm>
            <a:off x="3199559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99" name="object 1199"/>
          <p:cNvSpPr/>
          <p:nvPr/>
        </p:nvSpPr>
        <p:spPr>
          <a:xfrm>
            <a:off x="3214687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00" name="object 1200"/>
          <p:cNvSpPr/>
          <p:nvPr/>
        </p:nvSpPr>
        <p:spPr>
          <a:xfrm>
            <a:off x="3229815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01" name="object 1201"/>
          <p:cNvSpPr/>
          <p:nvPr/>
        </p:nvSpPr>
        <p:spPr>
          <a:xfrm>
            <a:off x="3244943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02" name="object 1202"/>
          <p:cNvSpPr/>
          <p:nvPr/>
        </p:nvSpPr>
        <p:spPr>
          <a:xfrm>
            <a:off x="3260071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03" name="object 1203"/>
          <p:cNvSpPr/>
          <p:nvPr/>
        </p:nvSpPr>
        <p:spPr>
          <a:xfrm>
            <a:off x="3275199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04" name="object 1204"/>
          <p:cNvSpPr/>
          <p:nvPr/>
        </p:nvSpPr>
        <p:spPr>
          <a:xfrm>
            <a:off x="3290327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05" name="object 1205"/>
          <p:cNvSpPr/>
          <p:nvPr/>
        </p:nvSpPr>
        <p:spPr>
          <a:xfrm>
            <a:off x="3305454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06" name="object 1206"/>
          <p:cNvSpPr/>
          <p:nvPr/>
        </p:nvSpPr>
        <p:spPr>
          <a:xfrm>
            <a:off x="3320582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07" name="object 1207"/>
          <p:cNvSpPr/>
          <p:nvPr/>
        </p:nvSpPr>
        <p:spPr>
          <a:xfrm>
            <a:off x="3335710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08" name="object 1208"/>
          <p:cNvSpPr/>
          <p:nvPr/>
        </p:nvSpPr>
        <p:spPr>
          <a:xfrm>
            <a:off x="3350838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09" name="object 1209"/>
          <p:cNvSpPr/>
          <p:nvPr/>
        </p:nvSpPr>
        <p:spPr>
          <a:xfrm>
            <a:off x="3365966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10" name="object 1210"/>
          <p:cNvSpPr/>
          <p:nvPr/>
        </p:nvSpPr>
        <p:spPr>
          <a:xfrm>
            <a:off x="3381094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11" name="object 1211"/>
          <p:cNvSpPr/>
          <p:nvPr/>
        </p:nvSpPr>
        <p:spPr>
          <a:xfrm>
            <a:off x="3396222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12" name="object 1212"/>
          <p:cNvSpPr/>
          <p:nvPr/>
        </p:nvSpPr>
        <p:spPr>
          <a:xfrm>
            <a:off x="3411350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13" name="object 1213"/>
          <p:cNvSpPr/>
          <p:nvPr/>
        </p:nvSpPr>
        <p:spPr>
          <a:xfrm>
            <a:off x="3426478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14" name="object 1214"/>
          <p:cNvSpPr/>
          <p:nvPr/>
        </p:nvSpPr>
        <p:spPr>
          <a:xfrm>
            <a:off x="3441606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15" name="object 1215"/>
          <p:cNvSpPr/>
          <p:nvPr/>
        </p:nvSpPr>
        <p:spPr>
          <a:xfrm>
            <a:off x="3456734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16" name="object 1216"/>
          <p:cNvSpPr/>
          <p:nvPr/>
        </p:nvSpPr>
        <p:spPr>
          <a:xfrm>
            <a:off x="3471862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17" name="object 1217"/>
          <p:cNvSpPr/>
          <p:nvPr/>
        </p:nvSpPr>
        <p:spPr>
          <a:xfrm>
            <a:off x="3486990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18" name="object 1218"/>
          <p:cNvSpPr/>
          <p:nvPr/>
        </p:nvSpPr>
        <p:spPr>
          <a:xfrm>
            <a:off x="3502118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19" name="object 1219"/>
          <p:cNvSpPr/>
          <p:nvPr/>
        </p:nvSpPr>
        <p:spPr>
          <a:xfrm>
            <a:off x="3517246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20" name="object 1220"/>
          <p:cNvSpPr/>
          <p:nvPr/>
        </p:nvSpPr>
        <p:spPr>
          <a:xfrm>
            <a:off x="3532374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21" name="object 1221"/>
          <p:cNvSpPr/>
          <p:nvPr/>
        </p:nvSpPr>
        <p:spPr>
          <a:xfrm>
            <a:off x="3547502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22" name="object 1222"/>
          <p:cNvSpPr/>
          <p:nvPr/>
        </p:nvSpPr>
        <p:spPr>
          <a:xfrm>
            <a:off x="3562629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23" name="object 1223"/>
          <p:cNvSpPr/>
          <p:nvPr/>
        </p:nvSpPr>
        <p:spPr>
          <a:xfrm>
            <a:off x="3577757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24" name="object 1224"/>
          <p:cNvSpPr/>
          <p:nvPr/>
        </p:nvSpPr>
        <p:spPr>
          <a:xfrm>
            <a:off x="3592885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25" name="object 1225"/>
          <p:cNvSpPr/>
          <p:nvPr/>
        </p:nvSpPr>
        <p:spPr>
          <a:xfrm>
            <a:off x="3608013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26" name="object 1226"/>
          <p:cNvSpPr/>
          <p:nvPr/>
        </p:nvSpPr>
        <p:spPr>
          <a:xfrm>
            <a:off x="3623141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27" name="object 1227"/>
          <p:cNvSpPr/>
          <p:nvPr/>
        </p:nvSpPr>
        <p:spPr>
          <a:xfrm>
            <a:off x="3638269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28" name="object 1228"/>
          <p:cNvSpPr/>
          <p:nvPr/>
        </p:nvSpPr>
        <p:spPr>
          <a:xfrm>
            <a:off x="3653397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29" name="object 1229"/>
          <p:cNvSpPr/>
          <p:nvPr/>
        </p:nvSpPr>
        <p:spPr>
          <a:xfrm>
            <a:off x="3668525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30" name="object 1230"/>
          <p:cNvSpPr/>
          <p:nvPr/>
        </p:nvSpPr>
        <p:spPr>
          <a:xfrm>
            <a:off x="3683653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31" name="object 1231"/>
          <p:cNvSpPr/>
          <p:nvPr/>
        </p:nvSpPr>
        <p:spPr>
          <a:xfrm>
            <a:off x="3698781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32" name="object 1232"/>
          <p:cNvSpPr/>
          <p:nvPr/>
        </p:nvSpPr>
        <p:spPr>
          <a:xfrm>
            <a:off x="3713909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33" name="object 1233"/>
          <p:cNvSpPr/>
          <p:nvPr/>
        </p:nvSpPr>
        <p:spPr>
          <a:xfrm>
            <a:off x="3729037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34" name="object 1234"/>
          <p:cNvSpPr/>
          <p:nvPr/>
        </p:nvSpPr>
        <p:spPr>
          <a:xfrm>
            <a:off x="3744165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35" name="object 1235"/>
          <p:cNvSpPr/>
          <p:nvPr/>
        </p:nvSpPr>
        <p:spPr>
          <a:xfrm>
            <a:off x="3759293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36" name="object 1236"/>
          <p:cNvSpPr/>
          <p:nvPr/>
        </p:nvSpPr>
        <p:spPr>
          <a:xfrm>
            <a:off x="3774421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37" name="object 1237"/>
          <p:cNvSpPr/>
          <p:nvPr/>
        </p:nvSpPr>
        <p:spPr>
          <a:xfrm>
            <a:off x="3789549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38" name="object 1238"/>
          <p:cNvSpPr/>
          <p:nvPr/>
        </p:nvSpPr>
        <p:spPr>
          <a:xfrm>
            <a:off x="3804677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39" name="object 1239"/>
          <p:cNvSpPr/>
          <p:nvPr/>
        </p:nvSpPr>
        <p:spPr>
          <a:xfrm>
            <a:off x="3819804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40" name="object 1240"/>
          <p:cNvSpPr/>
          <p:nvPr/>
        </p:nvSpPr>
        <p:spPr>
          <a:xfrm>
            <a:off x="3834932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41" name="object 1241"/>
          <p:cNvSpPr/>
          <p:nvPr/>
        </p:nvSpPr>
        <p:spPr>
          <a:xfrm>
            <a:off x="3850060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42" name="object 1242"/>
          <p:cNvSpPr/>
          <p:nvPr/>
        </p:nvSpPr>
        <p:spPr>
          <a:xfrm>
            <a:off x="3865188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43" name="object 1243"/>
          <p:cNvSpPr/>
          <p:nvPr/>
        </p:nvSpPr>
        <p:spPr>
          <a:xfrm>
            <a:off x="3880316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44" name="object 1244"/>
          <p:cNvSpPr/>
          <p:nvPr/>
        </p:nvSpPr>
        <p:spPr>
          <a:xfrm>
            <a:off x="3895444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45" name="object 1245"/>
          <p:cNvSpPr/>
          <p:nvPr/>
        </p:nvSpPr>
        <p:spPr>
          <a:xfrm>
            <a:off x="3910572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46" name="object 1246"/>
          <p:cNvSpPr/>
          <p:nvPr/>
        </p:nvSpPr>
        <p:spPr>
          <a:xfrm>
            <a:off x="3925700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47" name="object 1247"/>
          <p:cNvSpPr/>
          <p:nvPr/>
        </p:nvSpPr>
        <p:spPr>
          <a:xfrm>
            <a:off x="3940828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48" name="object 1248"/>
          <p:cNvSpPr/>
          <p:nvPr/>
        </p:nvSpPr>
        <p:spPr>
          <a:xfrm>
            <a:off x="3955956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49" name="object 1249"/>
          <p:cNvSpPr/>
          <p:nvPr/>
        </p:nvSpPr>
        <p:spPr>
          <a:xfrm>
            <a:off x="3971084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50" name="object 1250"/>
          <p:cNvSpPr/>
          <p:nvPr/>
        </p:nvSpPr>
        <p:spPr>
          <a:xfrm>
            <a:off x="3986212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51" name="object 1251"/>
          <p:cNvSpPr/>
          <p:nvPr/>
        </p:nvSpPr>
        <p:spPr>
          <a:xfrm>
            <a:off x="4001340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52" name="object 1252"/>
          <p:cNvSpPr/>
          <p:nvPr/>
        </p:nvSpPr>
        <p:spPr>
          <a:xfrm>
            <a:off x="4016468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53" name="object 1253"/>
          <p:cNvSpPr/>
          <p:nvPr/>
        </p:nvSpPr>
        <p:spPr>
          <a:xfrm>
            <a:off x="4031596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54" name="object 1254"/>
          <p:cNvSpPr/>
          <p:nvPr/>
        </p:nvSpPr>
        <p:spPr>
          <a:xfrm>
            <a:off x="4046724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55" name="object 1255"/>
          <p:cNvSpPr/>
          <p:nvPr/>
        </p:nvSpPr>
        <p:spPr>
          <a:xfrm>
            <a:off x="4061852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56" name="object 1256"/>
          <p:cNvSpPr/>
          <p:nvPr/>
        </p:nvSpPr>
        <p:spPr>
          <a:xfrm>
            <a:off x="4076979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57" name="object 1257"/>
          <p:cNvSpPr/>
          <p:nvPr/>
        </p:nvSpPr>
        <p:spPr>
          <a:xfrm>
            <a:off x="4092107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58" name="object 1258"/>
          <p:cNvSpPr/>
          <p:nvPr/>
        </p:nvSpPr>
        <p:spPr>
          <a:xfrm>
            <a:off x="4107235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59" name="object 1259"/>
          <p:cNvSpPr/>
          <p:nvPr/>
        </p:nvSpPr>
        <p:spPr>
          <a:xfrm>
            <a:off x="4122363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60" name="object 1260"/>
          <p:cNvSpPr/>
          <p:nvPr/>
        </p:nvSpPr>
        <p:spPr>
          <a:xfrm>
            <a:off x="4137491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61" name="object 1261"/>
          <p:cNvSpPr/>
          <p:nvPr/>
        </p:nvSpPr>
        <p:spPr>
          <a:xfrm>
            <a:off x="4152619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62" name="object 1262"/>
          <p:cNvSpPr/>
          <p:nvPr/>
        </p:nvSpPr>
        <p:spPr>
          <a:xfrm>
            <a:off x="4167747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63" name="object 1263"/>
          <p:cNvSpPr/>
          <p:nvPr/>
        </p:nvSpPr>
        <p:spPr>
          <a:xfrm>
            <a:off x="4182875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64" name="object 1264"/>
          <p:cNvSpPr/>
          <p:nvPr/>
        </p:nvSpPr>
        <p:spPr>
          <a:xfrm>
            <a:off x="4198003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65" name="object 1265"/>
          <p:cNvSpPr/>
          <p:nvPr/>
        </p:nvSpPr>
        <p:spPr>
          <a:xfrm>
            <a:off x="4213131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66" name="object 1266"/>
          <p:cNvSpPr/>
          <p:nvPr/>
        </p:nvSpPr>
        <p:spPr>
          <a:xfrm>
            <a:off x="4228259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67" name="object 1267"/>
          <p:cNvSpPr/>
          <p:nvPr/>
        </p:nvSpPr>
        <p:spPr>
          <a:xfrm>
            <a:off x="4243387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68" name="object 1268"/>
          <p:cNvSpPr/>
          <p:nvPr/>
        </p:nvSpPr>
        <p:spPr>
          <a:xfrm>
            <a:off x="4258515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69" name="object 1269"/>
          <p:cNvSpPr/>
          <p:nvPr/>
        </p:nvSpPr>
        <p:spPr>
          <a:xfrm>
            <a:off x="4273643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70" name="object 1270"/>
          <p:cNvSpPr/>
          <p:nvPr/>
        </p:nvSpPr>
        <p:spPr>
          <a:xfrm>
            <a:off x="4288771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71" name="object 1271"/>
          <p:cNvSpPr/>
          <p:nvPr/>
        </p:nvSpPr>
        <p:spPr>
          <a:xfrm>
            <a:off x="4303899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72" name="object 1272"/>
          <p:cNvSpPr/>
          <p:nvPr/>
        </p:nvSpPr>
        <p:spPr>
          <a:xfrm>
            <a:off x="4319027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73" name="object 1273"/>
          <p:cNvSpPr/>
          <p:nvPr/>
        </p:nvSpPr>
        <p:spPr>
          <a:xfrm>
            <a:off x="4334154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74" name="object 1274"/>
          <p:cNvSpPr/>
          <p:nvPr/>
        </p:nvSpPr>
        <p:spPr>
          <a:xfrm>
            <a:off x="4349282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75" name="object 1275"/>
          <p:cNvSpPr/>
          <p:nvPr/>
        </p:nvSpPr>
        <p:spPr>
          <a:xfrm>
            <a:off x="4364410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76" name="object 1276"/>
          <p:cNvSpPr/>
          <p:nvPr/>
        </p:nvSpPr>
        <p:spPr>
          <a:xfrm>
            <a:off x="4379538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77" name="object 1277"/>
          <p:cNvSpPr/>
          <p:nvPr/>
        </p:nvSpPr>
        <p:spPr>
          <a:xfrm>
            <a:off x="4394666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78" name="object 1278"/>
          <p:cNvSpPr/>
          <p:nvPr/>
        </p:nvSpPr>
        <p:spPr>
          <a:xfrm>
            <a:off x="4409794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79" name="object 1279"/>
          <p:cNvSpPr/>
          <p:nvPr/>
        </p:nvSpPr>
        <p:spPr>
          <a:xfrm>
            <a:off x="4424922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80" name="object 1280"/>
          <p:cNvSpPr/>
          <p:nvPr/>
        </p:nvSpPr>
        <p:spPr>
          <a:xfrm>
            <a:off x="4440050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81" name="object 1281"/>
          <p:cNvSpPr/>
          <p:nvPr/>
        </p:nvSpPr>
        <p:spPr>
          <a:xfrm>
            <a:off x="4455178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82" name="object 1282"/>
          <p:cNvSpPr/>
          <p:nvPr/>
        </p:nvSpPr>
        <p:spPr>
          <a:xfrm>
            <a:off x="4470305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83" name="object 1283"/>
          <p:cNvSpPr/>
          <p:nvPr/>
        </p:nvSpPr>
        <p:spPr>
          <a:xfrm>
            <a:off x="4485434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84" name="object 1284"/>
          <p:cNvSpPr/>
          <p:nvPr/>
        </p:nvSpPr>
        <p:spPr>
          <a:xfrm>
            <a:off x="4500562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85" name="object 1285"/>
          <p:cNvSpPr/>
          <p:nvPr/>
        </p:nvSpPr>
        <p:spPr>
          <a:xfrm>
            <a:off x="4515690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86" name="object 1286"/>
          <p:cNvSpPr/>
          <p:nvPr/>
        </p:nvSpPr>
        <p:spPr>
          <a:xfrm>
            <a:off x="4530818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87" name="object 1287"/>
          <p:cNvSpPr/>
          <p:nvPr/>
        </p:nvSpPr>
        <p:spPr>
          <a:xfrm>
            <a:off x="4545945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88" name="object 1288"/>
          <p:cNvSpPr/>
          <p:nvPr/>
        </p:nvSpPr>
        <p:spPr>
          <a:xfrm>
            <a:off x="4561074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89" name="object 1289"/>
          <p:cNvSpPr/>
          <p:nvPr/>
        </p:nvSpPr>
        <p:spPr>
          <a:xfrm>
            <a:off x="4576202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90" name="object 1290"/>
          <p:cNvSpPr/>
          <p:nvPr/>
        </p:nvSpPr>
        <p:spPr>
          <a:xfrm>
            <a:off x="4591329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91" name="object 1291"/>
          <p:cNvSpPr/>
          <p:nvPr/>
        </p:nvSpPr>
        <p:spPr>
          <a:xfrm>
            <a:off x="4606457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92" name="object 1292"/>
          <p:cNvSpPr/>
          <p:nvPr/>
        </p:nvSpPr>
        <p:spPr>
          <a:xfrm>
            <a:off x="4621584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93" name="object 1293"/>
          <p:cNvSpPr/>
          <p:nvPr/>
        </p:nvSpPr>
        <p:spPr>
          <a:xfrm>
            <a:off x="4636713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94" name="object 1294"/>
          <p:cNvSpPr/>
          <p:nvPr/>
        </p:nvSpPr>
        <p:spPr>
          <a:xfrm>
            <a:off x="4651841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95" name="object 1295"/>
          <p:cNvSpPr/>
          <p:nvPr/>
        </p:nvSpPr>
        <p:spPr>
          <a:xfrm>
            <a:off x="4666969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96" name="object 1296"/>
          <p:cNvSpPr/>
          <p:nvPr/>
        </p:nvSpPr>
        <p:spPr>
          <a:xfrm>
            <a:off x="4682097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97" name="object 1297"/>
          <p:cNvSpPr/>
          <p:nvPr/>
        </p:nvSpPr>
        <p:spPr>
          <a:xfrm>
            <a:off x="4697224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98" name="object 1298"/>
          <p:cNvSpPr/>
          <p:nvPr/>
        </p:nvSpPr>
        <p:spPr>
          <a:xfrm>
            <a:off x="4712353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99" name="object 1299"/>
          <p:cNvSpPr/>
          <p:nvPr/>
        </p:nvSpPr>
        <p:spPr>
          <a:xfrm>
            <a:off x="4727481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00" name="object 1300"/>
          <p:cNvSpPr/>
          <p:nvPr/>
        </p:nvSpPr>
        <p:spPr>
          <a:xfrm>
            <a:off x="4742609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01" name="object 1301"/>
          <p:cNvSpPr/>
          <p:nvPr/>
        </p:nvSpPr>
        <p:spPr>
          <a:xfrm>
            <a:off x="4757737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02" name="object 1302"/>
          <p:cNvSpPr/>
          <p:nvPr/>
        </p:nvSpPr>
        <p:spPr>
          <a:xfrm>
            <a:off x="4772864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03" name="object 1303"/>
          <p:cNvSpPr/>
          <p:nvPr/>
        </p:nvSpPr>
        <p:spPr>
          <a:xfrm>
            <a:off x="4787993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04" name="object 1304"/>
          <p:cNvSpPr/>
          <p:nvPr/>
        </p:nvSpPr>
        <p:spPr>
          <a:xfrm>
            <a:off x="4803121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05" name="object 1305"/>
          <p:cNvSpPr/>
          <p:nvPr/>
        </p:nvSpPr>
        <p:spPr>
          <a:xfrm>
            <a:off x="4818249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06" name="object 1306"/>
          <p:cNvSpPr/>
          <p:nvPr/>
        </p:nvSpPr>
        <p:spPr>
          <a:xfrm>
            <a:off x="4833377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07" name="object 1307"/>
          <p:cNvSpPr/>
          <p:nvPr/>
        </p:nvSpPr>
        <p:spPr>
          <a:xfrm>
            <a:off x="4848504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08" name="object 1308"/>
          <p:cNvSpPr/>
          <p:nvPr/>
        </p:nvSpPr>
        <p:spPr>
          <a:xfrm>
            <a:off x="4863632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09" name="object 1309"/>
          <p:cNvSpPr/>
          <p:nvPr/>
        </p:nvSpPr>
        <p:spPr>
          <a:xfrm>
            <a:off x="4878760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10" name="object 1310"/>
          <p:cNvSpPr/>
          <p:nvPr/>
        </p:nvSpPr>
        <p:spPr>
          <a:xfrm>
            <a:off x="4893888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11" name="object 1311"/>
          <p:cNvSpPr/>
          <p:nvPr/>
        </p:nvSpPr>
        <p:spPr>
          <a:xfrm>
            <a:off x="4909016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12" name="object 1312"/>
          <p:cNvSpPr/>
          <p:nvPr/>
        </p:nvSpPr>
        <p:spPr>
          <a:xfrm>
            <a:off x="4924143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13" name="object 1313"/>
          <p:cNvSpPr/>
          <p:nvPr/>
        </p:nvSpPr>
        <p:spPr>
          <a:xfrm>
            <a:off x="4939272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14" name="object 1314"/>
          <p:cNvSpPr/>
          <p:nvPr/>
        </p:nvSpPr>
        <p:spPr>
          <a:xfrm>
            <a:off x="4954400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15" name="object 1315"/>
          <p:cNvSpPr/>
          <p:nvPr/>
        </p:nvSpPr>
        <p:spPr>
          <a:xfrm>
            <a:off x="4969528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16" name="object 1316"/>
          <p:cNvSpPr/>
          <p:nvPr/>
        </p:nvSpPr>
        <p:spPr>
          <a:xfrm>
            <a:off x="4984656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17" name="object 1317"/>
          <p:cNvSpPr/>
          <p:nvPr/>
        </p:nvSpPr>
        <p:spPr>
          <a:xfrm>
            <a:off x="4999783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18" name="object 1318"/>
          <p:cNvSpPr/>
          <p:nvPr/>
        </p:nvSpPr>
        <p:spPr>
          <a:xfrm>
            <a:off x="5014912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19" name="object 1319"/>
          <p:cNvSpPr/>
          <p:nvPr/>
        </p:nvSpPr>
        <p:spPr>
          <a:xfrm>
            <a:off x="5030040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20" name="object 1320"/>
          <p:cNvSpPr/>
          <p:nvPr/>
        </p:nvSpPr>
        <p:spPr>
          <a:xfrm>
            <a:off x="5045168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21" name="object 1321"/>
          <p:cNvSpPr/>
          <p:nvPr/>
        </p:nvSpPr>
        <p:spPr>
          <a:xfrm>
            <a:off x="5060296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22" name="object 1322"/>
          <p:cNvSpPr/>
          <p:nvPr/>
        </p:nvSpPr>
        <p:spPr>
          <a:xfrm>
            <a:off x="5075423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23" name="object 1323"/>
          <p:cNvSpPr/>
          <p:nvPr/>
        </p:nvSpPr>
        <p:spPr>
          <a:xfrm>
            <a:off x="5090552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24" name="object 1324"/>
          <p:cNvSpPr/>
          <p:nvPr/>
        </p:nvSpPr>
        <p:spPr>
          <a:xfrm>
            <a:off x="5105679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25" name="object 1325"/>
          <p:cNvSpPr/>
          <p:nvPr/>
        </p:nvSpPr>
        <p:spPr>
          <a:xfrm>
            <a:off x="5120807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26" name="object 1326"/>
          <p:cNvSpPr/>
          <p:nvPr/>
        </p:nvSpPr>
        <p:spPr>
          <a:xfrm>
            <a:off x="5135935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27" name="object 1327"/>
          <p:cNvSpPr/>
          <p:nvPr/>
        </p:nvSpPr>
        <p:spPr>
          <a:xfrm>
            <a:off x="5151062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28" name="object 1328"/>
          <p:cNvSpPr/>
          <p:nvPr/>
        </p:nvSpPr>
        <p:spPr>
          <a:xfrm>
            <a:off x="5166191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29" name="object 1329"/>
          <p:cNvSpPr/>
          <p:nvPr/>
        </p:nvSpPr>
        <p:spPr>
          <a:xfrm>
            <a:off x="5181319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30" name="object 1330"/>
          <p:cNvSpPr/>
          <p:nvPr/>
        </p:nvSpPr>
        <p:spPr>
          <a:xfrm>
            <a:off x="5196447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31" name="object 1331"/>
          <p:cNvSpPr/>
          <p:nvPr/>
        </p:nvSpPr>
        <p:spPr>
          <a:xfrm>
            <a:off x="5211575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32" name="object 1332"/>
          <p:cNvSpPr/>
          <p:nvPr/>
        </p:nvSpPr>
        <p:spPr>
          <a:xfrm>
            <a:off x="5226702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33" name="object 1333"/>
          <p:cNvSpPr/>
          <p:nvPr/>
        </p:nvSpPr>
        <p:spPr>
          <a:xfrm>
            <a:off x="5241831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34" name="object 1334"/>
          <p:cNvSpPr/>
          <p:nvPr/>
        </p:nvSpPr>
        <p:spPr>
          <a:xfrm>
            <a:off x="5256959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35" name="object 1335"/>
          <p:cNvSpPr/>
          <p:nvPr/>
        </p:nvSpPr>
        <p:spPr>
          <a:xfrm>
            <a:off x="5272087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36" name="object 1336"/>
          <p:cNvSpPr/>
          <p:nvPr/>
        </p:nvSpPr>
        <p:spPr>
          <a:xfrm>
            <a:off x="5287215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37" name="object 1337"/>
          <p:cNvSpPr/>
          <p:nvPr/>
        </p:nvSpPr>
        <p:spPr>
          <a:xfrm>
            <a:off x="5302342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38" name="object 1338"/>
          <p:cNvSpPr/>
          <p:nvPr/>
        </p:nvSpPr>
        <p:spPr>
          <a:xfrm>
            <a:off x="5317471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39" name="object 1339"/>
          <p:cNvSpPr/>
          <p:nvPr/>
        </p:nvSpPr>
        <p:spPr>
          <a:xfrm>
            <a:off x="5332599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40" name="object 1340"/>
          <p:cNvSpPr/>
          <p:nvPr/>
        </p:nvSpPr>
        <p:spPr>
          <a:xfrm>
            <a:off x="5347727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41" name="object 1341"/>
          <p:cNvSpPr/>
          <p:nvPr/>
        </p:nvSpPr>
        <p:spPr>
          <a:xfrm>
            <a:off x="5362854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42" name="object 1342"/>
          <p:cNvSpPr/>
          <p:nvPr/>
        </p:nvSpPr>
        <p:spPr>
          <a:xfrm>
            <a:off x="5377982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43" name="object 1343"/>
          <p:cNvSpPr/>
          <p:nvPr/>
        </p:nvSpPr>
        <p:spPr>
          <a:xfrm>
            <a:off x="5393110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44" name="object 1344"/>
          <p:cNvSpPr/>
          <p:nvPr/>
        </p:nvSpPr>
        <p:spPr>
          <a:xfrm>
            <a:off x="5408238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45" name="object 1345"/>
          <p:cNvSpPr/>
          <p:nvPr/>
        </p:nvSpPr>
        <p:spPr>
          <a:xfrm>
            <a:off x="5423366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46" name="object 1346"/>
          <p:cNvSpPr/>
          <p:nvPr/>
        </p:nvSpPr>
        <p:spPr>
          <a:xfrm>
            <a:off x="5438493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47" name="object 1347"/>
          <p:cNvSpPr/>
          <p:nvPr/>
        </p:nvSpPr>
        <p:spPr>
          <a:xfrm>
            <a:off x="5453621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48" name="object 1348"/>
          <p:cNvSpPr/>
          <p:nvPr/>
        </p:nvSpPr>
        <p:spPr>
          <a:xfrm>
            <a:off x="5468750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49" name="object 1349"/>
          <p:cNvSpPr/>
          <p:nvPr/>
        </p:nvSpPr>
        <p:spPr>
          <a:xfrm>
            <a:off x="5483878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50" name="object 1350"/>
          <p:cNvSpPr/>
          <p:nvPr/>
        </p:nvSpPr>
        <p:spPr>
          <a:xfrm>
            <a:off x="5499006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51" name="object 1351"/>
          <p:cNvSpPr/>
          <p:nvPr/>
        </p:nvSpPr>
        <p:spPr>
          <a:xfrm>
            <a:off x="5514133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52" name="object 1352"/>
          <p:cNvSpPr/>
          <p:nvPr/>
        </p:nvSpPr>
        <p:spPr>
          <a:xfrm>
            <a:off x="5529261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53" name="object 1353"/>
          <p:cNvSpPr/>
          <p:nvPr/>
        </p:nvSpPr>
        <p:spPr>
          <a:xfrm>
            <a:off x="5544390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54" name="object 1354"/>
          <p:cNvSpPr/>
          <p:nvPr/>
        </p:nvSpPr>
        <p:spPr>
          <a:xfrm>
            <a:off x="5559518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55" name="object 1355"/>
          <p:cNvSpPr/>
          <p:nvPr/>
        </p:nvSpPr>
        <p:spPr>
          <a:xfrm>
            <a:off x="5574646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56" name="object 1356"/>
          <p:cNvSpPr/>
          <p:nvPr/>
        </p:nvSpPr>
        <p:spPr>
          <a:xfrm>
            <a:off x="5589773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57" name="object 1357"/>
          <p:cNvSpPr/>
          <p:nvPr/>
        </p:nvSpPr>
        <p:spPr>
          <a:xfrm>
            <a:off x="5604901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58" name="object 1358"/>
          <p:cNvSpPr/>
          <p:nvPr/>
        </p:nvSpPr>
        <p:spPr>
          <a:xfrm>
            <a:off x="5620029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59" name="object 1359"/>
          <p:cNvSpPr/>
          <p:nvPr/>
        </p:nvSpPr>
        <p:spPr>
          <a:xfrm>
            <a:off x="5635157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60" name="object 1360"/>
          <p:cNvSpPr/>
          <p:nvPr/>
        </p:nvSpPr>
        <p:spPr>
          <a:xfrm>
            <a:off x="5650285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61" name="object 1361"/>
          <p:cNvSpPr/>
          <p:nvPr/>
        </p:nvSpPr>
        <p:spPr>
          <a:xfrm>
            <a:off x="5665412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62" name="object 1362"/>
          <p:cNvSpPr/>
          <p:nvPr/>
        </p:nvSpPr>
        <p:spPr>
          <a:xfrm>
            <a:off x="5680540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63" name="object 1363"/>
          <p:cNvSpPr/>
          <p:nvPr/>
        </p:nvSpPr>
        <p:spPr>
          <a:xfrm>
            <a:off x="5695669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64" name="object 1364"/>
          <p:cNvSpPr/>
          <p:nvPr/>
        </p:nvSpPr>
        <p:spPr>
          <a:xfrm>
            <a:off x="5710797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65" name="object 1365"/>
          <p:cNvSpPr/>
          <p:nvPr/>
        </p:nvSpPr>
        <p:spPr>
          <a:xfrm>
            <a:off x="5725925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66" name="object 1366"/>
          <p:cNvSpPr/>
          <p:nvPr/>
        </p:nvSpPr>
        <p:spPr>
          <a:xfrm>
            <a:off x="5741052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67" name="object 1367"/>
          <p:cNvSpPr/>
          <p:nvPr/>
        </p:nvSpPr>
        <p:spPr>
          <a:xfrm>
            <a:off x="5756180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68" name="object 1368"/>
          <p:cNvSpPr/>
          <p:nvPr/>
        </p:nvSpPr>
        <p:spPr>
          <a:xfrm>
            <a:off x="5771309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69" name="object 1369"/>
          <p:cNvSpPr/>
          <p:nvPr/>
        </p:nvSpPr>
        <p:spPr>
          <a:xfrm>
            <a:off x="5786437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70" name="object 1370"/>
          <p:cNvSpPr/>
          <p:nvPr/>
        </p:nvSpPr>
        <p:spPr>
          <a:xfrm>
            <a:off x="5801565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71" name="object 1371"/>
          <p:cNvSpPr/>
          <p:nvPr/>
        </p:nvSpPr>
        <p:spPr>
          <a:xfrm>
            <a:off x="5816692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72" name="object 1372"/>
          <p:cNvSpPr/>
          <p:nvPr/>
        </p:nvSpPr>
        <p:spPr>
          <a:xfrm>
            <a:off x="5831820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73" name="object 1373"/>
          <p:cNvSpPr/>
          <p:nvPr/>
        </p:nvSpPr>
        <p:spPr>
          <a:xfrm>
            <a:off x="5846949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74" name="object 1374"/>
          <p:cNvSpPr/>
          <p:nvPr/>
        </p:nvSpPr>
        <p:spPr>
          <a:xfrm>
            <a:off x="5862077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75" name="object 1375"/>
          <p:cNvSpPr/>
          <p:nvPr/>
        </p:nvSpPr>
        <p:spPr>
          <a:xfrm>
            <a:off x="5877204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76" name="object 1376"/>
          <p:cNvSpPr/>
          <p:nvPr/>
        </p:nvSpPr>
        <p:spPr>
          <a:xfrm>
            <a:off x="5892332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77" name="object 1377"/>
          <p:cNvSpPr/>
          <p:nvPr/>
        </p:nvSpPr>
        <p:spPr>
          <a:xfrm>
            <a:off x="5907460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78" name="object 1378"/>
          <p:cNvSpPr/>
          <p:nvPr/>
        </p:nvSpPr>
        <p:spPr>
          <a:xfrm>
            <a:off x="5922588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79" name="object 1379"/>
          <p:cNvSpPr/>
          <p:nvPr/>
        </p:nvSpPr>
        <p:spPr>
          <a:xfrm>
            <a:off x="5937715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80" name="object 1380"/>
          <p:cNvSpPr/>
          <p:nvPr/>
        </p:nvSpPr>
        <p:spPr>
          <a:xfrm>
            <a:off x="5952844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81" name="object 1381"/>
          <p:cNvSpPr/>
          <p:nvPr/>
        </p:nvSpPr>
        <p:spPr>
          <a:xfrm>
            <a:off x="5967971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82" name="object 1382"/>
          <p:cNvSpPr/>
          <p:nvPr/>
        </p:nvSpPr>
        <p:spPr>
          <a:xfrm>
            <a:off x="5983100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83" name="object 1383"/>
          <p:cNvSpPr/>
          <p:nvPr/>
        </p:nvSpPr>
        <p:spPr>
          <a:xfrm>
            <a:off x="5998228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84" name="object 1384"/>
          <p:cNvSpPr/>
          <p:nvPr/>
        </p:nvSpPr>
        <p:spPr>
          <a:xfrm>
            <a:off x="6013355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85" name="object 1385"/>
          <p:cNvSpPr/>
          <p:nvPr/>
        </p:nvSpPr>
        <p:spPr>
          <a:xfrm>
            <a:off x="6028484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86" name="object 1386"/>
          <p:cNvSpPr/>
          <p:nvPr/>
        </p:nvSpPr>
        <p:spPr>
          <a:xfrm>
            <a:off x="6043611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87" name="object 1387"/>
          <p:cNvSpPr/>
          <p:nvPr/>
        </p:nvSpPr>
        <p:spPr>
          <a:xfrm>
            <a:off x="6058740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88" name="object 1388"/>
          <p:cNvSpPr/>
          <p:nvPr/>
        </p:nvSpPr>
        <p:spPr>
          <a:xfrm>
            <a:off x="6073868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89" name="object 1389"/>
          <p:cNvSpPr/>
          <p:nvPr/>
        </p:nvSpPr>
        <p:spPr>
          <a:xfrm>
            <a:off x="6088995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90" name="object 1390"/>
          <p:cNvSpPr/>
          <p:nvPr/>
        </p:nvSpPr>
        <p:spPr>
          <a:xfrm>
            <a:off x="6104124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91" name="object 1391"/>
          <p:cNvSpPr/>
          <p:nvPr/>
        </p:nvSpPr>
        <p:spPr>
          <a:xfrm>
            <a:off x="6119251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92" name="object 1392"/>
          <p:cNvSpPr/>
          <p:nvPr/>
        </p:nvSpPr>
        <p:spPr>
          <a:xfrm>
            <a:off x="6134379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93" name="object 1393"/>
          <p:cNvSpPr/>
          <p:nvPr/>
        </p:nvSpPr>
        <p:spPr>
          <a:xfrm>
            <a:off x="6149507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94" name="object 1394"/>
          <p:cNvSpPr/>
          <p:nvPr/>
        </p:nvSpPr>
        <p:spPr>
          <a:xfrm>
            <a:off x="6164634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95" name="object 1395"/>
          <p:cNvSpPr/>
          <p:nvPr/>
        </p:nvSpPr>
        <p:spPr>
          <a:xfrm>
            <a:off x="6179763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96" name="object 1396"/>
          <p:cNvSpPr/>
          <p:nvPr/>
        </p:nvSpPr>
        <p:spPr>
          <a:xfrm>
            <a:off x="6194890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97" name="object 1397"/>
          <p:cNvSpPr/>
          <p:nvPr/>
        </p:nvSpPr>
        <p:spPr>
          <a:xfrm>
            <a:off x="6210019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98" name="object 1398"/>
          <p:cNvSpPr/>
          <p:nvPr/>
        </p:nvSpPr>
        <p:spPr>
          <a:xfrm>
            <a:off x="6225147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99" name="object 1399"/>
          <p:cNvSpPr/>
          <p:nvPr/>
        </p:nvSpPr>
        <p:spPr>
          <a:xfrm>
            <a:off x="6240274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00" name="object 1400"/>
          <p:cNvSpPr/>
          <p:nvPr/>
        </p:nvSpPr>
        <p:spPr>
          <a:xfrm>
            <a:off x="6255403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01" name="object 1401"/>
          <p:cNvSpPr/>
          <p:nvPr/>
        </p:nvSpPr>
        <p:spPr>
          <a:xfrm>
            <a:off x="6270530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02" name="object 1402"/>
          <p:cNvSpPr/>
          <p:nvPr/>
        </p:nvSpPr>
        <p:spPr>
          <a:xfrm>
            <a:off x="6285659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03" name="object 1403"/>
          <p:cNvSpPr/>
          <p:nvPr/>
        </p:nvSpPr>
        <p:spPr>
          <a:xfrm>
            <a:off x="6300787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04" name="object 1404"/>
          <p:cNvSpPr/>
          <p:nvPr/>
        </p:nvSpPr>
        <p:spPr>
          <a:xfrm>
            <a:off x="6315914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05" name="object 1405"/>
          <p:cNvSpPr/>
          <p:nvPr/>
        </p:nvSpPr>
        <p:spPr>
          <a:xfrm>
            <a:off x="6331043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06" name="object 1406"/>
          <p:cNvSpPr/>
          <p:nvPr/>
        </p:nvSpPr>
        <p:spPr>
          <a:xfrm>
            <a:off x="6346170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07" name="object 1407"/>
          <p:cNvSpPr/>
          <p:nvPr/>
        </p:nvSpPr>
        <p:spPr>
          <a:xfrm>
            <a:off x="6361299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08" name="object 1408"/>
          <p:cNvSpPr/>
          <p:nvPr/>
        </p:nvSpPr>
        <p:spPr>
          <a:xfrm>
            <a:off x="6376427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09" name="object 1409"/>
          <p:cNvSpPr/>
          <p:nvPr/>
        </p:nvSpPr>
        <p:spPr>
          <a:xfrm>
            <a:off x="6391554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10" name="object 1410"/>
          <p:cNvSpPr/>
          <p:nvPr/>
        </p:nvSpPr>
        <p:spPr>
          <a:xfrm>
            <a:off x="6406682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11" name="object 1411"/>
          <p:cNvSpPr/>
          <p:nvPr/>
        </p:nvSpPr>
        <p:spPr>
          <a:xfrm>
            <a:off x="6421809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12" name="object 1412"/>
          <p:cNvSpPr/>
          <p:nvPr/>
        </p:nvSpPr>
        <p:spPr>
          <a:xfrm>
            <a:off x="6436938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13" name="object 1413"/>
          <p:cNvSpPr/>
          <p:nvPr/>
        </p:nvSpPr>
        <p:spPr>
          <a:xfrm>
            <a:off x="6452066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14" name="object 1414"/>
          <p:cNvSpPr/>
          <p:nvPr/>
        </p:nvSpPr>
        <p:spPr>
          <a:xfrm>
            <a:off x="6467193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15" name="object 1415"/>
          <p:cNvSpPr/>
          <p:nvPr/>
        </p:nvSpPr>
        <p:spPr>
          <a:xfrm>
            <a:off x="6482322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16" name="object 1416"/>
          <p:cNvSpPr/>
          <p:nvPr/>
        </p:nvSpPr>
        <p:spPr>
          <a:xfrm>
            <a:off x="6497449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17" name="object 1417"/>
          <p:cNvSpPr/>
          <p:nvPr/>
        </p:nvSpPr>
        <p:spPr>
          <a:xfrm>
            <a:off x="6512578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18" name="object 1418"/>
          <p:cNvSpPr/>
          <p:nvPr/>
        </p:nvSpPr>
        <p:spPr>
          <a:xfrm>
            <a:off x="6527706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19" name="object 1419"/>
          <p:cNvSpPr/>
          <p:nvPr/>
        </p:nvSpPr>
        <p:spPr>
          <a:xfrm>
            <a:off x="6542833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20" name="object 1420"/>
          <p:cNvSpPr/>
          <p:nvPr/>
        </p:nvSpPr>
        <p:spPr>
          <a:xfrm>
            <a:off x="6557962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21" name="object 1421"/>
          <p:cNvSpPr/>
          <p:nvPr/>
        </p:nvSpPr>
        <p:spPr>
          <a:xfrm>
            <a:off x="6573089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22" name="object 1422"/>
          <p:cNvSpPr/>
          <p:nvPr/>
        </p:nvSpPr>
        <p:spPr>
          <a:xfrm>
            <a:off x="6588218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23" name="object 1423"/>
          <p:cNvSpPr/>
          <p:nvPr/>
        </p:nvSpPr>
        <p:spPr>
          <a:xfrm>
            <a:off x="6603346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24" name="object 1424"/>
          <p:cNvSpPr/>
          <p:nvPr/>
        </p:nvSpPr>
        <p:spPr>
          <a:xfrm>
            <a:off x="6618473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25" name="object 1425"/>
          <p:cNvSpPr/>
          <p:nvPr/>
        </p:nvSpPr>
        <p:spPr>
          <a:xfrm>
            <a:off x="6633602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26" name="object 1426"/>
          <p:cNvSpPr/>
          <p:nvPr/>
        </p:nvSpPr>
        <p:spPr>
          <a:xfrm>
            <a:off x="6648729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27" name="object 1427"/>
          <p:cNvSpPr/>
          <p:nvPr/>
        </p:nvSpPr>
        <p:spPr>
          <a:xfrm>
            <a:off x="6663857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28" name="object 1428"/>
          <p:cNvSpPr/>
          <p:nvPr/>
        </p:nvSpPr>
        <p:spPr>
          <a:xfrm>
            <a:off x="6678985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29" name="object 1429"/>
          <p:cNvSpPr/>
          <p:nvPr/>
        </p:nvSpPr>
        <p:spPr>
          <a:xfrm>
            <a:off x="6694112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30" name="object 1430"/>
          <p:cNvSpPr/>
          <p:nvPr/>
        </p:nvSpPr>
        <p:spPr>
          <a:xfrm>
            <a:off x="6709241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31" name="object 1431"/>
          <p:cNvSpPr/>
          <p:nvPr/>
        </p:nvSpPr>
        <p:spPr>
          <a:xfrm>
            <a:off x="6724368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32" name="object 1432"/>
          <p:cNvSpPr/>
          <p:nvPr/>
        </p:nvSpPr>
        <p:spPr>
          <a:xfrm>
            <a:off x="6739497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33" name="object 1433"/>
          <p:cNvSpPr/>
          <p:nvPr/>
        </p:nvSpPr>
        <p:spPr>
          <a:xfrm>
            <a:off x="6754625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34" name="object 1434"/>
          <p:cNvSpPr/>
          <p:nvPr/>
        </p:nvSpPr>
        <p:spPr>
          <a:xfrm>
            <a:off x="6769752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35" name="object 1435"/>
          <p:cNvSpPr/>
          <p:nvPr/>
        </p:nvSpPr>
        <p:spPr>
          <a:xfrm>
            <a:off x="6784881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36" name="object 1436"/>
          <p:cNvSpPr/>
          <p:nvPr/>
        </p:nvSpPr>
        <p:spPr>
          <a:xfrm>
            <a:off x="6800008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37" name="object 1437"/>
          <p:cNvSpPr/>
          <p:nvPr/>
        </p:nvSpPr>
        <p:spPr>
          <a:xfrm>
            <a:off x="6815137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38" name="object 1438"/>
          <p:cNvSpPr/>
          <p:nvPr/>
        </p:nvSpPr>
        <p:spPr>
          <a:xfrm>
            <a:off x="6830265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39" name="object 1439"/>
          <p:cNvSpPr/>
          <p:nvPr/>
        </p:nvSpPr>
        <p:spPr>
          <a:xfrm>
            <a:off x="6845392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40" name="object 1440"/>
          <p:cNvSpPr/>
          <p:nvPr/>
        </p:nvSpPr>
        <p:spPr>
          <a:xfrm>
            <a:off x="6860521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41" name="object 1441"/>
          <p:cNvSpPr/>
          <p:nvPr/>
        </p:nvSpPr>
        <p:spPr>
          <a:xfrm>
            <a:off x="6875648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42" name="object 1442"/>
          <p:cNvSpPr/>
          <p:nvPr/>
        </p:nvSpPr>
        <p:spPr>
          <a:xfrm>
            <a:off x="6890776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43" name="object 1443"/>
          <p:cNvSpPr/>
          <p:nvPr/>
        </p:nvSpPr>
        <p:spPr>
          <a:xfrm>
            <a:off x="6905904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44" name="object 1444"/>
          <p:cNvSpPr/>
          <p:nvPr/>
        </p:nvSpPr>
        <p:spPr>
          <a:xfrm>
            <a:off x="6921032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45" name="object 1445"/>
          <p:cNvSpPr/>
          <p:nvPr/>
        </p:nvSpPr>
        <p:spPr>
          <a:xfrm>
            <a:off x="6936160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46" name="object 1446"/>
          <p:cNvSpPr/>
          <p:nvPr/>
        </p:nvSpPr>
        <p:spPr>
          <a:xfrm>
            <a:off x="6951287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47" name="object 1447"/>
          <p:cNvSpPr/>
          <p:nvPr/>
        </p:nvSpPr>
        <p:spPr>
          <a:xfrm>
            <a:off x="6966415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48" name="object 1448"/>
          <p:cNvSpPr/>
          <p:nvPr/>
        </p:nvSpPr>
        <p:spPr>
          <a:xfrm>
            <a:off x="6981544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49" name="object 1449"/>
          <p:cNvSpPr/>
          <p:nvPr/>
        </p:nvSpPr>
        <p:spPr>
          <a:xfrm>
            <a:off x="6996671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50" name="object 1450"/>
          <p:cNvSpPr/>
          <p:nvPr/>
        </p:nvSpPr>
        <p:spPr>
          <a:xfrm>
            <a:off x="7011800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51" name="object 1451"/>
          <p:cNvSpPr/>
          <p:nvPr/>
        </p:nvSpPr>
        <p:spPr>
          <a:xfrm>
            <a:off x="7026927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52" name="object 1452"/>
          <p:cNvSpPr/>
          <p:nvPr/>
        </p:nvSpPr>
        <p:spPr>
          <a:xfrm>
            <a:off x="7042055" y="3982150"/>
            <a:ext cx="7564" cy="0"/>
          </a:xfrm>
          <a:custGeom>
            <a:avLst/>
            <a:gdLst/>
            <a:ahLst/>
            <a:cxnLst/>
            <a:rect l="l" t="t" r="r" b="b"/>
            <a:pathLst>
              <a:path w="8572">
                <a:moveTo>
                  <a:pt x="0" y="0"/>
                </a:moveTo>
                <a:lnTo>
                  <a:pt x="8572" y="0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53" name="object 1453"/>
          <p:cNvSpPr/>
          <p:nvPr/>
        </p:nvSpPr>
        <p:spPr>
          <a:xfrm>
            <a:off x="7042055" y="945215"/>
            <a:ext cx="7564" cy="15127"/>
          </a:xfrm>
          <a:custGeom>
            <a:avLst/>
            <a:gdLst/>
            <a:ahLst/>
            <a:cxnLst/>
            <a:rect l="l" t="t" r="r" b="b"/>
            <a:pathLst>
              <a:path w="8572" h="17144">
                <a:moveTo>
                  <a:pt x="0" y="8572"/>
                </a:moveTo>
                <a:lnTo>
                  <a:pt x="8572" y="8572"/>
                </a:lnTo>
              </a:path>
            </a:pathLst>
          </a:custGeom>
          <a:ln w="18414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54" name="object 1454"/>
          <p:cNvSpPr/>
          <p:nvPr/>
        </p:nvSpPr>
        <p:spPr>
          <a:xfrm>
            <a:off x="7042055" y="96790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55" name="object 1455"/>
          <p:cNvSpPr/>
          <p:nvPr/>
        </p:nvSpPr>
        <p:spPr>
          <a:xfrm>
            <a:off x="7042055" y="98303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56" name="object 1456"/>
          <p:cNvSpPr/>
          <p:nvPr/>
        </p:nvSpPr>
        <p:spPr>
          <a:xfrm>
            <a:off x="7042055" y="99816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57" name="object 1457"/>
          <p:cNvSpPr/>
          <p:nvPr/>
        </p:nvSpPr>
        <p:spPr>
          <a:xfrm>
            <a:off x="7042055" y="101329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58" name="object 1458"/>
          <p:cNvSpPr/>
          <p:nvPr/>
        </p:nvSpPr>
        <p:spPr>
          <a:xfrm>
            <a:off x="7042055" y="102841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59" name="object 1459"/>
          <p:cNvSpPr/>
          <p:nvPr/>
        </p:nvSpPr>
        <p:spPr>
          <a:xfrm>
            <a:off x="7042055" y="104354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60" name="object 1460"/>
          <p:cNvSpPr/>
          <p:nvPr/>
        </p:nvSpPr>
        <p:spPr>
          <a:xfrm>
            <a:off x="7042055" y="105867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61" name="object 1461"/>
          <p:cNvSpPr/>
          <p:nvPr/>
        </p:nvSpPr>
        <p:spPr>
          <a:xfrm>
            <a:off x="7042055" y="107380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62" name="object 1462"/>
          <p:cNvSpPr/>
          <p:nvPr/>
        </p:nvSpPr>
        <p:spPr>
          <a:xfrm>
            <a:off x="7042055" y="108893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63" name="object 1463"/>
          <p:cNvSpPr/>
          <p:nvPr/>
        </p:nvSpPr>
        <p:spPr>
          <a:xfrm>
            <a:off x="7042055" y="110405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64" name="object 1464"/>
          <p:cNvSpPr/>
          <p:nvPr/>
        </p:nvSpPr>
        <p:spPr>
          <a:xfrm>
            <a:off x="7042055" y="11191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65" name="object 1465"/>
          <p:cNvSpPr/>
          <p:nvPr/>
        </p:nvSpPr>
        <p:spPr>
          <a:xfrm>
            <a:off x="7042055" y="11343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66" name="object 1466"/>
          <p:cNvSpPr/>
          <p:nvPr/>
        </p:nvSpPr>
        <p:spPr>
          <a:xfrm>
            <a:off x="7042055" y="11494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67" name="object 1467"/>
          <p:cNvSpPr/>
          <p:nvPr/>
        </p:nvSpPr>
        <p:spPr>
          <a:xfrm>
            <a:off x="7042055" y="116457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68" name="object 1468"/>
          <p:cNvSpPr/>
          <p:nvPr/>
        </p:nvSpPr>
        <p:spPr>
          <a:xfrm>
            <a:off x="7042055" y="117969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69" name="object 1469"/>
          <p:cNvSpPr/>
          <p:nvPr/>
        </p:nvSpPr>
        <p:spPr>
          <a:xfrm>
            <a:off x="7042055" y="119482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70" name="object 1470"/>
          <p:cNvSpPr/>
          <p:nvPr/>
        </p:nvSpPr>
        <p:spPr>
          <a:xfrm>
            <a:off x="7042055" y="120995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71" name="object 1471"/>
          <p:cNvSpPr/>
          <p:nvPr/>
        </p:nvSpPr>
        <p:spPr>
          <a:xfrm>
            <a:off x="7042055" y="122508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72" name="object 1472"/>
          <p:cNvSpPr/>
          <p:nvPr/>
        </p:nvSpPr>
        <p:spPr>
          <a:xfrm>
            <a:off x="7042055" y="124021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73" name="object 1473"/>
          <p:cNvSpPr/>
          <p:nvPr/>
        </p:nvSpPr>
        <p:spPr>
          <a:xfrm>
            <a:off x="7042055" y="125533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74" name="object 1474"/>
          <p:cNvSpPr/>
          <p:nvPr/>
        </p:nvSpPr>
        <p:spPr>
          <a:xfrm>
            <a:off x="7042055" y="127046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75" name="object 1475"/>
          <p:cNvSpPr/>
          <p:nvPr/>
        </p:nvSpPr>
        <p:spPr>
          <a:xfrm>
            <a:off x="7042055" y="128559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76" name="object 1476"/>
          <p:cNvSpPr/>
          <p:nvPr/>
        </p:nvSpPr>
        <p:spPr>
          <a:xfrm>
            <a:off x="7042055" y="13007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77" name="object 1477"/>
          <p:cNvSpPr/>
          <p:nvPr/>
        </p:nvSpPr>
        <p:spPr>
          <a:xfrm>
            <a:off x="7042055" y="131585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78" name="object 1478"/>
          <p:cNvSpPr/>
          <p:nvPr/>
        </p:nvSpPr>
        <p:spPr>
          <a:xfrm>
            <a:off x="7042055" y="13309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79" name="object 1479"/>
          <p:cNvSpPr/>
          <p:nvPr/>
        </p:nvSpPr>
        <p:spPr>
          <a:xfrm>
            <a:off x="7042055" y="134610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80" name="object 1480"/>
          <p:cNvSpPr/>
          <p:nvPr/>
        </p:nvSpPr>
        <p:spPr>
          <a:xfrm>
            <a:off x="7042055" y="136123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81" name="object 1481"/>
          <p:cNvSpPr/>
          <p:nvPr/>
        </p:nvSpPr>
        <p:spPr>
          <a:xfrm>
            <a:off x="7042055" y="137636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82" name="object 1482"/>
          <p:cNvSpPr/>
          <p:nvPr/>
        </p:nvSpPr>
        <p:spPr>
          <a:xfrm>
            <a:off x="7042055" y="139149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83" name="object 1483"/>
          <p:cNvSpPr/>
          <p:nvPr/>
        </p:nvSpPr>
        <p:spPr>
          <a:xfrm>
            <a:off x="7042055" y="140661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84" name="object 1484"/>
          <p:cNvSpPr/>
          <p:nvPr/>
        </p:nvSpPr>
        <p:spPr>
          <a:xfrm>
            <a:off x="7042055" y="142174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85" name="object 1485"/>
          <p:cNvSpPr/>
          <p:nvPr/>
        </p:nvSpPr>
        <p:spPr>
          <a:xfrm>
            <a:off x="7042055" y="143687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86" name="object 1486"/>
          <p:cNvSpPr/>
          <p:nvPr/>
        </p:nvSpPr>
        <p:spPr>
          <a:xfrm>
            <a:off x="7042055" y="145200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87" name="object 1487"/>
          <p:cNvSpPr/>
          <p:nvPr/>
        </p:nvSpPr>
        <p:spPr>
          <a:xfrm>
            <a:off x="7042055" y="146712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88" name="object 1488"/>
          <p:cNvSpPr/>
          <p:nvPr/>
        </p:nvSpPr>
        <p:spPr>
          <a:xfrm>
            <a:off x="7042055" y="148225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89" name="object 1489"/>
          <p:cNvSpPr/>
          <p:nvPr/>
        </p:nvSpPr>
        <p:spPr>
          <a:xfrm>
            <a:off x="7042055" y="149738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90" name="object 1490"/>
          <p:cNvSpPr/>
          <p:nvPr/>
        </p:nvSpPr>
        <p:spPr>
          <a:xfrm>
            <a:off x="7042055" y="151251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91" name="object 1491"/>
          <p:cNvSpPr/>
          <p:nvPr/>
        </p:nvSpPr>
        <p:spPr>
          <a:xfrm>
            <a:off x="7042055" y="152764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92" name="object 1492"/>
          <p:cNvSpPr/>
          <p:nvPr/>
        </p:nvSpPr>
        <p:spPr>
          <a:xfrm>
            <a:off x="7042055" y="154276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93" name="object 1493"/>
          <p:cNvSpPr/>
          <p:nvPr/>
        </p:nvSpPr>
        <p:spPr>
          <a:xfrm>
            <a:off x="7042055" y="15578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94" name="object 1494"/>
          <p:cNvSpPr/>
          <p:nvPr/>
        </p:nvSpPr>
        <p:spPr>
          <a:xfrm>
            <a:off x="7042055" y="157302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95" name="object 1495"/>
          <p:cNvSpPr/>
          <p:nvPr/>
        </p:nvSpPr>
        <p:spPr>
          <a:xfrm>
            <a:off x="7042055" y="158815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96" name="object 1496"/>
          <p:cNvSpPr/>
          <p:nvPr/>
        </p:nvSpPr>
        <p:spPr>
          <a:xfrm>
            <a:off x="7042055" y="160328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97" name="object 1497"/>
          <p:cNvSpPr/>
          <p:nvPr/>
        </p:nvSpPr>
        <p:spPr>
          <a:xfrm>
            <a:off x="7042055" y="16184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98" name="object 1498"/>
          <p:cNvSpPr/>
          <p:nvPr/>
        </p:nvSpPr>
        <p:spPr>
          <a:xfrm>
            <a:off x="7042055" y="163353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99" name="object 1499"/>
          <p:cNvSpPr/>
          <p:nvPr/>
        </p:nvSpPr>
        <p:spPr>
          <a:xfrm>
            <a:off x="7042055" y="1648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00" name="object 1500"/>
          <p:cNvSpPr/>
          <p:nvPr/>
        </p:nvSpPr>
        <p:spPr>
          <a:xfrm>
            <a:off x="7042055" y="166379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01" name="object 1501"/>
          <p:cNvSpPr/>
          <p:nvPr/>
        </p:nvSpPr>
        <p:spPr>
          <a:xfrm>
            <a:off x="7042055" y="167892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02" name="object 1502"/>
          <p:cNvSpPr/>
          <p:nvPr/>
        </p:nvSpPr>
        <p:spPr>
          <a:xfrm>
            <a:off x="7042055" y="169404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03" name="object 1503"/>
          <p:cNvSpPr/>
          <p:nvPr/>
        </p:nvSpPr>
        <p:spPr>
          <a:xfrm>
            <a:off x="7042055" y="1709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04" name="object 1504"/>
          <p:cNvSpPr/>
          <p:nvPr/>
        </p:nvSpPr>
        <p:spPr>
          <a:xfrm>
            <a:off x="7042055" y="172430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05" name="object 1505"/>
          <p:cNvSpPr/>
          <p:nvPr/>
        </p:nvSpPr>
        <p:spPr>
          <a:xfrm>
            <a:off x="7042055" y="173943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06" name="object 1506"/>
          <p:cNvSpPr/>
          <p:nvPr/>
        </p:nvSpPr>
        <p:spPr>
          <a:xfrm>
            <a:off x="7042055" y="175456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07" name="object 1507"/>
          <p:cNvSpPr/>
          <p:nvPr/>
        </p:nvSpPr>
        <p:spPr>
          <a:xfrm>
            <a:off x="7042055" y="176968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08" name="object 1508"/>
          <p:cNvSpPr/>
          <p:nvPr/>
        </p:nvSpPr>
        <p:spPr>
          <a:xfrm>
            <a:off x="7042055" y="178481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09" name="object 1509"/>
          <p:cNvSpPr/>
          <p:nvPr/>
        </p:nvSpPr>
        <p:spPr>
          <a:xfrm>
            <a:off x="7042055" y="179994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10" name="object 1510"/>
          <p:cNvSpPr/>
          <p:nvPr/>
        </p:nvSpPr>
        <p:spPr>
          <a:xfrm>
            <a:off x="7042055" y="181507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11" name="object 1511"/>
          <p:cNvSpPr/>
          <p:nvPr/>
        </p:nvSpPr>
        <p:spPr>
          <a:xfrm>
            <a:off x="7042055" y="18302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12" name="object 1512"/>
          <p:cNvSpPr/>
          <p:nvPr/>
        </p:nvSpPr>
        <p:spPr>
          <a:xfrm>
            <a:off x="7042055" y="184532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13" name="object 1513"/>
          <p:cNvSpPr/>
          <p:nvPr/>
        </p:nvSpPr>
        <p:spPr>
          <a:xfrm>
            <a:off x="7042055" y="186045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14" name="object 1514"/>
          <p:cNvSpPr/>
          <p:nvPr/>
        </p:nvSpPr>
        <p:spPr>
          <a:xfrm>
            <a:off x="7042055" y="187558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15" name="object 1515"/>
          <p:cNvSpPr/>
          <p:nvPr/>
        </p:nvSpPr>
        <p:spPr>
          <a:xfrm>
            <a:off x="7042055" y="189071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16" name="object 1516"/>
          <p:cNvSpPr/>
          <p:nvPr/>
        </p:nvSpPr>
        <p:spPr>
          <a:xfrm>
            <a:off x="7042055" y="19058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17" name="object 1517"/>
          <p:cNvSpPr/>
          <p:nvPr/>
        </p:nvSpPr>
        <p:spPr>
          <a:xfrm>
            <a:off x="7042055" y="19209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18" name="object 1518"/>
          <p:cNvSpPr/>
          <p:nvPr/>
        </p:nvSpPr>
        <p:spPr>
          <a:xfrm>
            <a:off x="7042055" y="193609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19" name="object 1519"/>
          <p:cNvSpPr/>
          <p:nvPr/>
        </p:nvSpPr>
        <p:spPr>
          <a:xfrm>
            <a:off x="7042055" y="19512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20" name="object 1520"/>
          <p:cNvSpPr/>
          <p:nvPr/>
        </p:nvSpPr>
        <p:spPr>
          <a:xfrm>
            <a:off x="7042055" y="196635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21" name="object 1521"/>
          <p:cNvSpPr/>
          <p:nvPr/>
        </p:nvSpPr>
        <p:spPr>
          <a:xfrm>
            <a:off x="7042055" y="198147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22" name="object 1522"/>
          <p:cNvSpPr/>
          <p:nvPr/>
        </p:nvSpPr>
        <p:spPr>
          <a:xfrm>
            <a:off x="7042055" y="199660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23" name="object 1523"/>
          <p:cNvSpPr/>
          <p:nvPr/>
        </p:nvSpPr>
        <p:spPr>
          <a:xfrm>
            <a:off x="7042055" y="201173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24" name="object 1524"/>
          <p:cNvSpPr/>
          <p:nvPr/>
        </p:nvSpPr>
        <p:spPr>
          <a:xfrm>
            <a:off x="7042055" y="202686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25" name="object 1525"/>
          <p:cNvSpPr/>
          <p:nvPr/>
        </p:nvSpPr>
        <p:spPr>
          <a:xfrm>
            <a:off x="7042055" y="204199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26" name="object 1526"/>
          <p:cNvSpPr/>
          <p:nvPr/>
        </p:nvSpPr>
        <p:spPr>
          <a:xfrm>
            <a:off x="7042055" y="205711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27" name="object 1527"/>
          <p:cNvSpPr/>
          <p:nvPr/>
        </p:nvSpPr>
        <p:spPr>
          <a:xfrm>
            <a:off x="7042055" y="207224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28" name="object 1528"/>
          <p:cNvSpPr/>
          <p:nvPr/>
        </p:nvSpPr>
        <p:spPr>
          <a:xfrm>
            <a:off x="7042055" y="208737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29" name="object 1529"/>
          <p:cNvSpPr/>
          <p:nvPr/>
        </p:nvSpPr>
        <p:spPr>
          <a:xfrm>
            <a:off x="7042055" y="210250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30" name="object 1530"/>
          <p:cNvSpPr/>
          <p:nvPr/>
        </p:nvSpPr>
        <p:spPr>
          <a:xfrm>
            <a:off x="7042055" y="211763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31" name="object 1531"/>
          <p:cNvSpPr/>
          <p:nvPr/>
        </p:nvSpPr>
        <p:spPr>
          <a:xfrm>
            <a:off x="7042055" y="213275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32" name="object 1532"/>
          <p:cNvSpPr/>
          <p:nvPr/>
        </p:nvSpPr>
        <p:spPr>
          <a:xfrm>
            <a:off x="7042055" y="21478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33" name="object 1533"/>
          <p:cNvSpPr/>
          <p:nvPr/>
        </p:nvSpPr>
        <p:spPr>
          <a:xfrm>
            <a:off x="7042055" y="21630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34" name="object 1534"/>
          <p:cNvSpPr/>
          <p:nvPr/>
        </p:nvSpPr>
        <p:spPr>
          <a:xfrm>
            <a:off x="7042055" y="21781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35" name="object 1535"/>
          <p:cNvSpPr/>
          <p:nvPr/>
        </p:nvSpPr>
        <p:spPr>
          <a:xfrm>
            <a:off x="7042055" y="219327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36" name="object 1536"/>
          <p:cNvSpPr/>
          <p:nvPr/>
        </p:nvSpPr>
        <p:spPr>
          <a:xfrm>
            <a:off x="7042055" y="220839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37" name="object 1537"/>
          <p:cNvSpPr/>
          <p:nvPr/>
        </p:nvSpPr>
        <p:spPr>
          <a:xfrm>
            <a:off x="7042055" y="222352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38" name="object 1538"/>
          <p:cNvSpPr/>
          <p:nvPr/>
        </p:nvSpPr>
        <p:spPr>
          <a:xfrm>
            <a:off x="7042055" y="223865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39" name="object 1539"/>
          <p:cNvSpPr/>
          <p:nvPr/>
        </p:nvSpPr>
        <p:spPr>
          <a:xfrm>
            <a:off x="7042055" y="225378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40" name="object 1540"/>
          <p:cNvSpPr/>
          <p:nvPr/>
        </p:nvSpPr>
        <p:spPr>
          <a:xfrm>
            <a:off x="7042055" y="226891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41" name="object 1541"/>
          <p:cNvSpPr/>
          <p:nvPr/>
        </p:nvSpPr>
        <p:spPr>
          <a:xfrm>
            <a:off x="7042055" y="228403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42" name="object 1542"/>
          <p:cNvSpPr/>
          <p:nvPr/>
        </p:nvSpPr>
        <p:spPr>
          <a:xfrm>
            <a:off x="7042055" y="229916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43" name="object 1543"/>
          <p:cNvSpPr/>
          <p:nvPr/>
        </p:nvSpPr>
        <p:spPr>
          <a:xfrm>
            <a:off x="7042055" y="231429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44" name="object 1544"/>
          <p:cNvSpPr/>
          <p:nvPr/>
        </p:nvSpPr>
        <p:spPr>
          <a:xfrm>
            <a:off x="7042055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45" name="object 1545"/>
          <p:cNvSpPr/>
          <p:nvPr/>
        </p:nvSpPr>
        <p:spPr>
          <a:xfrm>
            <a:off x="7042055" y="234455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46" name="object 1546"/>
          <p:cNvSpPr/>
          <p:nvPr/>
        </p:nvSpPr>
        <p:spPr>
          <a:xfrm>
            <a:off x="7042055" y="23596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47" name="object 1547"/>
          <p:cNvSpPr/>
          <p:nvPr/>
        </p:nvSpPr>
        <p:spPr>
          <a:xfrm>
            <a:off x="7042055" y="237480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48" name="object 1548"/>
          <p:cNvSpPr/>
          <p:nvPr/>
        </p:nvSpPr>
        <p:spPr>
          <a:xfrm>
            <a:off x="7042055" y="238993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49" name="object 1549"/>
          <p:cNvSpPr/>
          <p:nvPr/>
        </p:nvSpPr>
        <p:spPr>
          <a:xfrm>
            <a:off x="7042055" y="240506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50" name="object 1550"/>
          <p:cNvSpPr/>
          <p:nvPr/>
        </p:nvSpPr>
        <p:spPr>
          <a:xfrm>
            <a:off x="7042055" y="242019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51" name="object 1551"/>
          <p:cNvSpPr/>
          <p:nvPr/>
        </p:nvSpPr>
        <p:spPr>
          <a:xfrm>
            <a:off x="7042055" y="243531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52" name="object 1552"/>
          <p:cNvSpPr/>
          <p:nvPr/>
        </p:nvSpPr>
        <p:spPr>
          <a:xfrm>
            <a:off x="7042055" y="245044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53" name="object 1553"/>
          <p:cNvSpPr/>
          <p:nvPr/>
        </p:nvSpPr>
        <p:spPr>
          <a:xfrm>
            <a:off x="7042055" y="246557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54" name="object 1554"/>
          <p:cNvSpPr/>
          <p:nvPr/>
        </p:nvSpPr>
        <p:spPr>
          <a:xfrm>
            <a:off x="7042055" y="248070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55" name="object 1555"/>
          <p:cNvSpPr/>
          <p:nvPr/>
        </p:nvSpPr>
        <p:spPr>
          <a:xfrm>
            <a:off x="7042055" y="249582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56" name="object 1556"/>
          <p:cNvSpPr/>
          <p:nvPr/>
        </p:nvSpPr>
        <p:spPr>
          <a:xfrm>
            <a:off x="7042055" y="251095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57" name="object 1557"/>
          <p:cNvSpPr/>
          <p:nvPr/>
        </p:nvSpPr>
        <p:spPr>
          <a:xfrm>
            <a:off x="7042055" y="252608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58" name="object 1558"/>
          <p:cNvSpPr/>
          <p:nvPr/>
        </p:nvSpPr>
        <p:spPr>
          <a:xfrm>
            <a:off x="7042055" y="254121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59" name="object 1559"/>
          <p:cNvSpPr/>
          <p:nvPr/>
        </p:nvSpPr>
        <p:spPr>
          <a:xfrm>
            <a:off x="7042055" y="255634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60" name="object 1560"/>
          <p:cNvSpPr/>
          <p:nvPr/>
        </p:nvSpPr>
        <p:spPr>
          <a:xfrm>
            <a:off x="7042055" y="257146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61" name="object 1561"/>
          <p:cNvSpPr/>
          <p:nvPr/>
        </p:nvSpPr>
        <p:spPr>
          <a:xfrm>
            <a:off x="7042055" y="2586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62" name="object 1562"/>
          <p:cNvSpPr/>
          <p:nvPr/>
        </p:nvSpPr>
        <p:spPr>
          <a:xfrm>
            <a:off x="7042055" y="260172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63" name="object 1563"/>
          <p:cNvSpPr/>
          <p:nvPr/>
        </p:nvSpPr>
        <p:spPr>
          <a:xfrm>
            <a:off x="7042055" y="261685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64" name="object 1564"/>
          <p:cNvSpPr/>
          <p:nvPr/>
        </p:nvSpPr>
        <p:spPr>
          <a:xfrm>
            <a:off x="7042055" y="263198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65" name="object 1565"/>
          <p:cNvSpPr/>
          <p:nvPr/>
        </p:nvSpPr>
        <p:spPr>
          <a:xfrm>
            <a:off x="7042055" y="26471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66" name="object 1566"/>
          <p:cNvSpPr/>
          <p:nvPr/>
        </p:nvSpPr>
        <p:spPr>
          <a:xfrm>
            <a:off x="7042055" y="266223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67" name="object 1567"/>
          <p:cNvSpPr/>
          <p:nvPr/>
        </p:nvSpPr>
        <p:spPr>
          <a:xfrm>
            <a:off x="7042055" y="26773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68" name="object 1568"/>
          <p:cNvSpPr/>
          <p:nvPr/>
        </p:nvSpPr>
        <p:spPr>
          <a:xfrm>
            <a:off x="7042055" y="269249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69" name="object 1569"/>
          <p:cNvSpPr/>
          <p:nvPr/>
        </p:nvSpPr>
        <p:spPr>
          <a:xfrm>
            <a:off x="7042055" y="270762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70" name="object 1570"/>
          <p:cNvSpPr/>
          <p:nvPr/>
        </p:nvSpPr>
        <p:spPr>
          <a:xfrm>
            <a:off x="7042055" y="272274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71" name="object 1571"/>
          <p:cNvSpPr/>
          <p:nvPr/>
        </p:nvSpPr>
        <p:spPr>
          <a:xfrm>
            <a:off x="7042055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72" name="object 1572"/>
          <p:cNvSpPr/>
          <p:nvPr/>
        </p:nvSpPr>
        <p:spPr>
          <a:xfrm>
            <a:off x="7042055" y="275300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73" name="object 1573"/>
          <p:cNvSpPr/>
          <p:nvPr/>
        </p:nvSpPr>
        <p:spPr>
          <a:xfrm>
            <a:off x="7042055" y="276813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74" name="object 1574"/>
          <p:cNvSpPr/>
          <p:nvPr/>
        </p:nvSpPr>
        <p:spPr>
          <a:xfrm>
            <a:off x="7042055" y="278326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75" name="object 1575"/>
          <p:cNvSpPr/>
          <p:nvPr/>
        </p:nvSpPr>
        <p:spPr>
          <a:xfrm>
            <a:off x="7042055" y="279838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76" name="object 1576"/>
          <p:cNvSpPr/>
          <p:nvPr/>
        </p:nvSpPr>
        <p:spPr>
          <a:xfrm>
            <a:off x="7042055" y="281351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77" name="object 1577"/>
          <p:cNvSpPr/>
          <p:nvPr/>
        </p:nvSpPr>
        <p:spPr>
          <a:xfrm>
            <a:off x="7042055" y="282864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78" name="object 1578"/>
          <p:cNvSpPr/>
          <p:nvPr/>
        </p:nvSpPr>
        <p:spPr>
          <a:xfrm>
            <a:off x="7042055" y="284377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79" name="object 1579"/>
          <p:cNvSpPr/>
          <p:nvPr/>
        </p:nvSpPr>
        <p:spPr>
          <a:xfrm>
            <a:off x="7042055" y="28589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80" name="object 1580"/>
          <p:cNvSpPr/>
          <p:nvPr/>
        </p:nvSpPr>
        <p:spPr>
          <a:xfrm>
            <a:off x="7042055" y="287402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81" name="object 1581"/>
          <p:cNvSpPr/>
          <p:nvPr/>
        </p:nvSpPr>
        <p:spPr>
          <a:xfrm>
            <a:off x="7042055" y="288915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82" name="object 1582"/>
          <p:cNvSpPr/>
          <p:nvPr/>
        </p:nvSpPr>
        <p:spPr>
          <a:xfrm>
            <a:off x="7042055" y="290428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83" name="object 1583"/>
          <p:cNvSpPr/>
          <p:nvPr/>
        </p:nvSpPr>
        <p:spPr>
          <a:xfrm>
            <a:off x="7042055" y="291941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84" name="object 1584"/>
          <p:cNvSpPr/>
          <p:nvPr/>
        </p:nvSpPr>
        <p:spPr>
          <a:xfrm>
            <a:off x="7042055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85" name="object 1585"/>
          <p:cNvSpPr/>
          <p:nvPr/>
        </p:nvSpPr>
        <p:spPr>
          <a:xfrm>
            <a:off x="7042055" y="29496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86" name="object 1586"/>
          <p:cNvSpPr/>
          <p:nvPr/>
        </p:nvSpPr>
        <p:spPr>
          <a:xfrm>
            <a:off x="7042055" y="296479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87" name="object 1587"/>
          <p:cNvSpPr/>
          <p:nvPr/>
        </p:nvSpPr>
        <p:spPr>
          <a:xfrm>
            <a:off x="7042055" y="29799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88" name="object 1588"/>
          <p:cNvSpPr/>
          <p:nvPr/>
        </p:nvSpPr>
        <p:spPr>
          <a:xfrm>
            <a:off x="7042055" y="299505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89" name="object 1589"/>
          <p:cNvSpPr/>
          <p:nvPr/>
        </p:nvSpPr>
        <p:spPr>
          <a:xfrm>
            <a:off x="7042055" y="301017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90" name="object 1590"/>
          <p:cNvSpPr/>
          <p:nvPr/>
        </p:nvSpPr>
        <p:spPr>
          <a:xfrm>
            <a:off x="7042055" y="302530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91" name="object 1591"/>
          <p:cNvSpPr/>
          <p:nvPr/>
        </p:nvSpPr>
        <p:spPr>
          <a:xfrm>
            <a:off x="7042055" y="304043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92" name="object 1592"/>
          <p:cNvSpPr/>
          <p:nvPr/>
        </p:nvSpPr>
        <p:spPr>
          <a:xfrm>
            <a:off x="7042055" y="305556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93" name="object 1593"/>
          <p:cNvSpPr/>
          <p:nvPr/>
        </p:nvSpPr>
        <p:spPr>
          <a:xfrm>
            <a:off x="7042055" y="307069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94" name="object 1594"/>
          <p:cNvSpPr/>
          <p:nvPr/>
        </p:nvSpPr>
        <p:spPr>
          <a:xfrm>
            <a:off x="7042055" y="308581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95" name="object 1595"/>
          <p:cNvSpPr/>
          <p:nvPr/>
        </p:nvSpPr>
        <p:spPr>
          <a:xfrm>
            <a:off x="7042055" y="310094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96" name="object 1596"/>
          <p:cNvSpPr/>
          <p:nvPr/>
        </p:nvSpPr>
        <p:spPr>
          <a:xfrm>
            <a:off x="7042055" y="311607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97" name="object 1597"/>
          <p:cNvSpPr/>
          <p:nvPr/>
        </p:nvSpPr>
        <p:spPr>
          <a:xfrm>
            <a:off x="7042055" y="313120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98" name="object 1598"/>
          <p:cNvSpPr/>
          <p:nvPr/>
        </p:nvSpPr>
        <p:spPr>
          <a:xfrm>
            <a:off x="7042055" y="314633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99" name="object 1599"/>
          <p:cNvSpPr/>
          <p:nvPr/>
        </p:nvSpPr>
        <p:spPr>
          <a:xfrm>
            <a:off x="7042055" y="316145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00" name="object 1600"/>
          <p:cNvSpPr/>
          <p:nvPr/>
        </p:nvSpPr>
        <p:spPr>
          <a:xfrm>
            <a:off x="7042055" y="31765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01" name="object 1601"/>
          <p:cNvSpPr/>
          <p:nvPr/>
        </p:nvSpPr>
        <p:spPr>
          <a:xfrm>
            <a:off x="7042055" y="31917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02" name="object 1602"/>
          <p:cNvSpPr/>
          <p:nvPr/>
        </p:nvSpPr>
        <p:spPr>
          <a:xfrm>
            <a:off x="7042055" y="32068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03" name="object 1603"/>
          <p:cNvSpPr/>
          <p:nvPr/>
        </p:nvSpPr>
        <p:spPr>
          <a:xfrm>
            <a:off x="7042055" y="322197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04" name="object 1604"/>
          <p:cNvSpPr/>
          <p:nvPr/>
        </p:nvSpPr>
        <p:spPr>
          <a:xfrm>
            <a:off x="7042055" y="323709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05" name="object 1605"/>
          <p:cNvSpPr/>
          <p:nvPr/>
        </p:nvSpPr>
        <p:spPr>
          <a:xfrm>
            <a:off x="7042055" y="325222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06" name="object 1606"/>
          <p:cNvSpPr/>
          <p:nvPr/>
        </p:nvSpPr>
        <p:spPr>
          <a:xfrm>
            <a:off x="7042055" y="326735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07" name="object 1607"/>
          <p:cNvSpPr/>
          <p:nvPr/>
        </p:nvSpPr>
        <p:spPr>
          <a:xfrm>
            <a:off x="7042055" y="328248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08" name="object 1608"/>
          <p:cNvSpPr/>
          <p:nvPr/>
        </p:nvSpPr>
        <p:spPr>
          <a:xfrm>
            <a:off x="7042055" y="329761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09" name="object 1609"/>
          <p:cNvSpPr/>
          <p:nvPr/>
        </p:nvSpPr>
        <p:spPr>
          <a:xfrm>
            <a:off x="7042055" y="331273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10" name="object 1610"/>
          <p:cNvSpPr/>
          <p:nvPr/>
        </p:nvSpPr>
        <p:spPr>
          <a:xfrm>
            <a:off x="7042055" y="332786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11" name="object 1611"/>
          <p:cNvSpPr/>
          <p:nvPr/>
        </p:nvSpPr>
        <p:spPr>
          <a:xfrm>
            <a:off x="7042055" y="334299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12" name="object 1612"/>
          <p:cNvSpPr/>
          <p:nvPr/>
        </p:nvSpPr>
        <p:spPr>
          <a:xfrm>
            <a:off x="7042055" y="33581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13" name="object 1613"/>
          <p:cNvSpPr/>
          <p:nvPr/>
        </p:nvSpPr>
        <p:spPr>
          <a:xfrm>
            <a:off x="7042055" y="337325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14" name="object 1614"/>
          <p:cNvSpPr/>
          <p:nvPr/>
        </p:nvSpPr>
        <p:spPr>
          <a:xfrm>
            <a:off x="7042055" y="33883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15" name="object 1615"/>
          <p:cNvSpPr/>
          <p:nvPr/>
        </p:nvSpPr>
        <p:spPr>
          <a:xfrm>
            <a:off x="7042055" y="340350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16" name="object 1616"/>
          <p:cNvSpPr/>
          <p:nvPr/>
        </p:nvSpPr>
        <p:spPr>
          <a:xfrm>
            <a:off x="7042055" y="341863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17" name="object 1617"/>
          <p:cNvSpPr/>
          <p:nvPr/>
        </p:nvSpPr>
        <p:spPr>
          <a:xfrm>
            <a:off x="7042055" y="343376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18" name="object 1618"/>
          <p:cNvSpPr/>
          <p:nvPr/>
        </p:nvSpPr>
        <p:spPr>
          <a:xfrm>
            <a:off x="7042055" y="344889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19" name="object 1619"/>
          <p:cNvSpPr/>
          <p:nvPr/>
        </p:nvSpPr>
        <p:spPr>
          <a:xfrm>
            <a:off x="7042055" y="346401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20" name="object 1620"/>
          <p:cNvSpPr/>
          <p:nvPr/>
        </p:nvSpPr>
        <p:spPr>
          <a:xfrm>
            <a:off x="7042055" y="347914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21" name="object 1621"/>
          <p:cNvSpPr/>
          <p:nvPr/>
        </p:nvSpPr>
        <p:spPr>
          <a:xfrm>
            <a:off x="7042055" y="349427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22" name="object 1622"/>
          <p:cNvSpPr/>
          <p:nvPr/>
        </p:nvSpPr>
        <p:spPr>
          <a:xfrm>
            <a:off x="7042055" y="350940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23" name="object 1623"/>
          <p:cNvSpPr/>
          <p:nvPr/>
        </p:nvSpPr>
        <p:spPr>
          <a:xfrm>
            <a:off x="7042055" y="352452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24" name="object 1624"/>
          <p:cNvSpPr/>
          <p:nvPr/>
        </p:nvSpPr>
        <p:spPr>
          <a:xfrm>
            <a:off x="7042055" y="353965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25" name="object 1625"/>
          <p:cNvSpPr/>
          <p:nvPr/>
        </p:nvSpPr>
        <p:spPr>
          <a:xfrm>
            <a:off x="7042055" y="355478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26" name="object 1626"/>
          <p:cNvSpPr/>
          <p:nvPr/>
        </p:nvSpPr>
        <p:spPr>
          <a:xfrm>
            <a:off x="7042055" y="356991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27" name="object 1627"/>
          <p:cNvSpPr/>
          <p:nvPr/>
        </p:nvSpPr>
        <p:spPr>
          <a:xfrm>
            <a:off x="7042055" y="358504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28" name="object 1628"/>
          <p:cNvSpPr/>
          <p:nvPr/>
        </p:nvSpPr>
        <p:spPr>
          <a:xfrm>
            <a:off x="7042055" y="360016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29" name="object 1629"/>
          <p:cNvSpPr/>
          <p:nvPr/>
        </p:nvSpPr>
        <p:spPr>
          <a:xfrm>
            <a:off x="7042055" y="36152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30" name="object 1630"/>
          <p:cNvSpPr/>
          <p:nvPr/>
        </p:nvSpPr>
        <p:spPr>
          <a:xfrm>
            <a:off x="7042055" y="363042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31" name="object 1631"/>
          <p:cNvSpPr/>
          <p:nvPr/>
        </p:nvSpPr>
        <p:spPr>
          <a:xfrm>
            <a:off x="7042055" y="364555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32" name="object 1632"/>
          <p:cNvSpPr/>
          <p:nvPr/>
        </p:nvSpPr>
        <p:spPr>
          <a:xfrm>
            <a:off x="7042055" y="366068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33" name="object 1633"/>
          <p:cNvSpPr/>
          <p:nvPr/>
        </p:nvSpPr>
        <p:spPr>
          <a:xfrm>
            <a:off x="7042055" y="36758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34" name="object 1634"/>
          <p:cNvSpPr/>
          <p:nvPr/>
        </p:nvSpPr>
        <p:spPr>
          <a:xfrm>
            <a:off x="7042055" y="369093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35" name="object 1635"/>
          <p:cNvSpPr/>
          <p:nvPr/>
        </p:nvSpPr>
        <p:spPr>
          <a:xfrm>
            <a:off x="7042055" y="37060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36" name="object 1636"/>
          <p:cNvSpPr/>
          <p:nvPr/>
        </p:nvSpPr>
        <p:spPr>
          <a:xfrm>
            <a:off x="7042055" y="372119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37" name="object 1637"/>
          <p:cNvSpPr/>
          <p:nvPr/>
        </p:nvSpPr>
        <p:spPr>
          <a:xfrm>
            <a:off x="7042055" y="373632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38" name="object 1638"/>
          <p:cNvSpPr/>
          <p:nvPr/>
        </p:nvSpPr>
        <p:spPr>
          <a:xfrm>
            <a:off x="7042055" y="375144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39" name="object 1639"/>
          <p:cNvSpPr/>
          <p:nvPr/>
        </p:nvSpPr>
        <p:spPr>
          <a:xfrm>
            <a:off x="7042055" y="37665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40" name="object 1640"/>
          <p:cNvSpPr/>
          <p:nvPr/>
        </p:nvSpPr>
        <p:spPr>
          <a:xfrm>
            <a:off x="7042055" y="378170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41" name="object 1641"/>
          <p:cNvSpPr/>
          <p:nvPr/>
        </p:nvSpPr>
        <p:spPr>
          <a:xfrm>
            <a:off x="7042055" y="379683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42" name="object 1642"/>
          <p:cNvSpPr/>
          <p:nvPr/>
        </p:nvSpPr>
        <p:spPr>
          <a:xfrm>
            <a:off x="7042055" y="381196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43" name="object 1643"/>
          <p:cNvSpPr/>
          <p:nvPr/>
        </p:nvSpPr>
        <p:spPr>
          <a:xfrm>
            <a:off x="7042055" y="382708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44" name="object 1644"/>
          <p:cNvSpPr/>
          <p:nvPr/>
        </p:nvSpPr>
        <p:spPr>
          <a:xfrm>
            <a:off x="7042055" y="384221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45" name="object 1645"/>
          <p:cNvSpPr/>
          <p:nvPr/>
        </p:nvSpPr>
        <p:spPr>
          <a:xfrm>
            <a:off x="7042055" y="385734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46" name="object 1646"/>
          <p:cNvSpPr/>
          <p:nvPr/>
        </p:nvSpPr>
        <p:spPr>
          <a:xfrm>
            <a:off x="7042055" y="387247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47" name="object 1647"/>
          <p:cNvSpPr/>
          <p:nvPr/>
        </p:nvSpPr>
        <p:spPr>
          <a:xfrm>
            <a:off x="7042055" y="38876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48" name="object 1648"/>
          <p:cNvSpPr/>
          <p:nvPr/>
        </p:nvSpPr>
        <p:spPr>
          <a:xfrm>
            <a:off x="7042055" y="390272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49" name="object 1649"/>
          <p:cNvSpPr/>
          <p:nvPr/>
        </p:nvSpPr>
        <p:spPr>
          <a:xfrm>
            <a:off x="7042055" y="391785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50" name="object 1650"/>
          <p:cNvSpPr/>
          <p:nvPr/>
        </p:nvSpPr>
        <p:spPr>
          <a:xfrm>
            <a:off x="7042055" y="393298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51" name="object 1651"/>
          <p:cNvSpPr/>
          <p:nvPr/>
        </p:nvSpPr>
        <p:spPr>
          <a:xfrm>
            <a:off x="7042055" y="394811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52" name="object 1652"/>
          <p:cNvSpPr/>
          <p:nvPr/>
        </p:nvSpPr>
        <p:spPr>
          <a:xfrm>
            <a:off x="7042055" y="39632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53" name="object 1653"/>
          <p:cNvSpPr/>
          <p:nvPr/>
        </p:nvSpPr>
        <p:spPr>
          <a:xfrm>
            <a:off x="1270746" y="945215"/>
            <a:ext cx="7564" cy="15127"/>
          </a:xfrm>
          <a:custGeom>
            <a:avLst/>
            <a:gdLst/>
            <a:ahLst/>
            <a:cxnLst/>
            <a:rect l="l" t="t" r="r" b="b"/>
            <a:pathLst>
              <a:path w="8572" h="17144">
                <a:moveTo>
                  <a:pt x="0" y="8572"/>
                </a:moveTo>
                <a:lnTo>
                  <a:pt x="8572" y="8572"/>
                </a:lnTo>
              </a:path>
            </a:pathLst>
          </a:custGeom>
          <a:ln w="18414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54" name="object 1654"/>
          <p:cNvSpPr/>
          <p:nvPr/>
        </p:nvSpPr>
        <p:spPr>
          <a:xfrm>
            <a:off x="1270746" y="96790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55" name="object 1655"/>
          <p:cNvSpPr/>
          <p:nvPr/>
        </p:nvSpPr>
        <p:spPr>
          <a:xfrm>
            <a:off x="1270746" y="98303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56" name="object 1656"/>
          <p:cNvSpPr/>
          <p:nvPr/>
        </p:nvSpPr>
        <p:spPr>
          <a:xfrm>
            <a:off x="1270746" y="99816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57" name="object 1657"/>
          <p:cNvSpPr/>
          <p:nvPr/>
        </p:nvSpPr>
        <p:spPr>
          <a:xfrm>
            <a:off x="1270746" y="101329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58" name="object 1658"/>
          <p:cNvSpPr/>
          <p:nvPr/>
        </p:nvSpPr>
        <p:spPr>
          <a:xfrm>
            <a:off x="1270746" y="102841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59" name="object 1659"/>
          <p:cNvSpPr/>
          <p:nvPr/>
        </p:nvSpPr>
        <p:spPr>
          <a:xfrm>
            <a:off x="1270746" y="104354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60" name="object 1660"/>
          <p:cNvSpPr/>
          <p:nvPr/>
        </p:nvSpPr>
        <p:spPr>
          <a:xfrm>
            <a:off x="1270746" y="105867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61" name="object 1661"/>
          <p:cNvSpPr/>
          <p:nvPr/>
        </p:nvSpPr>
        <p:spPr>
          <a:xfrm>
            <a:off x="1270746" y="107380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62" name="object 1662"/>
          <p:cNvSpPr/>
          <p:nvPr/>
        </p:nvSpPr>
        <p:spPr>
          <a:xfrm>
            <a:off x="1270746" y="108893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63" name="object 1663"/>
          <p:cNvSpPr/>
          <p:nvPr/>
        </p:nvSpPr>
        <p:spPr>
          <a:xfrm>
            <a:off x="1270746" y="110405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64" name="object 1664"/>
          <p:cNvSpPr/>
          <p:nvPr/>
        </p:nvSpPr>
        <p:spPr>
          <a:xfrm>
            <a:off x="1270746" y="11191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65" name="object 1665"/>
          <p:cNvSpPr/>
          <p:nvPr/>
        </p:nvSpPr>
        <p:spPr>
          <a:xfrm>
            <a:off x="1270746" y="11343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66" name="object 1666"/>
          <p:cNvSpPr/>
          <p:nvPr/>
        </p:nvSpPr>
        <p:spPr>
          <a:xfrm>
            <a:off x="1270746" y="11494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67" name="object 1667"/>
          <p:cNvSpPr/>
          <p:nvPr/>
        </p:nvSpPr>
        <p:spPr>
          <a:xfrm>
            <a:off x="1270746" y="116457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68" name="object 1668"/>
          <p:cNvSpPr/>
          <p:nvPr/>
        </p:nvSpPr>
        <p:spPr>
          <a:xfrm>
            <a:off x="1270746" y="117969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69" name="object 1669"/>
          <p:cNvSpPr/>
          <p:nvPr/>
        </p:nvSpPr>
        <p:spPr>
          <a:xfrm>
            <a:off x="1270746" y="119482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70" name="object 1670"/>
          <p:cNvSpPr/>
          <p:nvPr/>
        </p:nvSpPr>
        <p:spPr>
          <a:xfrm>
            <a:off x="1270746" y="120995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71" name="object 1671"/>
          <p:cNvSpPr/>
          <p:nvPr/>
        </p:nvSpPr>
        <p:spPr>
          <a:xfrm>
            <a:off x="1270746" y="122508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72" name="object 1672"/>
          <p:cNvSpPr/>
          <p:nvPr/>
        </p:nvSpPr>
        <p:spPr>
          <a:xfrm>
            <a:off x="1270746" y="124021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73" name="object 1673"/>
          <p:cNvSpPr/>
          <p:nvPr/>
        </p:nvSpPr>
        <p:spPr>
          <a:xfrm>
            <a:off x="1270746" y="125533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74" name="object 1674"/>
          <p:cNvSpPr/>
          <p:nvPr/>
        </p:nvSpPr>
        <p:spPr>
          <a:xfrm>
            <a:off x="1270746" y="127046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75" name="object 1675"/>
          <p:cNvSpPr/>
          <p:nvPr/>
        </p:nvSpPr>
        <p:spPr>
          <a:xfrm>
            <a:off x="1270746" y="128559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76" name="object 1676"/>
          <p:cNvSpPr/>
          <p:nvPr/>
        </p:nvSpPr>
        <p:spPr>
          <a:xfrm>
            <a:off x="1270746" y="13007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77" name="object 1677"/>
          <p:cNvSpPr/>
          <p:nvPr/>
        </p:nvSpPr>
        <p:spPr>
          <a:xfrm>
            <a:off x="1270746" y="131585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78" name="object 1678"/>
          <p:cNvSpPr/>
          <p:nvPr/>
        </p:nvSpPr>
        <p:spPr>
          <a:xfrm>
            <a:off x="1270746" y="13309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79" name="object 1679"/>
          <p:cNvSpPr/>
          <p:nvPr/>
        </p:nvSpPr>
        <p:spPr>
          <a:xfrm>
            <a:off x="1270746" y="134610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80" name="object 1680"/>
          <p:cNvSpPr/>
          <p:nvPr/>
        </p:nvSpPr>
        <p:spPr>
          <a:xfrm>
            <a:off x="1270746" y="136123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81" name="object 1681"/>
          <p:cNvSpPr/>
          <p:nvPr/>
        </p:nvSpPr>
        <p:spPr>
          <a:xfrm>
            <a:off x="1270746" y="137636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82" name="object 1682"/>
          <p:cNvSpPr/>
          <p:nvPr/>
        </p:nvSpPr>
        <p:spPr>
          <a:xfrm>
            <a:off x="1270746" y="139149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83" name="object 1683"/>
          <p:cNvSpPr/>
          <p:nvPr/>
        </p:nvSpPr>
        <p:spPr>
          <a:xfrm>
            <a:off x="1270746" y="140661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84" name="object 1684"/>
          <p:cNvSpPr/>
          <p:nvPr/>
        </p:nvSpPr>
        <p:spPr>
          <a:xfrm>
            <a:off x="1270746" y="142174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85" name="object 1685"/>
          <p:cNvSpPr/>
          <p:nvPr/>
        </p:nvSpPr>
        <p:spPr>
          <a:xfrm>
            <a:off x="1270746" y="143687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86" name="object 1686"/>
          <p:cNvSpPr/>
          <p:nvPr/>
        </p:nvSpPr>
        <p:spPr>
          <a:xfrm>
            <a:off x="1270746" y="145200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87" name="object 1687"/>
          <p:cNvSpPr/>
          <p:nvPr/>
        </p:nvSpPr>
        <p:spPr>
          <a:xfrm>
            <a:off x="1270746" y="146712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88" name="object 1688"/>
          <p:cNvSpPr/>
          <p:nvPr/>
        </p:nvSpPr>
        <p:spPr>
          <a:xfrm>
            <a:off x="1270746" y="148225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89" name="object 1689"/>
          <p:cNvSpPr/>
          <p:nvPr/>
        </p:nvSpPr>
        <p:spPr>
          <a:xfrm>
            <a:off x="1270746" y="149738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90" name="object 1690"/>
          <p:cNvSpPr/>
          <p:nvPr/>
        </p:nvSpPr>
        <p:spPr>
          <a:xfrm>
            <a:off x="1270746" y="151251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91" name="object 1691"/>
          <p:cNvSpPr/>
          <p:nvPr/>
        </p:nvSpPr>
        <p:spPr>
          <a:xfrm>
            <a:off x="1270746" y="152764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92" name="object 1692"/>
          <p:cNvSpPr/>
          <p:nvPr/>
        </p:nvSpPr>
        <p:spPr>
          <a:xfrm>
            <a:off x="1270746" y="154276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93" name="object 1693"/>
          <p:cNvSpPr/>
          <p:nvPr/>
        </p:nvSpPr>
        <p:spPr>
          <a:xfrm>
            <a:off x="1270746" y="15578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94" name="object 1694"/>
          <p:cNvSpPr/>
          <p:nvPr/>
        </p:nvSpPr>
        <p:spPr>
          <a:xfrm>
            <a:off x="1270746" y="157302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95" name="object 1695"/>
          <p:cNvSpPr/>
          <p:nvPr/>
        </p:nvSpPr>
        <p:spPr>
          <a:xfrm>
            <a:off x="1270746" y="158815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96" name="object 1696"/>
          <p:cNvSpPr/>
          <p:nvPr/>
        </p:nvSpPr>
        <p:spPr>
          <a:xfrm>
            <a:off x="1270746" y="160328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97" name="object 1697"/>
          <p:cNvSpPr/>
          <p:nvPr/>
        </p:nvSpPr>
        <p:spPr>
          <a:xfrm>
            <a:off x="1270746" y="16184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98" name="object 1698"/>
          <p:cNvSpPr/>
          <p:nvPr/>
        </p:nvSpPr>
        <p:spPr>
          <a:xfrm>
            <a:off x="1270746" y="163353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99" name="object 1699"/>
          <p:cNvSpPr/>
          <p:nvPr/>
        </p:nvSpPr>
        <p:spPr>
          <a:xfrm>
            <a:off x="1270746" y="1648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00" name="object 1700"/>
          <p:cNvSpPr/>
          <p:nvPr/>
        </p:nvSpPr>
        <p:spPr>
          <a:xfrm>
            <a:off x="1270746" y="166379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01" name="object 1701"/>
          <p:cNvSpPr/>
          <p:nvPr/>
        </p:nvSpPr>
        <p:spPr>
          <a:xfrm>
            <a:off x="1270746" y="167892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02" name="object 1702"/>
          <p:cNvSpPr/>
          <p:nvPr/>
        </p:nvSpPr>
        <p:spPr>
          <a:xfrm>
            <a:off x="1270746" y="169404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03" name="object 1703"/>
          <p:cNvSpPr/>
          <p:nvPr/>
        </p:nvSpPr>
        <p:spPr>
          <a:xfrm>
            <a:off x="1270746" y="1709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04" name="object 1704"/>
          <p:cNvSpPr/>
          <p:nvPr/>
        </p:nvSpPr>
        <p:spPr>
          <a:xfrm>
            <a:off x="1270746" y="172430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05" name="object 1705"/>
          <p:cNvSpPr/>
          <p:nvPr/>
        </p:nvSpPr>
        <p:spPr>
          <a:xfrm>
            <a:off x="1270746" y="173943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06" name="object 1706"/>
          <p:cNvSpPr/>
          <p:nvPr/>
        </p:nvSpPr>
        <p:spPr>
          <a:xfrm>
            <a:off x="1270746" y="175456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07" name="object 1707"/>
          <p:cNvSpPr/>
          <p:nvPr/>
        </p:nvSpPr>
        <p:spPr>
          <a:xfrm>
            <a:off x="1270746" y="176968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08" name="object 1708"/>
          <p:cNvSpPr/>
          <p:nvPr/>
        </p:nvSpPr>
        <p:spPr>
          <a:xfrm>
            <a:off x="1270746" y="178481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09" name="object 1709"/>
          <p:cNvSpPr/>
          <p:nvPr/>
        </p:nvSpPr>
        <p:spPr>
          <a:xfrm>
            <a:off x="1270746" y="179994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10" name="object 1710"/>
          <p:cNvSpPr/>
          <p:nvPr/>
        </p:nvSpPr>
        <p:spPr>
          <a:xfrm>
            <a:off x="1270746" y="181507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11" name="object 1711"/>
          <p:cNvSpPr/>
          <p:nvPr/>
        </p:nvSpPr>
        <p:spPr>
          <a:xfrm>
            <a:off x="1270746" y="18302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12" name="object 1712"/>
          <p:cNvSpPr/>
          <p:nvPr/>
        </p:nvSpPr>
        <p:spPr>
          <a:xfrm>
            <a:off x="1270746" y="184532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13" name="object 1713"/>
          <p:cNvSpPr/>
          <p:nvPr/>
        </p:nvSpPr>
        <p:spPr>
          <a:xfrm>
            <a:off x="1270746" y="186045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14" name="object 1714"/>
          <p:cNvSpPr/>
          <p:nvPr/>
        </p:nvSpPr>
        <p:spPr>
          <a:xfrm>
            <a:off x="1270746" y="187558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15" name="object 1715"/>
          <p:cNvSpPr/>
          <p:nvPr/>
        </p:nvSpPr>
        <p:spPr>
          <a:xfrm>
            <a:off x="1270746" y="189071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16" name="object 1716"/>
          <p:cNvSpPr/>
          <p:nvPr/>
        </p:nvSpPr>
        <p:spPr>
          <a:xfrm>
            <a:off x="1270746" y="19058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17" name="object 1717"/>
          <p:cNvSpPr/>
          <p:nvPr/>
        </p:nvSpPr>
        <p:spPr>
          <a:xfrm>
            <a:off x="1270746" y="19209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18" name="object 1718"/>
          <p:cNvSpPr/>
          <p:nvPr/>
        </p:nvSpPr>
        <p:spPr>
          <a:xfrm>
            <a:off x="1270746" y="193609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19" name="object 1719"/>
          <p:cNvSpPr/>
          <p:nvPr/>
        </p:nvSpPr>
        <p:spPr>
          <a:xfrm>
            <a:off x="1270746" y="19512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20" name="object 1720"/>
          <p:cNvSpPr/>
          <p:nvPr/>
        </p:nvSpPr>
        <p:spPr>
          <a:xfrm>
            <a:off x="1270746" y="196635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21" name="object 1721"/>
          <p:cNvSpPr/>
          <p:nvPr/>
        </p:nvSpPr>
        <p:spPr>
          <a:xfrm>
            <a:off x="1270746" y="198147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22" name="object 1722"/>
          <p:cNvSpPr/>
          <p:nvPr/>
        </p:nvSpPr>
        <p:spPr>
          <a:xfrm>
            <a:off x="1270746" y="199660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23" name="object 1723"/>
          <p:cNvSpPr/>
          <p:nvPr/>
        </p:nvSpPr>
        <p:spPr>
          <a:xfrm>
            <a:off x="1270746" y="201173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24" name="object 1724"/>
          <p:cNvSpPr/>
          <p:nvPr/>
        </p:nvSpPr>
        <p:spPr>
          <a:xfrm>
            <a:off x="1270746" y="202686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25" name="object 1725"/>
          <p:cNvSpPr/>
          <p:nvPr/>
        </p:nvSpPr>
        <p:spPr>
          <a:xfrm>
            <a:off x="1270746" y="204199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26" name="object 1726"/>
          <p:cNvSpPr/>
          <p:nvPr/>
        </p:nvSpPr>
        <p:spPr>
          <a:xfrm>
            <a:off x="1270746" y="205711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27" name="object 1727"/>
          <p:cNvSpPr/>
          <p:nvPr/>
        </p:nvSpPr>
        <p:spPr>
          <a:xfrm>
            <a:off x="1270746" y="207224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28" name="object 1728"/>
          <p:cNvSpPr/>
          <p:nvPr/>
        </p:nvSpPr>
        <p:spPr>
          <a:xfrm>
            <a:off x="1270746" y="208737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29" name="object 1729"/>
          <p:cNvSpPr/>
          <p:nvPr/>
        </p:nvSpPr>
        <p:spPr>
          <a:xfrm>
            <a:off x="1270746" y="210250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30" name="object 1730"/>
          <p:cNvSpPr/>
          <p:nvPr/>
        </p:nvSpPr>
        <p:spPr>
          <a:xfrm>
            <a:off x="1270746" y="211763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31" name="object 1731"/>
          <p:cNvSpPr/>
          <p:nvPr/>
        </p:nvSpPr>
        <p:spPr>
          <a:xfrm>
            <a:off x="1270746" y="213275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32" name="object 1732"/>
          <p:cNvSpPr/>
          <p:nvPr/>
        </p:nvSpPr>
        <p:spPr>
          <a:xfrm>
            <a:off x="1270746" y="21478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33" name="object 1733"/>
          <p:cNvSpPr/>
          <p:nvPr/>
        </p:nvSpPr>
        <p:spPr>
          <a:xfrm>
            <a:off x="1270746" y="21630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34" name="object 1734"/>
          <p:cNvSpPr/>
          <p:nvPr/>
        </p:nvSpPr>
        <p:spPr>
          <a:xfrm>
            <a:off x="1270746" y="21781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35" name="object 1735"/>
          <p:cNvSpPr/>
          <p:nvPr/>
        </p:nvSpPr>
        <p:spPr>
          <a:xfrm>
            <a:off x="1270746" y="219327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36" name="object 1736"/>
          <p:cNvSpPr/>
          <p:nvPr/>
        </p:nvSpPr>
        <p:spPr>
          <a:xfrm>
            <a:off x="1270746" y="220839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37" name="object 1737"/>
          <p:cNvSpPr/>
          <p:nvPr/>
        </p:nvSpPr>
        <p:spPr>
          <a:xfrm>
            <a:off x="1270746" y="222352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38" name="object 1738"/>
          <p:cNvSpPr/>
          <p:nvPr/>
        </p:nvSpPr>
        <p:spPr>
          <a:xfrm>
            <a:off x="1270746" y="223865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39" name="object 1739"/>
          <p:cNvSpPr/>
          <p:nvPr/>
        </p:nvSpPr>
        <p:spPr>
          <a:xfrm>
            <a:off x="1270746" y="225378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40" name="object 1740"/>
          <p:cNvSpPr/>
          <p:nvPr/>
        </p:nvSpPr>
        <p:spPr>
          <a:xfrm>
            <a:off x="1270746" y="226891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41" name="object 1741"/>
          <p:cNvSpPr/>
          <p:nvPr/>
        </p:nvSpPr>
        <p:spPr>
          <a:xfrm>
            <a:off x="1270746" y="228403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42" name="object 1742"/>
          <p:cNvSpPr/>
          <p:nvPr/>
        </p:nvSpPr>
        <p:spPr>
          <a:xfrm>
            <a:off x="1270746" y="229916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43" name="object 1743"/>
          <p:cNvSpPr/>
          <p:nvPr/>
        </p:nvSpPr>
        <p:spPr>
          <a:xfrm>
            <a:off x="1270746" y="231429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44" name="object 1744"/>
          <p:cNvSpPr/>
          <p:nvPr/>
        </p:nvSpPr>
        <p:spPr>
          <a:xfrm>
            <a:off x="1270746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45" name="object 1745"/>
          <p:cNvSpPr/>
          <p:nvPr/>
        </p:nvSpPr>
        <p:spPr>
          <a:xfrm>
            <a:off x="1270746" y="234455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46" name="object 1746"/>
          <p:cNvSpPr/>
          <p:nvPr/>
        </p:nvSpPr>
        <p:spPr>
          <a:xfrm>
            <a:off x="1270746" y="23596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47" name="object 1747"/>
          <p:cNvSpPr/>
          <p:nvPr/>
        </p:nvSpPr>
        <p:spPr>
          <a:xfrm>
            <a:off x="1270746" y="237480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48" name="object 1748"/>
          <p:cNvSpPr/>
          <p:nvPr/>
        </p:nvSpPr>
        <p:spPr>
          <a:xfrm>
            <a:off x="1270746" y="238993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49" name="object 1749"/>
          <p:cNvSpPr/>
          <p:nvPr/>
        </p:nvSpPr>
        <p:spPr>
          <a:xfrm>
            <a:off x="1270746" y="240506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50" name="object 1750"/>
          <p:cNvSpPr/>
          <p:nvPr/>
        </p:nvSpPr>
        <p:spPr>
          <a:xfrm>
            <a:off x="1270746" y="242019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51" name="object 1751"/>
          <p:cNvSpPr/>
          <p:nvPr/>
        </p:nvSpPr>
        <p:spPr>
          <a:xfrm>
            <a:off x="1270746" y="243531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52" name="object 1752"/>
          <p:cNvSpPr/>
          <p:nvPr/>
        </p:nvSpPr>
        <p:spPr>
          <a:xfrm>
            <a:off x="1270746" y="245044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53" name="object 1753"/>
          <p:cNvSpPr/>
          <p:nvPr/>
        </p:nvSpPr>
        <p:spPr>
          <a:xfrm>
            <a:off x="1270746" y="246557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54" name="object 1754"/>
          <p:cNvSpPr/>
          <p:nvPr/>
        </p:nvSpPr>
        <p:spPr>
          <a:xfrm>
            <a:off x="1270746" y="248070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55" name="object 1755"/>
          <p:cNvSpPr/>
          <p:nvPr/>
        </p:nvSpPr>
        <p:spPr>
          <a:xfrm>
            <a:off x="1270746" y="249582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56" name="object 1756"/>
          <p:cNvSpPr/>
          <p:nvPr/>
        </p:nvSpPr>
        <p:spPr>
          <a:xfrm>
            <a:off x="1270746" y="251095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57" name="object 1757"/>
          <p:cNvSpPr/>
          <p:nvPr/>
        </p:nvSpPr>
        <p:spPr>
          <a:xfrm>
            <a:off x="1270746" y="252608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58" name="object 1758"/>
          <p:cNvSpPr/>
          <p:nvPr/>
        </p:nvSpPr>
        <p:spPr>
          <a:xfrm>
            <a:off x="1270746" y="254121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59" name="object 1759"/>
          <p:cNvSpPr/>
          <p:nvPr/>
        </p:nvSpPr>
        <p:spPr>
          <a:xfrm>
            <a:off x="1270746" y="255634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60" name="object 1760"/>
          <p:cNvSpPr/>
          <p:nvPr/>
        </p:nvSpPr>
        <p:spPr>
          <a:xfrm>
            <a:off x="1270746" y="257146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61" name="object 1761"/>
          <p:cNvSpPr/>
          <p:nvPr/>
        </p:nvSpPr>
        <p:spPr>
          <a:xfrm>
            <a:off x="1270746" y="2586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62" name="object 1762"/>
          <p:cNvSpPr/>
          <p:nvPr/>
        </p:nvSpPr>
        <p:spPr>
          <a:xfrm>
            <a:off x="1270746" y="260172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63" name="object 1763"/>
          <p:cNvSpPr/>
          <p:nvPr/>
        </p:nvSpPr>
        <p:spPr>
          <a:xfrm>
            <a:off x="1270746" y="261685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64" name="object 1764"/>
          <p:cNvSpPr/>
          <p:nvPr/>
        </p:nvSpPr>
        <p:spPr>
          <a:xfrm>
            <a:off x="1270746" y="263198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65" name="object 1765"/>
          <p:cNvSpPr/>
          <p:nvPr/>
        </p:nvSpPr>
        <p:spPr>
          <a:xfrm>
            <a:off x="1270746" y="26471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66" name="object 1766"/>
          <p:cNvSpPr/>
          <p:nvPr/>
        </p:nvSpPr>
        <p:spPr>
          <a:xfrm>
            <a:off x="1270746" y="266223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67" name="object 1767"/>
          <p:cNvSpPr/>
          <p:nvPr/>
        </p:nvSpPr>
        <p:spPr>
          <a:xfrm>
            <a:off x="1270746" y="26773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68" name="object 1768"/>
          <p:cNvSpPr/>
          <p:nvPr/>
        </p:nvSpPr>
        <p:spPr>
          <a:xfrm>
            <a:off x="1270746" y="269249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69" name="object 1769"/>
          <p:cNvSpPr/>
          <p:nvPr/>
        </p:nvSpPr>
        <p:spPr>
          <a:xfrm>
            <a:off x="1270746" y="270762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70" name="object 1770"/>
          <p:cNvSpPr/>
          <p:nvPr/>
        </p:nvSpPr>
        <p:spPr>
          <a:xfrm>
            <a:off x="1270746" y="272274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71" name="object 1771"/>
          <p:cNvSpPr/>
          <p:nvPr/>
        </p:nvSpPr>
        <p:spPr>
          <a:xfrm>
            <a:off x="1270746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72" name="object 1772"/>
          <p:cNvSpPr/>
          <p:nvPr/>
        </p:nvSpPr>
        <p:spPr>
          <a:xfrm>
            <a:off x="1270746" y="275300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73" name="object 1773"/>
          <p:cNvSpPr/>
          <p:nvPr/>
        </p:nvSpPr>
        <p:spPr>
          <a:xfrm>
            <a:off x="1270746" y="276813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74" name="object 1774"/>
          <p:cNvSpPr/>
          <p:nvPr/>
        </p:nvSpPr>
        <p:spPr>
          <a:xfrm>
            <a:off x="1270746" y="278326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75" name="object 1775"/>
          <p:cNvSpPr/>
          <p:nvPr/>
        </p:nvSpPr>
        <p:spPr>
          <a:xfrm>
            <a:off x="1270746" y="279838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76" name="object 1776"/>
          <p:cNvSpPr/>
          <p:nvPr/>
        </p:nvSpPr>
        <p:spPr>
          <a:xfrm>
            <a:off x="1270746" y="281351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77" name="object 1777"/>
          <p:cNvSpPr/>
          <p:nvPr/>
        </p:nvSpPr>
        <p:spPr>
          <a:xfrm>
            <a:off x="1270746" y="282864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78" name="object 1778"/>
          <p:cNvSpPr/>
          <p:nvPr/>
        </p:nvSpPr>
        <p:spPr>
          <a:xfrm>
            <a:off x="1270746" y="284377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79" name="object 1779"/>
          <p:cNvSpPr/>
          <p:nvPr/>
        </p:nvSpPr>
        <p:spPr>
          <a:xfrm>
            <a:off x="1270746" y="28589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80" name="object 1780"/>
          <p:cNvSpPr/>
          <p:nvPr/>
        </p:nvSpPr>
        <p:spPr>
          <a:xfrm>
            <a:off x="1270746" y="287402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81" name="object 1781"/>
          <p:cNvSpPr/>
          <p:nvPr/>
        </p:nvSpPr>
        <p:spPr>
          <a:xfrm>
            <a:off x="1270746" y="288915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82" name="object 1782"/>
          <p:cNvSpPr/>
          <p:nvPr/>
        </p:nvSpPr>
        <p:spPr>
          <a:xfrm>
            <a:off x="1270746" y="290428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83" name="object 1783"/>
          <p:cNvSpPr/>
          <p:nvPr/>
        </p:nvSpPr>
        <p:spPr>
          <a:xfrm>
            <a:off x="1270746" y="291941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84" name="object 1784"/>
          <p:cNvSpPr/>
          <p:nvPr/>
        </p:nvSpPr>
        <p:spPr>
          <a:xfrm>
            <a:off x="1270746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85" name="object 1785"/>
          <p:cNvSpPr/>
          <p:nvPr/>
        </p:nvSpPr>
        <p:spPr>
          <a:xfrm>
            <a:off x="1270746" y="29496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86" name="object 1786"/>
          <p:cNvSpPr/>
          <p:nvPr/>
        </p:nvSpPr>
        <p:spPr>
          <a:xfrm>
            <a:off x="1270746" y="296479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87" name="object 1787"/>
          <p:cNvSpPr/>
          <p:nvPr/>
        </p:nvSpPr>
        <p:spPr>
          <a:xfrm>
            <a:off x="1270746" y="29799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88" name="object 1788"/>
          <p:cNvSpPr/>
          <p:nvPr/>
        </p:nvSpPr>
        <p:spPr>
          <a:xfrm>
            <a:off x="1270746" y="299505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89" name="object 1789"/>
          <p:cNvSpPr/>
          <p:nvPr/>
        </p:nvSpPr>
        <p:spPr>
          <a:xfrm>
            <a:off x="1270746" y="301017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90" name="object 1790"/>
          <p:cNvSpPr/>
          <p:nvPr/>
        </p:nvSpPr>
        <p:spPr>
          <a:xfrm>
            <a:off x="1270746" y="302530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91" name="object 1791"/>
          <p:cNvSpPr/>
          <p:nvPr/>
        </p:nvSpPr>
        <p:spPr>
          <a:xfrm>
            <a:off x="1270746" y="304043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92" name="object 1792"/>
          <p:cNvSpPr/>
          <p:nvPr/>
        </p:nvSpPr>
        <p:spPr>
          <a:xfrm>
            <a:off x="1270746" y="305556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93" name="object 1793"/>
          <p:cNvSpPr/>
          <p:nvPr/>
        </p:nvSpPr>
        <p:spPr>
          <a:xfrm>
            <a:off x="1270746" y="307069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94" name="object 1794"/>
          <p:cNvSpPr/>
          <p:nvPr/>
        </p:nvSpPr>
        <p:spPr>
          <a:xfrm>
            <a:off x="1270746" y="308581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95" name="object 1795"/>
          <p:cNvSpPr/>
          <p:nvPr/>
        </p:nvSpPr>
        <p:spPr>
          <a:xfrm>
            <a:off x="1270746" y="310094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96" name="object 1796"/>
          <p:cNvSpPr/>
          <p:nvPr/>
        </p:nvSpPr>
        <p:spPr>
          <a:xfrm>
            <a:off x="1270746" y="311607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97" name="object 1797"/>
          <p:cNvSpPr/>
          <p:nvPr/>
        </p:nvSpPr>
        <p:spPr>
          <a:xfrm>
            <a:off x="1270746" y="313120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98" name="object 1798"/>
          <p:cNvSpPr/>
          <p:nvPr/>
        </p:nvSpPr>
        <p:spPr>
          <a:xfrm>
            <a:off x="1270746" y="314633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99" name="object 1799"/>
          <p:cNvSpPr/>
          <p:nvPr/>
        </p:nvSpPr>
        <p:spPr>
          <a:xfrm>
            <a:off x="1270746" y="316145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00" name="object 1800"/>
          <p:cNvSpPr/>
          <p:nvPr/>
        </p:nvSpPr>
        <p:spPr>
          <a:xfrm>
            <a:off x="1270746" y="31765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01" name="object 1801"/>
          <p:cNvSpPr/>
          <p:nvPr/>
        </p:nvSpPr>
        <p:spPr>
          <a:xfrm>
            <a:off x="1270746" y="31917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02" name="object 1802"/>
          <p:cNvSpPr/>
          <p:nvPr/>
        </p:nvSpPr>
        <p:spPr>
          <a:xfrm>
            <a:off x="1270746" y="32068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03" name="object 1803"/>
          <p:cNvSpPr/>
          <p:nvPr/>
        </p:nvSpPr>
        <p:spPr>
          <a:xfrm>
            <a:off x="1270746" y="322197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04" name="object 1804"/>
          <p:cNvSpPr/>
          <p:nvPr/>
        </p:nvSpPr>
        <p:spPr>
          <a:xfrm>
            <a:off x="1270746" y="323709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05" name="object 1805"/>
          <p:cNvSpPr/>
          <p:nvPr/>
        </p:nvSpPr>
        <p:spPr>
          <a:xfrm>
            <a:off x="1270746" y="325222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06" name="object 1806"/>
          <p:cNvSpPr/>
          <p:nvPr/>
        </p:nvSpPr>
        <p:spPr>
          <a:xfrm>
            <a:off x="1270746" y="326735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07" name="object 1807"/>
          <p:cNvSpPr/>
          <p:nvPr/>
        </p:nvSpPr>
        <p:spPr>
          <a:xfrm>
            <a:off x="1270746" y="328248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08" name="object 1808"/>
          <p:cNvSpPr/>
          <p:nvPr/>
        </p:nvSpPr>
        <p:spPr>
          <a:xfrm>
            <a:off x="1270746" y="329761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09" name="object 1809"/>
          <p:cNvSpPr/>
          <p:nvPr/>
        </p:nvSpPr>
        <p:spPr>
          <a:xfrm>
            <a:off x="1270746" y="331273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10" name="object 1810"/>
          <p:cNvSpPr/>
          <p:nvPr/>
        </p:nvSpPr>
        <p:spPr>
          <a:xfrm>
            <a:off x="1270746" y="332786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11" name="object 1811"/>
          <p:cNvSpPr/>
          <p:nvPr/>
        </p:nvSpPr>
        <p:spPr>
          <a:xfrm>
            <a:off x="1270746" y="334299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12" name="object 1812"/>
          <p:cNvSpPr/>
          <p:nvPr/>
        </p:nvSpPr>
        <p:spPr>
          <a:xfrm>
            <a:off x="1270746" y="33581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13" name="object 1813"/>
          <p:cNvSpPr/>
          <p:nvPr/>
        </p:nvSpPr>
        <p:spPr>
          <a:xfrm>
            <a:off x="1270746" y="337325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14" name="object 1814"/>
          <p:cNvSpPr/>
          <p:nvPr/>
        </p:nvSpPr>
        <p:spPr>
          <a:xfrm>
            <a:off x="1270746" y="33883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15" name="object 1815"/>
          <p:cNvSpPr/>
          <p:nvPr/>
        </p:nvSpPr>
        <p:spPr>
          <a:xfrm>
            <a:off x="1270746" y="340350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16" name="object 1816"/>
          <p:cNvSpPr/>
          <p:nvPr/>
        </p:nvSpPr>
        <p:spPr>
          <a:xfrm>
            <a:off x="1270746" y="341863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17" name="object 1817"/>
          <p:cNvSpPr/>
          <p:nvPr/>
        </p:nvSpPr>
        <p:spPr>
          <a:xfrm>
            <a:off x="1270746" y="343376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18" name="object 1818"/>
          <p:cNvSpPr/>
          <p:nvPr/>
        </p:nvSpPr>
        <p:spPr>
          <a:xfrm>
            <a:off x="1270746" y="344889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19" name="object 1819"/>
          <p:cNvSpPr/>
          <p:nvPr/>
        </p:nvSpPr>
        <p:spPr>
          <a:xfrm>
            <a:off x="1270746" y="346401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20" name="object 1820"/>
          <p:cNvSpPr/>
          <p:nvPr/>
        </p:nvSpPr>
        <p:spPr>
          <a:xfrm>
            <a:off x="1270746" y="347914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21" name="object 1821"/>
          <p:cNvSpPr/>
          <p:nvPr/>
        </p:nvSpPr>
        <p:spPr>
          <a:xfrm>
            <a:off x="1270746" y="349427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22" name="object 1822"/>
          <p:cNvSpPr/>
          <p:nvPr/>
        </p:nvSpPr>
        <p:spPr>
          <a:xfrm>
            <a:off x="1270746" y="350940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23" name="object 1823"/>
          <p:cNvSpPr/>
          <p:nvPr/>
        </p:nvSpPr>
        <p:spPr>
          <a:xfrm>
            <a:off x="1270746" y="352452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24" name="object 1824"/>
          <p:cNvSpPr/>
          <p:nvPr/>
        </p:nvSpPr>
        <p:spPr>
          <a:xfrm>
            <a:off x="1270746" y="353965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25" name="object 1825"/>
          <p:cNvSpPr/>
          <p:nvPr/>
        </p:nvSpPr>
        <p:spPr>
          <a:xfrm>
            <a:off x="1270746" y="355478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26" name="object 1826"/>
          <p:cNvSpPr/>
          <p:nvPr/>
        </p:nvSpPr>
        <p:spPr>
          <a:xfrm>
            <a:off x="1270746" y="356991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27" name="object 1827"/>
          <p:cNvSpPr/>
          <p:nvPr/>
        </p:nvSpPr>
        <p:spPr>
          <a:xfrm>
            <a:off x="1270746" y="358504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28" name="object 1828"/>
          <p:cNvSpPr/>
          <p:nvPr/>
        </p:nvSpPr>
        <p:spPr>
          <a:xfrm>
            <a:off x="1270746" y="360016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29" name="object 1829"/>
          <p:cNvSpPr/>
          <p:nvPr/>
        </p:nvSpPr>
        <p:spPr>
          <a:xfrm>
            <a:off x="1270746" y="36152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30" name="object 1830"/>
          <p:cNvSpPr/>
          <p:nvPr/>
        </p:nvSpPr>
        <p:spPr>
          <a:xfrm>
            <a:off x="1270746" y="363042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31" name="object 1831"/>
          <p:cNvSpPr/>
          <p:nvPr/>
        </p:nvSpPr>
        <p:spPr>
          <a:xfrm>
            <a:off x="1270746" y="364555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32" name="object 1832"/>
          <p:cNvSpPr/>
          <p:nvPr/>
        </p:nvSpPr>
        <p:spPr>
          <a:xfrm>
            <a:off x="1270746" y="366068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33" name="object 1833"/>
          <p:cNvSpPr/>
          <p:nvPr/>
        </p:nvSpPr>
        <p:spPr>
          <a:xfrm>
            <a:off x="1270746" y="36758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34" name="object 1834"/>
          <p:cNvSpPr/>
          <p:nvPr/>
        </p:nvSpPr>
        <p:spPr>
          <a:xfrm>
            <a:off x="1270746" y="369093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35" name="object 1835"/>
          <p:cNvSpPr/>
          <p:nvPr/>
        </p:nvSpPr>
        <p:spPr>
          <a:xfrm>
            <a:off x="1270746" y="37060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36" name="object 1836"/>
          <p:cNvSpPr/>
          <p:nvPr/>
        </p:nvSpPr>
        <p:spPr>
          <a:xfrm>
            <a:off x="1270746" y="372119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37" name="object 1837"/>
          <p:cNvSpPr/>
          <p:nvPr/>
        </p:nvSpPr>
        <p:spPr>
          <a:xfrm>
            <a:off x="1270746" y="373632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38" name="object 1838"/>
          <p:cNvSpPr/>
          <p:nvPr/>
        </p:nvSpPr>
        <p:spPr>
          <a:xfrm>
            <a:off x="1270746" y="375144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39" name="object 1839"/>
          <p:cNvSpPr/>
          <p:nvPr/>
        </p:nvSpPr>
        <p:spPr>
          <a:xfrm>
            <a:off x="1270746" y="37665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40" name="object 1840"/>
          <p:cNvSpPr/>
          <p:nvPr/>
        </p:nvSpPr>
        <p:spPr>
          <a:xfrm>
            <a:off x="1270746" y="378170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41" name="object 1841"/>
          <p:cNvSpPr/>
          <p:nvPr/>
        </p:nvSpPr>
        <p:spPr>
          <a:xfrm>
            <a:off x="1270746" y="379683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42" name="object 1842"/>
          <p:cNvSpPr/>
          <p:nvPr/>
        </p:nvSpPr>
        <p:spPr>
          <a:xfrm>
            <a:off x="1270746" y="381196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43" name="object 1843"/>
          <p:cNvSpPr/>
          <p:nvPr/>
        </p:nvSpPr>
        <p:spPr>
          <a:xfrm>
            <a:off x="1270746" y="382708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44" name="object 1844"/>
          <p:cNvSpPr/>
          <p:nvPr/>
        </p:nvSpPr>
        <p:spPr>
          <a:xfrm>
            <a:off x="1270746" y="384221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45" name="object 1845"/>
          <p:cNvSpPr/>
          <p:nvPr/>
        </p:nvSpPr>
        <p:spPr>
          <a:xfrm>
            <a:off x="1270746" y="385734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46" name="object 1846"/>
          <p:cNvSpPr/>
          <p:nvPr/>
        </p:nvSpPr>
        <p:spPr>
          <a:xfrm>
            <a:off x="1270746" y="387247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47" name="object 1847"/>
          <p:cNvSpPr/>
          <p:nvPr/>
        </p:nvSpPr>
        <p:spPr>
          <a:xfrm>
            <a:off x="1270746" y="38876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48" name="object 1848"/>
          <p:cNvSpPr/>
          <p:nvPr/>
        </p:nvSpPr>
        <p:spPr>
          <a:xfrm>
            <a:off x="1270746" y="390272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49" name="object 1849"/>
          <p:cNvSpPr/>
          <p:nvPr/>
        </p:nvSpPr>
        <p:spPr>
          <a:xfrm>
            <a:off x="1270746" y="391785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50" name="object 1850"/>
          <p:cNvSpPr/>
          <p:nvPr/>
        </p:nvSpPr>
        <p:spPr>
          <a:xfrm>
            <a:off x="1270746" y="393298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51" name="object 1851"/>
          <p:cNvSpPr/>
          <p:nvPr/>
        </p:nvSpPr>
        <p:spPr>
          <a:xfrm>
            <a:off x="1270746" y="394811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52" name="object 1852"/>
          <p:cNvSpPr/>
          <p:nvPr/>
        </p:nvSpPr>
        <p:spPr>
          <a:xfrm>
            <a:off x="1270746" y="39632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53" name="object 1853"/>
          <p:cNvSpPr/>
          <p:nvPr/>
        </p:nvSpPr>
        <p:spPr>
          <a:xfrm>
            <a:off x="862292" y="4137211"/>
            <a:ext cx="15127" cy="7564"/>
          </a:xfrm>
          <a:custGeom>
            <a:avLst/>
            <a:gdLst/>
            <a:ahLst/>
            <a:cxnLst/>
            <a:rect l="l" t="t" r="r" b="b"/>
            <a:pathLst>
              <a:path w="17144" h="8572">
                <a:moveTo>
                  <a:pt x="0" y="4286"/>
                </a:moveTo>
                <a:lnTo>
                  <a:pt x="17144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54" name="object 1854"/>
          <p:cNvSpPr/>
          <p:nvPr/>
        </p:nvSpPr>
        <p:spPr>
          <a:xfrm>
            <a:off x="884984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55" name="object 1855"/>
          <p:cNvSpPr/>
          <p:nvPr/>
        </p:nvSpPr>
        <p:spPr>
          <a:xfrm>
            <a:off x="900112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56" name="object 1856"/>
          <p:cNvSpPr/>
          <p:nvPr/>
        </p:nvSpPr>
        <p:spPr>
          <a:xfrm>
            <a:off x="915240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57" name="object 1857"/>
          <p:cNvSpPr/>
          <p:nvPr/>
        </p:nvSpPr>
        <p:spPr>
          <a:xfrm>
            <a:off x="930368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58" name="object 1858"/>
          <p:cNvSpPr/>
          <p:nvPr/>
        </p:nvSpPr>
        <p:spPr>
          <a:xfrm>
            <a:off x="945496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59" name="object 1859"/>
          <p:cNvSpPr/>
          <p:nvPr/>
        </p:nvSpPr>
        <p:spPr>
          <a:xfrm>
            <a:off x="960624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60" name="object 1860"/>
          <p:cNvSpPr/>
          <p:nvPr/>
        </p:nvSpPr>
        <p:spPr>
          <a:xfrm>
            <a:off x="975752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61" name="object 1861"/>
          <p:cNvSpPr/>
          <p:nvPr/>
        </p:nvSpPr>
        <p:spPr>
          <a:xfrm>
            <a:off x="990879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62" name="object 1862"/>
          <p:cNvSpPr/>
          <p:nvPr/>
        </p:nvSpPr>
        <p:spPr>
          <a:xfrm>
            <a:off x="1006007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63" name="object 1863"/>
          <p:cNvSpPr/>
          <p:nvPr/>
        </p:nvSpPr>
        <p:spPr>
          <a:xfrm>
            <a:off x="1021135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64" name="object 1864"/>
          <p:cNvSpPr/>
          <p:nvPr/>
        </p:nvSpPr>
        <p:spPr>
          <a:xfrm>
            <a:off x="1036263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65" name="object 1865"/>
          <p:cNvSpPr/>
          <p:nvPr/>
        </p:nvSpPr>
        <p:spPr>
          <a:xfrm>
            <a:off x="1051391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66" name="object 1866"/>
          <p:cNvSpPr/>
          <p:nvPr/>
        </p:nvSpPr>
        <p:spPr>
          <a:xfrm>
            <a:off x="1066519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67" name="object 1867"/>
          <p:cNvSpPr/>
          <p:nvPr/>
        </p:nvSpPr>
        <p:spPr>
          <a:xfrm>
            <a:off x="1081647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68" name="object 1868"/>
          <p:cNvSpPr/>
          <p:nvPr/>
        </p:nvSpPr>
        <p:spPr>
          <a:xfrm>
            <a:off x="1096775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69" name="object 1869"/>
          <p:cNvSpPr/>
          <p:nvPr/>
        </p:nvSpPr>
        <p:spPr>
          <a:xfrm>
            <a:off x="1111903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70" name="object 1870"/>
          <p:cNvSpPr/>
          <p:nvPr/>
        </p:nvSpPr>
        <p:spPr>
          <a:xfrm>
            <a:off x="1127031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71" name="object 1871"/>
          <p:cNvSpPr/>
          <p:nvPr/>
        </p:nvSpPr>
        <p:spPr>
          <a:xfrm>
            <a:off x="1142159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72" name="object 1872"/>
          <p:cNvSpPr/>
          <p:nvPr/>
        </p:nvSpPr>
        <p:spPr>
          <a:xfrm>
            <a:off x="1157287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73" name="object 1873"/>
          <p:cNvSpPr/>
          <p:nvPr/>
        </p:nvSpPr>
        <p:spPr>
          <a:xfrm>
            <a:off x="1172415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74" name="object 1874"/>
          <p:cNvSpPr/>
          <p:nvPr/>
        </p:nvSpPr>
        <p:spPr>
          <a:xfrm>
            <a:off x="1187543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75" name="object 1875"/>
          <p:cNvSpPr/>
          <p:nvPr/>
        </p:nvSpPr>
        <p:spPr>
          <a:xfrm>
            <a:off x="1202671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76" name="object 1876"/>
          <p:cNvSpPr/>
          <p:nvPr/>
        </p:nvSpPr>
        <p:spPr>
          <a:xfrm>
            <a:off x="1217799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77" name="object 1877"/>
          <p:cNvSpPr/>
          <p:nvPr/>
        </p:nvSpPr>
        <p:spPr>
          <a:xfrm>
            <a:off x="1232927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78" name="object 1878"/>
          <p:cNvSpPr/>
          <p:nvPr/>
        </p:nvSpPr>
        <p:spPr>
          <a:xfrm>
            <a:off x="1248054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79" name="object 1879"/>
          <p:cNvSpPr/>
          <p:nvPr/>
        </p:nvSpPr>
        <p:spPr>
          <a:xfrm>
            <a:off x="1263182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80" name="object 1880"/>
          <p:cNvSpPr/>
          <p:nvPr/>
        </p:nvSpPr>
        <p:spPr>
          <a:xfrm>
            <a:off x="1278310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81" name="object 1881"/>
          <p:cNvSpPr/>
          <p:nvPr/>
        </p:nvSpPr>
        <p:spPr>
          <a:xfrm>
            <a:off x="1293438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82" name="object 1882"/>
          <p:cNvSpPr/>
          <p:nvPr/>
        </p:nvSpPr>
        <p:spPr>
          <a:xfrm>
            <a:off x="1308566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83" name="object 1883"/>
          <p:cNvSpPr/>
          <p:nvPr/>
        </p:nvSpPr>
        <p:spPr>
          <a:xfrm>
            <a:off x="1323694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84" name="object 1884"/>
          <p:cNvSpPr/>
          <p:nvPr/>
        </p:nvSpPr>
        <p:spPr>
          <a:xfrm>
            <a:off x="1338822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85" name="object 1885"/>
          <p:cNvSpPr/>
          <p:nvPr/>
        </p:nvSpPr>
        <p:spPr>
          <a:xfrm>
            <a:off x="1353950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86" name="object 1886"/>
          <p:cNvSpPr/>
          <p:nvPr/>
        </p:nvSpPr>
        <p:spPr>
          <a:xfrm>
            <a:off x="1369078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87" name="object 1887"/>
          <p:cNvSpPr/>
          <p:nvPr/>
        </p:nvSpPr>
        <p:spPr>
          <a:xfrm>
            <a:off x="1384206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88" name="object 1888"/>
          <p:cNvSpPr/>
          <p:nvPr/>
        </p:nvSpPr>
        <p:spPr>
          <a:xfrm>
            <a:off x="1399334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89" name="object 1889"/>
          <p:cNvSpPr/>
          <p:nvPr/>
        </p:nvSpPr>
        <p:spPr>
          <a:xfrm>
            <a:off x="1414462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90" name="object 1890"/>
          <p:cNvSpPr/>
          <p:nvPr/>
        </p:nvSpPr>
        <p:spPr>
          <a:xfrm>
            <a:off x="1429590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91" name="object 1891"/>
          <p:cNvSpPr/>
          <p:nvPr/>
        </p:nvSpPr>
        <p:spPr>
          <a:xfrm>
            <a:off x="1444718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92" name="object 1892"/>
          <p:cNvSpPr/>
          <p:nvPr/>
        </p:nvSpPr>
        <p:spPr>
          <a:xfrm>
            <a:off x="1459846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93" name="object 1893"/>
          <p:cNvSpPr/>
          <p:nvPr/>
        </p:nvSpPr>
        <p:spPr>
          <a:xfrm>
            <a:off x="1474974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94" name="object 1894"/>
          <p:cNvSpPr/>
          <p:nvPr/>
        </p:nvSpPr>
        <p:spPr>
          <a:xfrm>
            <a:off x="1490102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95" name="object 1895"/>
          <p:cNvSpPr/>
          <p:nvPr/>
        </p:nvSpPr>
        <p:spPr>
          <a:xfrm>
            <a:off x="1505229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96" name="object 1896"/>
          <p:cNvSpPr/>
          <p:nvPr/>
        </p:nvSpPr>
        <p:spPr>
          <a:xfrm>
            <a:off x="1520357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97" name="object 1897"/>
          <p:cNvSpPr/>
          <p:nvPr/>
        </p:nvSpPr>
        <p:spPr>
          <a:xfrm>
            <a:off x="1535485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98" name="object 1898"/>
          <p:cNvSpPr/>
          <p:nvPr/>
        </p:nvSpPr>
        <p:spPr>
          <a:xfrm>
            <a:off x="1550613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99" name="object 1899"/>
          <p:cNvSpPr/>
          <p:nvPr/>
        </p:nvSpPr>
        <p:spPr>
          <a:xfrm>
            <a:off x="1565741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00" name="object 1900"/>
          <p:cNvSpPr/>
          <p:nvPr/>
        </p:nvSpPr>
        <p:spPr>
          <a:xfrm>
            <a:off x="1580869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01" name="object 1901"/>
          <p:cNvSpPr/>
          <p:nvPr/>
        </p:nvSpPr>
        <p:spPr>
          <a:xfrm>
            <a:off x="1595997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02" name="object 1902"/>
          <p:cNvSpPr/>
          <p:nvPr/>
        </p:nvSpPr>
        <p:spPr>
          <a:xfrm>
            <a:off x="1611125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03" name="object 1903"/>
          <p:cNvSpPr/>
          <p:nvPr/>
        </p:nvSpPr>
        <p:spPr>
          <a:xfrm>
            <a:off x="1626253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04" name="object 1904"/>
          <p:cNvSpPr/>
          <p:nvPr/>
        </p:nvSpPr>
        <p:spPr>
          <a:xfrm>
            <a:off x="1641381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05" name="object 1905"/>
          <p:cNvSpPr/>
          <p:nvPr/>
        </p:nvSpPr>
        <p:spPr>
          <a:xfrm>
            <a:off x="1656509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06" name="object 1906"/>
          <p:cNvSpPr/>
          <p:nvPr/>
        </p:nvSpPr>
        <p:spPr>
          <a:xfrm>
            <a:off x="1671637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07" name="object 1907"/>
          <p:cNvSpPr/>
          <p:nvPr/>
        </p:nvSpPr>
        <p:spPr>
          <a:xfrm>
            <a:off x="1686765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08" name="object 1908"/>
          <p:cNvSpPr/>
          <p:nvPr/>
        </p:nvSpPr>
        <p:spPr>
          <a:xfrm>
            <a:off x="1701893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09" name="object 1909"/>
          <p:cNvSpPr/>
          <p:nvPr/>
        </p:nvSpPr>
        <p:spPr>
          <a:xfrm>
            <a:off x="1717021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10" name="object 1910"/>
          <p:cNvSpPr/>
          <p:nvPr/>
        </p:nvSpPr>
        <p:spPr>
          <a:xfrm>
            <a:off x="1732149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11" name="object 1911"/>
          <p:cNvSpPr/>
          <p:nvPr/>
        </p:nvSpPr>
        <p:spPr>
          <a:xfrm>
            <a:off x="1747277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12" name="object 1912"/>
          <p:cNvSpPr/>
          <p:nvPr/>
        </p:nvSpPr>
        <p:spPr>
          <a:xfrm>
            <a:off x="1762404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13" name="object 1913"/>
          <p:cNvSpPr/>
          <p:nvPr/>
        </p:nvSpPr>
        <p:spPr>
          <a:xfrm>
            <a:off x="1777532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14" name="object 1914"/>
          <p:cNvSpPr/>
          <p:nvPr/>
        </p:nvSpPr>
        <p:spPr>
          <a:xfrm>
            <a:off x="1792660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15" name="object 1915"/>
          <p:cNvSpPr/>
          <p:nvPr/>
        </p:nvSpPr>
        <p:spPr>
          <a:xfrm>
            <a:off x="1807788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16" name="object 1916"/>
          <p:cNvSpPr/>
          <p:nvPr/>
        </p:nvSpPr>
        <p:spPr>
          <a:xfrm>
            <a:off x="1822916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17" name="object 1917"/>
          <p:cNvSpPr/>
          <p:nvPr/>
        </p:nvSpPr>
        <p:spPr>
          <a:xfrm>
            <a:off x="1838044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18" name="object 1918"/>
          <p:cNvSpPr/>
          <p:nvPr/>
        </p:nvSpPr>
        <p:spPr>
          <a:xfrm>
            <a:off x="1853172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19" name="object 1919"/>
          <p:cNvSpPr/>
          <p:nvPr/>
        </p:nvSpPr>
        <p:spPr>
          <a:xfrm>
            <a:off x="1868300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20" name="object 1920"/>
          <p:cNvSpPr/>
          <p:nvPr/>
        </p:nvSpPr>
        <p:spPr>
          <a:xfrm>
            <a:off x="1883428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21" name="object 1921"/>
          <p:cNvSpPr/>
          <p:nvPr/>
        </p:nvSpPr>
        <p:spPr>
          <a:xfrm>
            <a:off x="1898556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22" name="object 1922"/>
          <p:cNvSpPr/>
          <p:nvPr/>
        </p:nvSpPr>
        <p:spPr>
          <a:xfrm>
            <a:off x="1913684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23" name="object 1923"/>
          <p:cNvSpPr/>
          <p:nvPr/>
        </p:nvSpPr>
        <p:spPr>
          <a:xfrm>
            <a:off x="1928812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24" name="object 1924"/>
          <p:cNvSpPr/>
          <p:nvPr/>
        </p:nvSpPr>
        <p:spPr>
          <a:xfrm>
            <a:off x="1943940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25" name="object 1925"/>
          <p:cNvSpPr/>
          <p:nvPr/>
        </p:nvSpPr>
        <p:spPr>
          <a:xfrm>
            <a:off x="1959068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26" name="object 1926"/>
          <p:cNvSpPr/>
          <p:nvPr/>
        </p:nvSpPr>
        <p:spPr>
          <a:xfrm>
            <a:off x="1974196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27" name="object 1927"/>
          <p:cNvSpPr/>
          <p:nvPr/>
        </p:nvSpPr>
        <p:spPr>
          <a:xfrm>
            <a:off x="1989324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28" name="object 1928"/>
          <p:cNvSpPr/>
          <p:nvPr/>
        </p:nvSpPr>
        <p:spPr>
          <a:xfrm>
            <a:off x="2004452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29" name="object 1929"/>
          <p:cNvSpPr/>
          <p:nvPr/>
        </p:nvSpPr>
        <p:spPr>
          <a:xfrm>
            <a:off x="2019579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30" name="object 1930"/>
          <p:cNvSpPr/>
          <p:nvPr/>
        </p:nvSpPr>
        <p:spPr>
          <a:xfrm>
            <a:off x="2034707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31" name="object 1931"/>
          <p:cNvSpPr/>
          <p:nvPr/>
        </p:nvSpPr>
        <p:spPr>
          <a:xfrm>
            <a:off x="2049835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32" name="object 1932"/>
          <p:cNvSpPr/>
          <p:nvPr/>
        </p:nvSpPr>
        <p:spPr>
          <a:xfrm>
            <a:off x="2064963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33" name="object 1933"/>
          <p:cNvSpPr/>
          <p:nvPr/>
        </p:nvSpPr>
        <p:spPr>
          <a:xfrm>
            <a:off x="2080091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34" name="object 1934"/>
          <p:cNvSpPr/>
          <p:nvPr/>
        </p:nvSpPr>
        <p:spPr>
          <a:xfrm>
            <a:off x="2095219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35" name="object 1935"/>
          <p:cNvSpPr/>
          <p:nvPr/>
        </p:nvSpPr>
        <p:spPr>
          <a:xfrm>
            <a:off x="2110347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36" name="object 1936"/>
          <p:cNvSpPr/>
          <p:nvPr/>
        </p:nvSpPr>
        <p:spPr>
          <a:xfrm>
            <a:off x="2125475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37" name="object 1937"/>
          <p:cNvSpPr/>
          <p:nvPr/>
        </p:nvSpPr>
        <p:spPr>
          <a:xfrm>
            <a:off x="2140603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38" name="object 1938"/>
          <p:cNvSpPr/>
          <p:nvPr/>
        </p:nvSpPr>
        <p:spPr>
          <a:xfrm>
            <a:off x="2155731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39" name="object 1939"/>
          <p:cNvSpPr/>
          <p:nvPr/>
        </p:nvSpPr>
        <p:spPr>
          <a:xfrm>
            <a:off x="2170859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40" name="object 1940"/>
          <p:cNvSpPr/>
          <p:nvPr/>
        </p:nvSpPr>
        <p:spPr>
          <a:xfrm>
            <a:off x="2185987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41" name="object 1941"/>
          <p:cNvSpPr/>
          <p:nvPr/>
        </p:nvSpPr>
        <p:spPr>
          <a:xfrm>
            <a:off x="2201115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42" name="object 1942"/>
          <p:cNvSpPr/>
          <p:nvPr/>
        </p:nvSpPr>
        <p:spPr>
          <a:xfrm>
            <a:off x="2216243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43" name="object 1943"/>
          <p:cNvSpPr/>
          <p:nvPr/>
        </p:nvSpPr>
        <p:spPr>
          <a:xfrm>
            <a:off x="2231371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44" name="object 1944"/>
          <p:cNvSpPr/>
          <p:nvPr/>
        </p:nvSpPr>
        <p:spPr>
          <a:xfrm>
            <a:off x="2246499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45" name="object 1945"/>
          <p:cNvSpPr/>
          <p:nvPr/>
        </p:nvSpPr>
        <p:spPr>
          <a:xfrm>
            <a:off x="2261627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46" name="object 1946"/>
          <p:cNvSpPr/>
          <p:nvPr/>
        </p:nvSpPr>
        <p:spPr>
          <a:xfrm>
            <a:off x="2276754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47" name="object 1947"/>
          <p:cNvSpPr/>
          <p:nvPr/>
        </p:nvSpPr>
        <p:spPr>
          <a:xfrm>
            <a:off x="2291882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48" name="object 1948"/>
          <p:cNvSpPr/>
          <p:nvPr/>
        </p:nvSpPr>
        <p:spPr>
          <a:xfrm>
            <a:off x="2307010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49" name="object 1949"/>
          <p:cNvSpPr/>
          <p:nvPr/>
        </p:nvSpPr>
        <p:spPr>
          <a:xfrm>
            <a:off x="2322138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50" name="object 1950"/>
          <p:cNvSpPr/>
          <p:nvPr/>
        </p:nvSpPr>
        <p:spPr>
          <a:xfrm>
            <a:off x="2337266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51" name="object 1951"/>
          <p:cNvSpPr/>
          <p:nvPr/>
        </p:nvSpPr>
        <p:spPr>
          <a:xfrm>
            <a:off x="2352394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52" name="object 1952"/>
          <p:cNvSpPr/>
          <p:nvPr/>
        </p:nvSpPr>
        <p:spPr>
          <a:xfrm>
            <a:off x="2367522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53" name="object 1953"/>
          <p:cNvSpPr/>
          <p:nvPr/>
        </p:nvSpPr>
        <p:spPr>
          <a:xfrm>
            <a:off x="2382650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54" name="object 1954"/>
          <p:cNvSpPr/>
          <p:nvPr/>
        </p:nvSpPr>
        <p:spPr>
          <a:xfrm>
            <a:off x="2397778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55" name="object 1955"/>
          <p:cNvSpPr/>
          <p:nvPr/>
        </p:nvSpPr>
        <p:spPr>
          <a:xfrm>
            <a:off x="2412906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56" name="object 1956"/>
          <p:cNvSpPr/>
          <p:nvPr/>
        </p:nvSpPr>
        <p:spPr>
          <a:xfrm>
            <a:off x="2428034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57" name="object 1957"/>
          <p:cNvSpPr/>
          <p:nvPr/>
        </p:nvSpPr>
        <p:spPr>
          <a:xfrm>
            <a:off x="2443162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58" name="object 1958"/>
          <p:cNvSpPr/>
          <p:nvPr/>
        </p:nvSpPr>
        <p:spPr>
          <a:xfrm>
            <a:off x="2458290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59" name="object 1959"/>
          <p:cNvSpPr/>
          <p:nvPr/>
        </p:nvSpPr>
        <p:spPr>
          <a:xfrm>
            <a:off x="2473418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60" name="object 1960"/>
          <p:cNvSpPr/>
          <p:nvPr/>
        </p:nvSpPr>
        <p:spPr>
          <a:xfrm>
            <a:off x="2488546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61" name="object 1961"/>
          <p:cNvSpPr/>
          <p:nvPr/>
        </p:nvSpPr>
        <p:spPr>
          <a:xfrm>
            <a:off x="2503674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62" name="object 1962"/>
          <p:cNvSpPr/>
          <p:nvPr/>
        </p:nvSpPr>
        <p:spPr>
          <a:xfrm>
            <a:off x="2518802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63" name="object 1963"/>
          <p:cNvSpPr/>
          <p:nvPr/>
        </p:nvSpPr>
        <p:spPr>
          <a:xfrm>
            <a:off x="2533929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64" name="object 1964"/>
          <p:cNvSpPr/>
          <p:nvPr/>
        </p:nvSpPr>
        <p:spPr>
          <a:xfrm>
            <a:off x="2549057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65" name="object 1965"/>
          <p:cNvSpPr/>
          <p:nvPr/>
        </p:nvSpPr>
        <p:spPr>
          <a:xfrm>
            <a:off x="2564185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66" name="object 1966"/>
          <p:cNvSpPr/>
          <p:nvPr/>
        </p:nvSpPr>
        <p:spPr>
          <a:xfrm>
            <a:off x="2579313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67" name="object 1967"/>
          <p:cNvSpPr/>
          <p:nvPr/>
        </p:nvSpPr>
        <p:spPr>
          <a:xfrm>
            <a:off x="2594441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68" name="object 1968"/>
          <p:cNvSpPr/>
          <p:nvPr/>
        </p:nvSpPr>
        <p:spPr>
          <a:xfrm>
            <a:off x="2609569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69" name="object 1969"/>
          <p:cNvSpPr/>
          <p:nvPr/>
        </p:nvSpPr>
        <p:spPr>
          <a:xfrm>
            <a:off x="2624697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70" name="object 1970"/>
          <p:cNvSpPr/>
          <p:nvPr/>
        </p:nvSpPr>
        <p:spPr>
          <a:xfrm>
            <a:off x="2639825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71" name="object 1971"/>
          <p:cNvSpPr/>
          <p:nvPr/>
        </p:nvSpPr>
        <p:spPr>
          <a:xfrm>
            <a:off x="2654953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72" name="object 1972"/>
          <p:cNvSpPr/>
          <p:nvPr/>
        </p:nvSpPr>
        <p:spPr>
          <a:xfrm>
            <a:off x="2670081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73" name="object 1973"/>
          <p:cNvSpPr/>
          <p:nvPr/>
        </p:nvSpPr>
        <p:spPr>
          <a:xfrm>
            <a:off x="2685209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74" name="object 1974"/>
          <p:cNvSpPr/>
          <p:nvPr/>
        </p:nvSpPr>
        <p:spPr>
          <a:xfrm>
            <a:off x="2700337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75" name="object 1975"/>
          <p:cNvSpPr/>
          <p:nvPr/>
        </p:nvSpPr>
        <p:spPr>
          <a:xfrm>
            <a:off x="2715465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76" name="object 1976"/>
          <p:cNvSpPr/>
          <p:nvPr/>
        </p:nvSpPr>
        <p:spPr>
          <a:xfrm>
            <a:off x="2730593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77" name="object 1977"/>
          <p:cNvSpPr/>
          <p:nvPr/>
        </p:nvSpPr>
        <p:spPr>
          <a:xfrm>
            <a:off x="2745721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78" name="object 1978"/>
          <p:cNvSpPr/>
          <p:nvPr/>
        </p:nvSpPr>
        <p:spPr>
          <a:xfrm>
            <a:off x="2760849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79" name="object 1979"/>
          <p:cNvSpPr/>
          <p:nvPr/>
        </p:nvSpPr>
        <p:spPr>
          <a:xfrm>
            <a:off x="2775977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80" name="object 1980"/>
          <p:cNvSpPr/>
          <p:nvPr/>
        </p:nvSpPr>
        <p:spPr>
          <a:xfrm>
            <a:off x="2791104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81" name="object 1981"/>
          <p:cNvSpPr/>
          <p:nvPr/>
        </p:nvSpPr>
        <p:spPr>
          <a:xfrm>
            <a:off x="2806232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82" name="object 1982"/>
          <p:cNvSpPr/>
          <p:nvPr/>
        </p:nvSpPr>
        <p:spPr>
          <a:xfrm>
            <a:off x="2821360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83" name="object 1983"/>
          <p:cNvSpPr/>
          <p:nvPr/>
        </p:nvSpPr>
        <p:spPr>
          <a:xfrm>
            <a:off x="2836488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84" name="object 1984"/>
          <p:cNvSpPr/>
          <p:nvPr/>
        </p:nvSpPr>
        <p:spPr>
          <a:xfrm>
            <a:off x="2851616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85" name="object 1985"/>
          <p:cNvSpPr/>
          <p:nvPr/>
        </p:nvSpPr>
        <p:spPr>
          <a:xfrm>
            <a:off x="2866744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86" name="object 1986"/>
          <p:cNvSpPr/>
          <p:nvPr/>
        </p:nvSpPr>
        <p:spPr>
          <a:xfrm>
            <a:off x="2881872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87" name="object 1987"/>
          <p:cNvSpPr/>
          <p:nvPr/>
        </p:nvSpPr>
        <p:spPr>
          <a:xfrm>
            <a:off x="2897000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88" name="object 1988"/>
          <p:cNvSpPr/>
          <p:nvPr/>
        </p:nvSpPr>
        <p:spPr>
          <a:xfrm>
            <a:off x="2912128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89" name="object 1989"/>
          <p:cNvSpPr/>
          <p:nvPr/>
        </p:nvSpPr>
        <p:spPr>
          <a:xfrm>
            <a:off x="2927256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90" name="object 1990"/>
          <p:cNvSpPr/>
          <p:nvPr/>
        </p:nvSpPr>
        <p:spPr>
          <a:xfrm>
            <a:off x="2942384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91" name="object 1991"/>
          <p:cNvSpPr/>
          <p:nvPr/>
        </p:nvSpPr>
        <p:spPr>
          <a:xfrm>
            <a:off x="2957512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92" name="object 1992"/>
          <p:cNvSpPr/>
          <p:nvPr/>
        </p:nvSpPr>
        <p:spPr>
          <a:xfrm>
            <a:off x="2972640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93" name="object 1993"/>
          <p:cNvSpPr/>
          <p:nvPr/>
        </p:nvSpPr>
        <p:spPr>
          <a:xfrm>
            <a:off x="2987768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94" name="object 1994"/>
          <p:cNvSpPr/>
          <p:nvPr/>
        </p:nvSpPr>
        <p:spPr>
          <a:xfrm>
            <a:off x="3002896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95" name="object 1995"/>
          <p:cNvSpPr/>
          <p:nvPr/>
        </p:nvSpPr>
        <p:spPr>
          <a:xfrm>
            <a:off x="3018024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96" name="object 1996"/>
          <p:cNvSpPr/>
          <p:nvPr/>
        </p:nvSpPr>
        <p:spPr>
          <a:xfrm>
            <a:off x="3033152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97" name="object 1997"/>
          <p:cNvSpPr/>
          <p:nvPr/>
        </p:nvSpPr>
        <p:spPr>
          <a:xfrm>
            <a:off x="3048279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98" name="object 1998"/>
          <p:cNvSpPr/>
          <p:nvPr/>
        </p:nvSpPr>
        <p:spPr>
          <a:xfrm>
            <a:off x="3063407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99" name="object 1999"/>
          <p:cNvSpPr/>
          <p:nvPr/>
        </p:nvSpPr>
        <p:spPr>
          <a:xfrm>
            <a:off x="3078535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00" name="object 2000"/>
          <p:cNvSpPr/>
          <p:nvPr/>
        </p:nvSpPr>
        <p:spPr>
          <a:xfrm>
            <a:off x="3093663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01" name="object 2001"/>
          <p:cNvSpPr/>
          <p:nvPr/>
        </p:nvSpPr>
        <p:spPr>
          <a:xfrm>
            <a:off x="3108791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02" name="object 2002"/>
          <p:cNvSpPr/>
          <p:nvPr/>
        </p:nvSpPr>
        <p:spPr>
          <a:xfrm>
            <a:off x="3123919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03" name="object 2003"/>
          <p:cNvSpPr/>
          <p:nvPr/>
        </p:nvSpPr>
        <p:spPr>
          <a:xfrm>
            <a:off x="3139047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04" name="object 2004"/>
          <p:cNvSpPr/>
          <p:nvPr/>
        </p:nvSpPr>
        <p:spPr>
          <a:xfrm>
            <a:off x="3154175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05" name="object 2005"/>
          <p:cNvSpPr/>
          <p:nvPr/>
        </p:nvSpPr>
        <p:spPr>
          <a:xfrm>
            <a:off x="3169303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06" name="object 2006"/>
          <p:cNvSpPr/>
          <p:nvPr/>
        </p:nvSpPr>
        <p:spPr>
          <a:xfrm>
            <a:off x="3184431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07" name="object 2007"/>
          <p:cNvSpPr/>
          <p:nvPr/>
        </p:nvSpPr>
        <p:spPr>
          <a:xfrm>
            <a:off x="3199559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08" name="object 2008"/>
          <p:cNvSpPr/>
          <p:nvPr/>
        </p:nvSpPr>
        <p:spPr>
          <a:xfrm>
            <a:off x="3214687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09" name="object 2009"/>
          <p:cNvSpPr/>
          <p:nvPr/>
        </p:nvSpPr>
        <p:spPr>
          <a:xfrm>
            <a:off x="3229815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10" name="object 2010"/>
          <p:cNvSpPr/>
          <p:nvPr/>
        </p:nvSpPr>
        <p:spPr>
          <a:xfrm>
            <a:off x="3244943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11" name="object 2011"/>
          <p:cNvSpPr/>
          <p:nvPr/>
        </p:nvSpPr>
        <p:spPr>
          <a:xfrm>
            <a:off x="3260071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12" name="object 2012"/>
          <p:cNvSpPr/>
          <p:nvPr/>
        </p:nvSpPr>
        <p:spPr>
          <a:xfrm>
            <a:off x="3275199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13" name="object 2013"/>
          <p:cNvSpPr/>
          <p:nvPr/>
        </p:nvSpPr>
        <p:spPr>
          <a:xfrm>
            <a:off x="3290327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14" name="object 2014"/>
          <p:cNvSpPr/>
          <p:nvPr/>
        </p:nvSpPr>
        <p:spPr>
          <a:xfrm>
            <a:off x="3305454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15" name="object 2015"/>
          <p:cNvSpPr/>
          <p:nvPr/>
        </p:nvSpPr>
        <p:spPr>
          <a:xfrm>
            <a:off x="3320582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16" name="object 2016"/>
          <p:cNvSpPr/>
          <p:nvPr/>
        </p:nvSpPr>
        <p:spPr>
          <a:xfrm>
            <a:off x="3335710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17" name="object 2017"/>
          <p:cNvSpPr/>
          <p:nvPr/>
        </p:nvSpPr>
        <p:spPr>
          <a:xfrm>
            <a:off x="3350838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18" name="object 2018"/>
          <p:cNvSpPr/>
          <p:nvPr/>
        </p:nvSpPr>
        <p:spPr>
          <a:xfrm>
            <a:off x="3365966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19" name="object 2019"/>
          <p:cNvSpPr/>
          <p:nvPr/>
        </p:nvSpPr>
        <p:spPr>
          <a:xfrm>
            <a:off x="3381094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20" name="object 2020"/>
          <p:cNvSpPr/>
          <p:nvPr/>
        </p:nvSpPr>
        <p:spPr>
          <a:xfrm>
            <a:off x="3396222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21" name="object 2021"/>
          <p:cNvSpPr/>
          <p:nvPr/>
        </p:nvSpPr>
        <p:spPr>
          <a:xfrm>
            <a:off x="3411350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22" name="object 2022"/>
          <p:cNvSpPr/>
          <p:nvPr/>
        </p:nvSpPr>
        <p:spPr>
          <a:xfrm>
            <a:off x="3426478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23" name="object 2023"/>
          <p:cNvSpPr/>
          <p:nvPr/>
        </p:nvSpPr>
        <p:spPr>
          <a:xfrm>
            <a:off x="3441606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24" name="object 2024"/>
          <p:cNvSpPr/>
          <p:nvPr/>
        </p:nvSpPr>
        <p:spPr>
          <a:xfrm>
            <a:off x="3456734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25" name="object 2025"/>
          <p:cNvSpPr/>
          <p:nvPr/>
        </p:nvSpPr>
        <p:spPr>
          <a:xfrm>
            <a:off x="3471862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26" name="object 2026"/>
          <p:cNvSpPr/>
          <p:nvPr/>
        </p:nvSpPr>
        <p:spPr>
          <a:xfrm>
            <a:off x="3486990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27" name="object 2027"/>
          <p:cNvSpPr/>
          <p:nvPr/>
        </p:nvSpPr>
        <p:spPr>
          <a:xfrm>
            <a:off x="3502118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28" name="object 2028"/>
          <p:cNvSpPr/>
          <p:nvPr/>
        </p:nvSpPr>
        <p:spPr>
          <a:xfrm>
            <a:off x="3517246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29" name="object 2029"/>
          <p:cNvSpPr/>
          <p:nvPr/>
        </p:nvSpPr>
        <p:spPr>
          <a:xfrm>
            <a:off x="3532374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30" name="object 2030"/>
          <p:cNvSpPr/>
          <p:nvPr/>
        </p:nvSpPr>
        <p:spPr>
          <a:xfrm>
            <a:off x="3547502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31" name="object 2031"/>
          <p:cNvSpPr/>
          <p:nvPr/>
        </p:nvSpPr>
        <p:spPr>
          <a:xfrm>
            <a:off x="3562629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32" name="object 2032"/>
          <p:cNvSpPr/>
          <p:nvPr/>
        </p:nvSpPr>
        <p:spPr>
          <a:xfrm>
            <a:off x="3577757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33" name="object 2033"/>
          <p:cNvSpPr/>
          <p:nvPr/>
        </p:nvSpPr>
        <p:spPr>
          <a:xfrm>
            <a:off x="3592885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34" name="object 2034"/>
          <p:cNvSpPr/>
          <p:nvPr/>
        </p:nvSpPr>
        <p:spPr>
          <a:xfrm>
            <a:off x="3608013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35" name="object 2035"/>
          <p:cNvSpPr/>
          <p:nvPr/>
        </p:nvSpPr>
        <p:spPr>
          <a:xfrm>
            <a:off x="3623141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36" name="object 2036"/>
          <p:cNvSpPr/>
          <p:nvPr/>
        </p:nvSpPr>
        <p:spPr>
          <a:xfrm>
            <a:off x="3638269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37" name="object 2037"/>
          <p:cNvSpPr/>
          <p:nvPr/>
        </p:nvSpPr>
        <p:spPr>
          <a:xfrm>
            <a:off x="3653397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38" name="object 2038"/>
          <p:cNvSpPr/>
          <p:nvPr/>
        </p:nvSpPr>
        <p:spPr>
          <a:xfrm>
            <a:off x="3668525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39" name="object 2039"/>
          <p:cNvSpPr/>
          <p:nvPr/>
        </p:nvSpPr>
        <p:spPr>
          <a:xfrm>
            <a:off x="3683653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40" name="object 2040"/>
          <p:cNvSpPr/>
          <p:nvPr/>
        </p:nvSpPr>
        <p:spPr>
          <a:xfrm>
            <a:off x="3698781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41" name="object 2041"/>
          <p:cNvSpPr/>
          <p:nvPr/>
        </p:nvSpPr>
        <p:spPr>
          <a:xfrm>
            <a:off x="3713909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42" name="object 2042"/>
          <p:cNvSpPr/>
          <p:nvPr/>
        </p:nvSpPr>
        <p:spPr>
          <a:xfrm>
            <a:off x="3729037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43" name="object 2043"/>
          <p:cNvSpPr/>
          <p:nvPr/>
        </p:nvSpPr>
        <p:spPr>
          <a:xfrm>
            <a:off x="3744165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44" name="object 2044"/>
          <p:cNvSpPr/>
          <p:nvPr/>
        </p:nvSpPr>
        <p:spPr>
          <a:xfrm>
            <a:off x="3759293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45" name="object 2045"/>
          <p:cNvSpPr/>
          <p:nvPr/>
        </p:nvSpPr>
        <p:spPr>
          <a:xfrm>
            <a:off x="3774421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46" name="object 2046"/>
          <p:cNvSpPr/>
          <p:nvPr/>
        </p:nvSpPr>
        <p:spPr>
          <a:xfrm>
            <a:off x="3789549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47" name="object 2047"/>
          <p:cNvSpPr/>
          <p:nvPr/>
        </p:nvSpPr>
        <p:spPr>
          <a:xfrm>
            <a:off x="3804677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48" name="object 2048"/>
          <p:cNvSpPr/>
          <p:nvPr/>
        </p:nvSpPr>
        <p:spPr>
          <a:xfrm>
            <a:off x="3819804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49" name="object 2049"/>
          <p:cNvSpPr/>
          <p:nvPr/>
        </p:nvSpPr>
        <p:spPr>
          <a:xfrm>
            <a:off x="3834932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50" name="object 2050"/>
          <p:cNvSpPr/>
          <p:nvPr/>
        </p:nvSpPr>
        <p:spPr>
          <a:xfrm>
            <a:off x="3850060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51" name="object 2051"/>
          <p:cNvSpPr/>
          <p:nvPr/>
        </p:nvSpPr>
        <p:spPr>
          <a:xfrm>
            <a:off x="3865188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52" name="object 2052"/>
          <p:cNvSpPr/>
          <p:nvPr/>
        </p:nvSpPr>
        <p:spPr>
          <a:xfrm>
            <a:off x="3880316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53" name="object 2053"/>
          <p:cNvSpPr/>
          <p:nvPr/>
        </p:nvSpPr>
        <p:spPr>
          <a:xfrm>
            <a:off x="3895444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54" name="object 2054"/>
          <p:cNvSpPr/>
          <p:nvPr/>
        </p:nvSpPr>
        <p:spPr>
          <a:xfrm>
            <a:off x="3910572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55" name="object 2055"/>
          <p:cNvSpPr/>
          <p:nvPr/>
        </p:nvSpPr>
        <p:spPr>
          <a:xfrm>
            <a:off x="3925700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56" name="object 2056"/>
          <p:cNvSpPr/>
          <p:nvPr/>
        </p:nvSpPr>
        <p:spPr>
          <a:xfrm>
            <a:off x="3940828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57" name="object 2057"/>
          <p:cNvSpPr/>
          <p:nvPr/>
        </p:nvSpPr>
        <p:spPr>
          <a:xfrm>
            <a:off x="3955956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58" name="object 2058"/>
          <p:cNvSpPr/>
          <p:nvPr/>
        </p:nvSpPr>
        <p:spPr>
          <a:xfrm>
            <a:off x="3971084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59" name="object 2059"/>
          <p:cNvSpPr/>
          <p:nvPr/>
        </p:nvSpPr>
        <p:spPr>
          <a:xfrm>
            <a:off x="3986212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60" name="object 2060"/>
          <p:cNvSpPr/>
          <p:nvPr/>
        </p:nvSpPr>
        <p:spPr>
          <a:xfrm>
            <a:off x="4001340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61" name="object 2061"/>
          <p:cNvSpPr/>
          <p:nvPr/>
        </p:nvSpPr>
        <p:spPr>
          <a:xfrm>
            <a:off x="4016468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62" name="object 2062"/>
          <p:cNvSpPr/>
          <p:nvPr/>
        </p:nvSpPr>
        <p:spPr>
          <a:xfrm>
            <a:off x="4031596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63" name="object 2063"/>
          <p:cNvSpPr/>
          <p:nvPr/>
        </p:nvSpPr>
        <p:spPr>
          <a:xfrm>
            <a:off x="4046724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64" name="object 2064"/>
          <p:cNvSpPr/>
          <p:nvPr/>
        </p:nvSpPr>
        <p:spPr>
          <a:xfrm>
            <a:off x="4061852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65" name="object 2065"/>
          <p:cNvSpPr/>
          <p:nvPr/>
        </p:nvSpPr>
        <p:spPr>
          <a:xfrm>
            <a:off x="4076979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66" name="object 2066"/>
          <p:cNvSpPr/>
          <p:nvPr/>
        </p:nvSpPr>
        <p:spPr>
          <a:xfrm>
            <a:off x="4092107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67" name="object 2067"/>
          <p:cNvSpPr/>
          <p:nvPr/>
        </p:nvSpPr>
        <p:spPr>
          <a:xfrm>
            <a:off x="4107235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68" name="object 2068"/>
          <p:cNvSpPr/>
          <p:nvPr/>
        </p:nvSpPr>
        <p:spPr>
          <a:xfrm>
            <a:off x="4122363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69" name="object 2069"/>
          <p:cNvSpPr/>
          <p:nvPr/>
        </p:nvSpPr>
        <p:spPr>
          <a:xfrm>
            <a:off x="4137491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70" name="object 2070"/>
          <p:cNvSpPr/>
          <p:nvPr/>
        </p:nvSpPr>
        <p:spPr>
          <a:xfrm>
            <a:off x="4152619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71" name="object 2071"/>
          <p:cNvSpPr/>
          <p:nvPr/>
        </p:nvSpPr>
        <p:spPr>
          <a:xfrm>
            <a:off x="4167747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72" name="object 2072"/>
          <p:cNvSpPr/>
          <p:nvPr/>
        </p:nvSpPr>
        <p:spPr>
          <a:xfrm>
            <a:off x="4182875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73" name="object 2073"/>
          <p:cNvSpPr/>
          <p:nvPr/>
        </p:nvSpPr>
        <p:spPr>
          <a:xfrm>
            <a:off x="4198003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74" name="object 2074"/>
          <p:cNvSpPr/>
          <p:nvPr/>
        </p:nvSpPr>
        <p:spPr>
          <a:xfrm>
            <a:off x="4213131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75" name="object 2075"/>
          <p:cNvSpPr/>
          <p:nvPr/>
        </p:nvSpPr>
        <p:spPr>
          <a:xfrm>
            <a:off x="4228259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76" name="object 2076"/>
          <p:cNvSpPr/>
          <p:nvPr/>
        </p:nvSpPr>
        <p:spPr>
          <a:xfrm>
            <a:off x="4243387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77" name="object 2077"/>
          <p:cNvSpPr/>
          <p:nvPr/>
        </p:nvSpPr>
        <p:spPr>
          <a:xfrm>
            <a:off x="4258515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78" name="object 2078"/>
          <p:cNvSpPr/>
          <p:nvPr/>
        </p:nvSpPr>
        <p:spPr>
          <a:xfrm>
            <a:off x="4273643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79" name="object 2079"/>
          <p:cNvSpPr/>
          <p:nvPr/>
        </p:nvSpPr>
        <p:spPr>
          <a:xfrm>
            <a:off x="4288771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80" name="object 2080"/>
          <p:cNvSpPr/>
          <p:nvPr/>
        </p:nvSpPr>
        <p:spPr>
          <a:xfrm>
            <a:off x="4303899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81" name="object 2081"/>
          <p:cNvSpPr/>
          <p:nvPr/>
        </p:nvSpPr>
        <p:spPr>
          <a:xfrm>
            <a:off x="4319027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82" name="object 2082"/>
          <p:cNvSpPr/>
          <p:nvPr/>
        </p:nvSpPr>
        <p:spPr>
          <a:xfrm>
            <a:off x="4334154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83" name="object 2083"/>
          <p:cNvSpPr/>
          <p:nvPr/>
        </p:nvSpPr>
        <p:spPr>
          <a:xfrm>
            <a:off x="4349282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84" name="object 2084"/>
          <p:cNvSpPr/>
          <p:nvPr/>
        </p:nvSpPr>
        <p:spPr>
          <a:xfrm>
            <a:off x="4364410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85" name="object 2085"/>
          <p:cNvSpPr/>
          <p:nvPr/>
        </p:nvSpPr>
        <p:spPr>
          <a:xfrm>
            <a:off x="4379538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86" name="object 2086"/>
          <p:cNvSpPr/>
          <p:nvPr/>
        </p:nvSpPr>
        <p:spPr>
          <a:xfrm>
            <a:off x="4394666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87" name="object 2087"/>
          <p:cNvSpPr/>
          <p:nvPr/>
        </p:nvSpPr>
        <p:spPr>
          <a:xfrm>
            <a:off x="4409794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88" name="object 2088"/>
          <p:cNvSpPr/>
          <p:nvPr/>
        </p:nvSpPr>
        <p:spPr>
          <a:xfrm>
            <a:off x="4424922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89" name="object 2089"/>
          <p:cNvSpPr/>
          <p:nvPr/>
        </p:nvSpPr>
        <p:spPr>
          <a:xfrm>
            <a:off x="4440050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90" name="object 2090"/>
          <p:cNvSpPr/>
          <p:nvPr/>
        </p:nvSpPr>
        <p:spPr>
          <a:xfrm>
            <a:off x="4455178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91" name="object 2091"/>
          <p:cNvSpPr/>
          <p:nvPr/>
        </p:nvSpPr>
        <p:spPr>
          <a:xfrm>
            <a:off x="4470305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92" name="object 2092"/>
          <p:cNvSpPr/>
          <p:nvPr/>
        </p:nvSpPr>
        <p:spPr>
          <a:xfrm>
            <a:off x="4485434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93" name="object 2093"/>
          <p:cNvSpPr/>
          <p:nvPr/>
        </p:nvSpPr>
        <p:spPr>
          <a:xfrm>
            <a:off x="4500562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94" name="object 2094"/>
          <p:cNvSpPr/>
          <p:nvPr/>
        </p:nvSpPr>
        <p:spPr>
          <a:xfrm>
            <a:off x="4515690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95" name="object 2095"/>
          <p:cNvSpPr/>
          <p:nvPr/>
        </p:nvSpPr>
        <p:spPr>
          <a:xfrm>
            <a:off x="4530818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96" name="object 2096"/>
          <p:cNvSpPr/>
          <p:nvPr/>
        </p:nvSpPr>
        <p:spPr>
          <a:xfrm>
            <a:off x="4545945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97" name="object 2097"/>
          <p:cNvSpPr/>
          <p:nvPr/>
        </p:nvSpPr>
        <p:spPr>
          <a:xfrm>
            <a:off x="4561074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98" name="object 2098"/>
          <p:cNvSpPr/>
          <p:nvPr/>
        </p:nvSpPr>
        <p:spPr>
          <a:xfrm>
            <a:off x="4576202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99" name="object 2099"/>
          <p:cNvSpPr/>
          <p:nvPr/>
        </p:nvSpPr>
        <p:spPr>
          <a:xfrm>
            <a:off x="4591329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00" name="object 2100"/>
          <p:cNvSpPr/>
          <p:nvPr/>
        </p:nvSpPr>
        <p:spPr>
          <a:xfrm>
            <a:off x="4606457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01" name="object 2101"/>
          <p:cNvSpPr/>
          <p:nvPr/>
        </p:nvSpPr>
        <p:spPr>
          <a:xfrm>
            <a:off x="4621584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02" name="object 2102"/>
          <p:cNvSpPr/>
          <p:nvPr/>
        </p:nvSpPr>
        <p:spPr>
          <a:xfrm>
            <a:off x="4636713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03" name="object 2103"/>
          <p:cNvSpPr/>
          <p:nvPr/>
        </p:nvSpPr>
        <p:spPr>
          <a:xfrm>
            <a:off x="4651841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04" name="object 2104"/>
          <p:cNvSpPr/>
          <p:nvPr/>
        </p:nvSpPr>
        <p:spPr>
          <a:xfrm>
            <a:off x="4666969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05" name="object 2105"/>
          <p:cNvSpPr/>
          <p:nvPr/>
        </p:nvSpPr>
        <p:spPr>
          <a:xfrm>
            <a:off x="4682097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06" name="object 2106"/>
          <p:cNvSpPr/>
          <p:nvPr/>
        </p:nvSpPr>
        <p:spPr>
          <a:xfrm>
            <a:off x="4697224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07" name="object 2107"/>
          <p:cNvSpPr/>
          <p:nvPr/>
        </p:nvSpPr>
        <p:spPr>
          <a:xfrm>
            <a:off x="4712353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08" name="object 2108"/>
          <p:cNvSpPr/>
          <p:nvPr/>
        </p:nvSpPr>
        <p:spPr>
          <a:xfrm>
            <a:off x="4727481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09" name="object 2109"/>
          <p:cNvSpPr/>
          <p:nvPr/>
        </p:nvSpPr>
        <p:spPr>
          <a:xfrm>
            <a:off x="4742609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10" name="object 2110"/>
          <p:cNvSpPr/>
          <p:nvPr/>
        </p:nvSpPr>
        <p:spPr>
          <a:xfrm>
            <a:off x="4757737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11" name="object 2111"/>
          <p:cNvSpPr/>
          <p:nvPr/>
        </p:nvSpPr>
        <p:spPr>
          <a:xfrm>
            <a:off x="4772864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12" name="object 2112"/>
          <p:cNvSpPr/>
          <p:nvPr/>
        </p:nvSpPr>
        <p:spPr>
          <a:xfrm>
            <a:off x="4787993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13" name="object 2113"/>
          <p:cNvSpPr/>
          <p:nvPr/>
        </p:nvSpPr>
        <p:spPr>
          <a:xfrm>
            <a:off x="4803121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14" name="object 2114"/>
          <p:cNvSpPr/>
          <p:nvPr/>
        </p:nvSpPr>
        <p:spPr>
          <a:xfrm>
            <a:off x="4818249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15" name="object 2115"/>
          <p:cNvSpPr/>
          <p:nvPr/>
        </p:nvSpPr>
        <p:spPr>
          <a:xfrm>
            <a:off x="4833377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16" name="object 2116"/>
          <p:cNvSpPr/>
          <p:nvPr/>
        </p:nvSpPr>
        <p:spPr>
          <a:xfrm>
            <a:off x="4848504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17" name="object 2117"/>
          <p:cNvSpPr/>
          <p:nvPr/>
        </p:nvSpPr>
        <p:spPr>
          <a:xfrm>
            <a:off x="4863632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18" name="object 2118"/>
          <p:cNvSpPr/>
          <p:nvPr/>
        </p:nvSpPr>
        <p:spPr>
          <a:xfrm>
            <a:off x="4878760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19" name="object 2119"/>
          <p:cNvSpPr/>
          <p:nvPr/>
        </p:nvSpPr>
        <p:spPr>
          <a:xfrm>
            <a:off x="4893888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20" name="object 2120"/>
          <p:cNvSpPr/>
          <p:nvPr/>
        </p:nvSpPr>
        <p:spPr>
          <a:xfrm>
            <a:off x="4909016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21" name="object 2121"/>
          <p:cNvSpPr/>
          <p:nvPr/>
        </p:nvSpPr>
        <p:spPr>
          <a:xfrm>
            <a:off x="4924143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22" name="object 2122"/>
          <p:cNvSpPr/>
          <p:nvPr/>
        </p:nvSpPr>
        <p:spPr>
          <a:xfrm>
            <a:off x="4939272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23" name="object 2123"/>
          <p:cNvSpPr/>
          <p:nvPr/>
        </p:nvSpPr>
        <p:spPr>
          <a:xfrm>
            <a:off x="4954400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24" name="object 2124"/>
          <p:cNvSpPr/>
          <p:nvPr/>
        </p:nvSpPr>
        <p:spPr>
          <a:xfrm>
            <a:off x="4969528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25" name="object 2125"/>
          <p:cNvSpPr/>
          <p:nvPr/>
        </p:nvSpPr>
        <p:spPr>
          <a:xfrm>
            <a:off x="4984656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26" name="object 2126"/>
          <p:cNvSpPr/>
          <p:nvPr/>
        </p:nvSpPr>
        <p:spPr>
          <a:xfrm>
            <a:off x="4999783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27" name="object 2127"/>
          <p:cNvSpPr/>
          <p:nvPr/>
        </p:nvSpPr>
        <p:spPr>
          <a:xfrm>
            <a:off x="5014912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28" name="object 2128"/>
          <p:cNvSpPr/>
          <p:nvPr/>
        </p:nvSpPr>
        <p:spPr>
          <a:xfrm>
            <a:off x="5030040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29" name="object 2129"/>
          <p:cNvSpPr/>
          <p:nvPr/>
        </p:nvSpPr>
        <p:spPr>
          <a:xfrm>
            <a:off x="5045168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30" name="object 2130"/>
          <p:cNvSpPr/>
          <p:nvPr/>
        </p:nvSpPr>
        <p:spPr>
          <a:xfrm>
            <a:off x="5060296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31" name="object 2131"/>
          <p:cNvSpPr/>
          <p:nvPr/>
        </p:nvSpPr>
        <p:spPr>
          <a:xfrm>
            <a:off x="5075423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32" name="object 2132"/>
          <p:cNvSpPr/>
          <p:nvPr/>
        </p:nvSpPr>
        <p:spPr>
          <a:xfrm>
            <a:off x="5090552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33" name="object 2133"/>
          <p:cNvSpPr/>
          <p:nvPr/>
        </p:nvSpPr>
        <p:spPr>
          <a:xfrm>
            <a:off x="5105679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34" name="object 2134"/>
          <p:cNvSpPr/>
          <p:nvPr/>
        </p:nvSpPr>
        <p:spPr>
          <a:xfrm>
            <a:off x="5120807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35" name="object 2135"/>
          <p:cNvSpPr/>
          <p:nvPr/>
        </p:nvSpPr>
        <p:spPr>
          <a:xfrm>
            <a:off x="5135935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36" name="object 2136"/>
          <p:cNvSpPr/>
          <p:nvPr/>
        </p:nvSpPr>
        <p:spPr>
          <a:xfrm>
            <a:off x="5151062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37" name="object 2137"/>
          <p:cNvSpPr/>
          <p:nvPr/>
        </p:nvSpPr>
        <p:spPr>
          <a:xfrm>
            <a:off x="5166191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38" name="object 2138"/>
          <p:cNvSpPr/>
          <p:nvPr/>
        </p:nvSpPr>
        <p:spPr>
          <a:xfrm>
            <a:off x="5181319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39" name="object 2139"/>
          <p:cNvSpPr/>
          <p:nvPr/>
        </p:nvSpPr>
        <p:spPr>
          <a:xfrm>
            <a:off x="5196447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40" name="object 2140"/>
          <p:cNvSpPr/>
          <p:nvPr/>
        </p:nvSpPr>
        <p:spPr>
          <a:xfrm>
            <a:off x="5211575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41" name="object 2141"/>
          <p:cNvSpPr/>
          <p:nvPr/>
        </p:nvSpPr>
        <p:spPr>
          <a:xfrm>
            <a:off x="5226702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42" name="object 2142"/>
          <p:cNvSpPr/>
          <p:nvPr/>
        </p:nvSpPr>
        <p:spPr>
          <a:xfrm>
            <a:off x="5241831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43" name="object 2143"/>
          <p:cNvSpPr/>
          <p:nvPr/>
        </p:nvSpPr>
        <p:spPr>
          <a:xfrm>
            <a:off x="5256959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44" name="object 2144"/>
          <p:cNvSpPr/>
          <p:nvPr/>
        </p:nvSpPr>
        <p:spPr>
          <a:xfrm>
            <a:off x="5272087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45" name="object 2145"/>
          <p:cNvSpPr/>
          <p:nvPr/>
        </p:nvSpPr>
        <p:spPr>
          <a:xfrm>
            <a:off x="5287215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46" name="object 2146"/>
          <p:cNvSpPr/>
          <p:nvPr/>
        </p:nvSpPr>
        <p:spPr>
          <a:xfrm>
            <a:off x="5302342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47" name="object 2147"/>
          <p:cNvSpPr/>
          <p:nvPr/>
        </p:nvSpPr>
        <p:spPr>
          <a:xfrm>
            <a:off x="5317471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48" name="object 2148"/>
          <p:cNvSpPr/>
          <p:nvPr/>
        </p:nvSpPr>
        <p:spPr>
          <a:xfrm>
            <a:off x="5332599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49" name="object 2149"/>
          <p:cNvSpPr/>
          <p:nvPr/>
        </p:nvSpPr>
        <p:spPr>
          <a:xfrm>
            <a:off x="5347727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50" name="object 2150"/>
          <p:cNvSpPr/>
          <p:nvPr/>
        </p:nvSpPr>
        <p:spPr>
          <a:xfrm>
            <a:off x="5362854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51" name="object 2151"/>
          <p:cNvSpPr/>
          <p:nvPr/>
        </p:nvSpPr>
        <p:spPr>
          <a:xfrm>
            <a:off x="5377982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52" name="object 2152"/>
          <p:cNvSpPr/>
          <p:nvPr/>
        </p:nvSpPr>
        <p:spPr>
          <a:xfrm>
            <a:off x="5393110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53" name="object 2153"/>
          <p:cNvSpPr/>
          <p:nvPr/>
        </p:nvSpPr>
        <p:spPr>
          <a:xfrm>
            <a:off x="5408238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54" name="object 2154"/>
          <p:cNvSpPr/>
          <p:nvPr/>
        </p:nvSpPr>
        <p:spPr>
          <a:xfrm>
            <a:off x="5423366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55" name="object 2155"/>
          <p:cNvSpPr/>
          <p:nvPr/>
        </p:nvSpPr>
        <p:spPr>
          <a:xfrm>
            <a:off x="5438493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56" name="object 2156"/>
          <p:cNvSpPr/>
          <p:nvPr/>
        </p:nvSpPr>
        <p:spPr>
          <a:xfrm>
            <a:off x="5453621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57" name="object 2157"/>
          <p:cNvSpPr/>
          <p:nvPr/>
        </p:nvSpPr>
        <p:spPr>
          <a:xfrm>
            <a:off x="5468750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58" name="object 2158"/>
          <p:cNvSpPr/>
          <p:nvPr/>
        </p:nvSpPr>
        <p:spPr>
          <a:xfrm>
            <a:off x="5483878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59" name="object 2159"/>
          <p:cNvSpPr/>
          <p:nvPr/>
        </p:nvSpPr>
        <p:spPr>
          <a:xfrm>
            <a:off x="5499006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60" name="object 2160"/>
          <p:cNvSpPr/>
          <p:nvPr/>
        </p:nvSpPr>
        <p:spPr>
          <a:xfrm>
            <a:off x="5514133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61" name="object 2161"/>
          <p:cNvSpPr/>
          <p:nvPr/>
        </p:nvSpPr>
        <p:spPr>
          <a:xfrm>
            <a:off x="5529261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62" name="object 2162"/>
          <p:cNvSpPr/>
          <p:nvPr/>
        </p:nvSpPr>
        <p:spPr>
          <a:xfrm>
            <a:off x="5544390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63" name="object 2163"/>
          <p:cNvSpPr/>
          <p:nvPr/>
        </p:nvSpPr>
        <p:spPr>
          <a:xfrm>
            <a:off x="5559518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64" name="object 2164"/>
          <p:cNvSpPr/>
          <p:nvPr/>
        </p:nvSpPr>
        <p:spPr>
          <a:xfrm>
            <a:off x="5574646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65" name="object 2165"/>
          <p:cNvSpPr/>
          <p:nvPr/>
        </p:nvSpPr>
        <p:spPr>
          <a:xfrm>
            <a:off x="5589773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66" name="object 2166"/>
          <p:cNvSpPr/>
          <p:nvPr/>
        </p:nvSpPr>
        <p:spPr>
          <a:xfrm>
            <a:off x="5604901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67" name="object 2167"/>
          <p:cNvSpPr/>
          <p:nvPr/>
        </p:nvSpPr>
        <p:spPr>
          <a:xfrm>
            <a:off x="5620029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68" name="object 2168"/>
          <p:cNvSpPr/>
          <p:nvPr/>
        </p:nvSpPr>
        <p:spPr>
          <a:xfrm>
            <a:off x="5635157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69" name="object 2169"/>
          <p:cNvSpPr/>
          <p:nvPr/>
        </p:nvSpPr>
        <p:spPr>
          <a:xfrm>
            <a:off x="5650285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70" name="object 2170"/>
          <p:cNvSpPr/>
          <p:nvPr/>
        </p:nvSpPr>
        <p:spPr>
          <a:xfrm>
            <a:off x="5665412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71" name="object 2171"/>
          <p:cNvSpPr/>
          <p:nvPr/>
        </p:nvSpPr>
        <p:spPr>
          <a:xfrm>
            <a:off x="5680540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72" name="object 2172"/>
          <p:cNvSpPr/>
          <p:nvPr/>
        </p:nvSpPr>
        <p:spPr>
          <a:xfrm>
            <a:off x="5695669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73" name="object 2173"/>
          <p:cNvSpPr/>
          <p:nvPr/>
        </p:nvSpPr>
        <p:spPr>
          <a:xfrm>
            <a:off x="5710797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74" name="object 2174"/>
          <p:cNvSpPr/>
          <p:nvPr/>
        </p:nvSpPr>
        <p:spPr>
          <a:xfrm>
            <a:off x="5725925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75" name="object 2175"/>
          <p:cNvSpPr/>
          <p:nvPr/>
        </p:nvSpPr>
        <p:spPr>
          <a:xfrm>
            <a:off x="5741052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76" name="object 2176"/>
          <p:cNvSpPr/>
          <p:nvPr/>
        </p:nvSpPr>
        <p:spPr>
          <a:xfrm>
            <a:off x="5756180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77" name="object 2177"/>
          <p:cNvSpPr/>
          <p:nvPr/>
        </p:nvSpPr>
        <p:spPr>
          <a:xfrm>
            <a:off x="5771309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78" name="object 2178"/>
          <p:cNvSpPr/>
          <p:nvPr/>
        </p:nvSpPr>
        <p:spPr>
          <a:xfrm>
            <a:off x="5786437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79" name="object 2179"/>
          <p:cNvSpPr/>
          <p:nvPr/>
        </p:nvSpPr>
        <p:spPr>
          <a:xfrm>
            <a:off x="5801565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80" name="object 2180"/>
          <p:cNvSpPr/>
          <p:nvPr/>
        </p:nvSpPr>
        <p:spPr>
          <a:xfrm>
            <a:off x="5816692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81" name="object 2181"/>
          <p:cNvSpPr/>
          <p:nvPr/>
        </p:nvSpPr>
        <p:spPr>
          <a:xfrm>
            <a:off x="5831820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82" name="object 2182"/>
          <p:cNvSpPr/>
          <p:nvPr/>
        </p:nvSpPr>
        <p:spPr>
          <a:xfrm>
            <a:off x="5846949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83" name="object 2183"/>
          <p:cNvSpPr/>
          <p:nvPr/>
        </p:nvSpPr>
        <p:spPr>
          <a:xfrm>
            <a:off x="5862077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84" name="object 2184"/>
          <p:cNvSpPr/>
          <p:nvPr/>
        </p:nvSpPr>
        <p:spPr>
          <a:xfrm>
            <a:off x="5877204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85" name="object 2185"/>
          <p:cNvSpPr/>
          <p:nvPr/>
        </p:nvSpPr>
        <p:spPr>
          <a:xfrm>
            <a:off x="5892332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86" name="object 2186"/>
          <p:cNvSpPr/>
          <p:nvPr/>
        </p:nvSpPr>
        <p:spPr>
          <a:xfrm>
            <a:off x="5907460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87" name="object 2187"/>
          <p:cNvSpPr/>
          <p:nvPr/>
        </p:nvSpPr>
        <p:spPr>
          <a:xfrm>
            <a:off x="5922588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88" name="object 2188"/>
          <p:cNvSpPr/>
          <p:nvPr/>
        </p:nvSpPr>
        <p:spPr>
          <a:xfrm>
            <a:off x="5937715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89" name="object 2189"/>
          <p:cNvSpPr/>
          <p:nvPr/>
        </p:nvSpPr>
        <p:spPr>
          <a:xfrm>
            <a:off x="5952844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90" name="object 2190"/>
          <p:cNvSpPr/>
          <p:nvPr/>
        </p:nvSpPr>
        <p:spPr>
          <a:xfrm>
            <a:off x="5967971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91" name="object 2191"/>
          <p:cNvSpPr/>
          <p:nvPr/>
        </p:nvSpPr>
        <p:spPr>
          <a:xfrm>
            <a:off x="5983100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92" name="object 2192"/>
          <p:cNvSpPr/>
          <p:nvPr/>
        </p:nvSpPr>
        <p:spPr>
          <a:xfrm>
            <a:off x="5998228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93" name="object 2193"/>
          <p:cNvSpPr/>
          <p:nvPr/>
        </p:nvSpPr>
        <p:spPr>
          <a:xfrm>
            <a:off x="6013355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94" name="object 2194"/>
          <p:cNvSpPr/>
          <p:nvPr/>
        </p:nvSpPr>
        <p:spPr>
          <a:xfrm>
            <a:off x="6028484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95" name="object 2195"/>
          <p:cNvSpPr/>
          <p:nvPr/>
        </p:nvSpPr>
        <p:spPr>
          <a:xfrm>
            <a:off x="6043611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96" name="object 2196"/>
          <p:cNvSpPr/>
          <p:nvPr/>
        </p:nvSpPr>
        <p:spPr>
          <a:xfrm>
            <a:off x="6058740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97" name="object 2197"/>
          <p:cNvSpPr/>
          <p:nvPr/>
        </p:nvSpPr>
        <p:spPr>
          <a:xfrm>
            <a:off x="6073868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98" name="object 2198"/>
          <p:cNvSpPr/>
          <p:nvPr/>
        </p:nvSpPr>
        <p:spPr>
          <a:xfrm>
            <a:off x="6088995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99" name="object 2199"/>
          <p:cNvSpPr/>
          <p:nvPr/>
        </p:nvSpPr>
        <p:spPr>
          <a:xfrm>
            <a:off x="6104124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00" name="object 2200"/>
          <p:cNvSpPr/>
          <p:nvPr/>
        </p:nvSpPr>
        <p:spPr>
          <a:xfrm>
            <a:off x="6119251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01" name="object 2201"/>
          <p:cNvSpPr/>
          <p:nvPr/>
        </p:nvSpPr>
        <p:spPr>
          <a:xfrm>
            <a:off x="6134379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02" name="object 2202"/>
          <p:cNvSpPr/>
          <p:nvPr/>
        </p:nvSpPr>
        <p:spPr>
          <a:xfrm>
            <a:off x="6149507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03" name="object 2203"/>
          <p:cNvSpPr/>
          <p:nvPr/>
        </p:nvSpPr>
        <p:spPr>
          <a:xfrm>
            <a:off x="6164634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04" name="object 2204"/>
          <p:cNvSpPr/>
          <p:nvPr/>
        </p:nvSpPr>
        <p:spPr>
          <a:xfrm>
            <a:off x="6179763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05" name="object 2205"/>
          <p:cNvSpPr/>
          <p:nvPr/>
        </p:nvSpPr>
        <p:spPr>
          <a:xfrm>
            <a:off x="6194890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06" name="object 2206"/>
          <p:cNvSpPr/>
          <p:nvPr/>
        </p:nvSpPr>
        <p:spPr>
          <a:xfrm>
            <a:off x="6210019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07" name="object 2207"/>
          <p:cNvSpPr/>
          <p:nvPr/>
        </p:nvSpPr>
        <p:spPr>
          <a:xfrm>
            <a:off x="6225147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08" name="object 2208"/>
          <p:cNvSpPr/>
          <p:nvPr/>
        </p:nvSpPr>
        <p:spPr>
          <a:xfrm>
            <a:off x="6240274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09" name="object 2209"/>
          <p:cNvSpPr/>
          <p:nvPr/>
        </p:nvSpPr>
        <p:spPr>
          <a:xfrm>
            <a:off x="6255403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10" name="object 2210"/>
          <p:cNvSpPr/>
          <p:nvPr/>
        </p:nvSpPr>
        <p:spPr>
          <a:xfrm>
            <a:off x="6270530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11" name="object 2211"/>
          <p:cNvSpPr/>
          <p:nvPr/>
        </p:nvSpPr>
        <p:spPr>
          <a:xfrm>
            <a:off x="6285659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12" name="object 2212"/>
          <p:cNvSpPr/>
          <p:nvPr/>
        </p:nvSpPr>
        <p:spPr>
          <a:xfrm>
            <a:off x="6300787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13" name="object 2213"/>
          <p:cNvSpPr/>
          <p:nvPr/>
        </p:nvSpPr>
        <p:spPr>
          <a:xfrm>
            <a:off x="6315914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14" name="object 2214"/>
          <p:cNvSpPr/>
          <p:nvPr/>
        </p:nvSpPr>
        <p:spPr>
          <a:xfrm>
            <a:off x="6331043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15" name="object 2215"/>
          <p:cNvSpPr/>
          <p:nvPr/>
        </p:nvSpPr>
        <p:spPr>
          <a:xfrm>
            <a:off x="6346170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16" name="object 2216"/>
          <p:cNvSpPr/>
          <p:nvPr/>
        </p:nvSpPr>
        <p:spPr>
          <a:xfrm>
            <a:off x="6361299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17" name="object 2217"/>
          <p:cNvSpPr/>
          <p:nvPr/>
        </p:nvSpPr>
        <p:spPr>
          <a:xfrm>
            <a:off x="6376427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18" name="object 2218"/>
          <p:cNvSpPr/>
          <p:nvPr/>
        </p:nvSpPr>
        <p:spPr>
          <a:xfrm>
            <a:off x="6391554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19" name="object 2219"/>
          <p:cNvSpPr/>
          <p:nvPr/>
        </p:nvSpPr>
        <p:spPr>
          <a:xfrm>
            <a:off x="6406682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20" name="object 2220"/>
          <p:cNvSpPr/>
          <p:nvPr/>
        </p:nvSpPr>
        <p:spPr>
          <a:xfrm>
            <a:off x="6421809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21" name="object 2221"/>
          <p:cNvSpPr/>
          <p:nvPr/>
        </p:nvSpPr>
        <p:spPr>
          <a:xfrm>
            <a:off x="6436938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22" name="object 2222"/>
          <p:cNvSpPr/>
          <p:nvPr/>
        </p:nvSpPr>
        <p:spPr>
          <a:xfrm>
            <a:off x="6452066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23" name="object 2223"/>
          <p:cNvSpPr/>
          <p:nvPr/>
        </p:nvSpPr>
        <p:spPr>
          <a:xfrm>
            <a:off x="6467193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24" name="object 2224"/>
          <p:cNvSpPr/>
          <p:nvPr/>
        </p:nvSpPr>
        <p:spPr>
          <a:xfrm>
            <a:off x="6482322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25" name="object 2225"/>
          <p:cNvSpPr/>
          <p:nvPr/>
        </p:nvSpPr>
        <p:spPr>
          <a:xfrm>
            <a:off x="6497449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26" name="object 2226"/>
          <p:cNvSpPr/>
          <p:nvPr/>
        </p:nvSpPr>
        <p:spPr>
          <a:xfrm>
            <a:off x="6512578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27" name="object 2227"/>
          <p:cNvSpPr/>
          <p:nvPr/>
        </p:nvSpPr>
        <p:spPr>
          <a:xfrm>
            <a:off x="6527706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28" name="object 2228"/>
          <p:cNvSpPr/>
          <p:nvPr/>
        </p:nvSpPr>
        <p:spPr>
          <a:xfrm>
            <a:off x="6542833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29" name="object 2229"/>
          <p:cNvSpPr/>
          <p:nvPr/>
        </p:nvSpPr>
        <p:spPr>
          <a:xfrm>
            <a:off x="6557962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30" name="object 2230"/>
          <p:cNvSpPr/>
          <p:nvPr/>
        </p:nvSpPr>
        <p:spPr>
          <a:xfrm>
            <a:off x="6573089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31" name="object 2231"/>
          <p:cNvSpPr/>
          <p:nvPr/>
        </p:nvSpPr>
        <p:spPr>
          <a:xfrm>
            <a:off x="6588218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32" name="object 2232"/>
          <p:cNvSpPr/>
          <p:nvPr/>
        </p:nvSpPr>
        <p:spPr>
          <a:xfrm>
            <a:off x="6603346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33" name="object 2233"/>
          <p:cNvSpPr/>
          <p:nvPr/>
        </p:nvSpPr>
        <p:spPr>
          <a:xfrm>
            <a:off x="6618473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34" name="object 2234"/>
          <p:cNvSpPr/>
          <p:nvPr/>
        </p:nvSpPr>
        <p:spPr>
          <a:xfrm>
            <a:off x="6633602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35" name="object 2235"/>
          <p:cNvSpPr/>
          <p:nvPr/>
        </p:nvSpPr>
        <p:spPr>
          <a:xfrm>
            <a:off x="6648729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36" name="object 2236"/>
          <p:cNvSpPr/>
          <p:nvPr/>
        </p:nvSpPr>
        <p:spPr>
          <a:xfrm>
            <a:off x="6663857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37" name="object 2237"/>
          <p:cNvSpPr/>
          <p:nvPr/>
        </p:nvSpPr>
        <p:spPr>
          <a:xfrm>
            <a:off x="6678985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38" name="object 2238"/>
          <p:cNvSpPr/>
          <p:nvPr/>
        </p:nvSpPr>
        <p:spPr>
          <a:xfrm>
            <a:off x="6694112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39" name="object 2239"/>
          <p:cNvSpPr/>
          <p:nvPr/>
        </p:nvSpPr>
        <p:spPr>
          <a:xfrm>
            <a:off x="6709241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40" name="object 2240"/>
          <p:cNvSpPr/>
          <p:nvPr/>
        </p:nvSpPr>
        <p:spPr>
          <a:xfrm>
            <a:off x="6724368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41" name="object 2241"/>
          <p:cNvSpPr/>
          <p:nvPr/>
        </p:nvSpPr>
        <p:spPr>
          <a:xfrm>
            <a:off x="6739497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42" name="object 2242"/>
          <p:cNvSpPr/>
          <p:nvPr/>
        </p:nvSpPr>
        <p:spPr>
          <a:xfrm>
            <a:off x="6754625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43" name="object 2243"/>
          <p:cNvSpPr/>
          <p:nvPr/>
        </p:nvSpPr>
        <p:spPr>
          <a:xfrm>
            <a:off x="6769752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44" name="object 2244"/>
          <p:cNvSpPr/>
          <p:nvPr/>
        </p:nvSpPr>
        <p:spPr>
          <a:xfrm>
            <a:off x="6784881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45" name="object 2245"/>
          <p:cNvSpPr/>
          <p:nvPr/>
        </p:nvSpPr>
        <p:spPr>
          <a:xfrm>
            <a:off x="6800008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46" name="object 2246"/>
          <p:cNvSpPr/>
          <p:nvPr/>
        </p:nvSpPr>
        <p:spPr>
          <a:xfrm>
            <a:off x="6815137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47" name="object 2247"/>
          <p:cNvSpPr/>
          <p:nvPr/>
        </p:nvSpPr>
        <p:spPr>
          <a:xfrm>
            <a:off x="6830265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48" name="object 2248"/>
          <p:cNvSpPr/>
          <p:nvPr/>
        </p:nvSpPr>
        <p:spPr>
          <a:xfrm>
            <a:off x="6845392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49" name="object 2249"/>
          <p:cNvSpPr/>
          <p:nvPr/>
        </p:nvSpPr>
        <p:spPr>
          <a:xfrm>
            <a:off x="6860521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50" name="object 2250"/>
          <p:cNvSpPr/>
          <p:nvPr/>
        </p:nvSpPr>
        <p:spPr>
          <a:xfrm>
            <a:off x="6875648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51" name="object 2251"/>
          <p:cNvSpPr/>
          <p:nvPr/>
        </p:nvSpPr>
        <p:spPr>
          <a:xfrm>
            <a:off x="6890776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52" name="object 2252"/>
          <p:cNvSpPr/>
          <p:nvPr/>
        </p:nvSpPr>
        <p:spPr>
          <a:xfrm>
            <a:off x="6905904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53" name="object 2253"/>
          <p:cNvSpPr/>
          <p:nvPr/>
        </p:nvSpPr>
        <p:spPr>
          <a:xfrm>
            <a:off x="6921032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54" name="object 2254"/>
          <p:cNvSpPr/>
          <p:nvPr/>
        </p:nvSpPr>
        <p:spPr>
          <a:xfrm>
            <a:off x="6936160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55" name="object 2255"/>
          <p:cNvSpPr/>
          <p:nvPr/>
        </p:nvSpPr>
        <p:spPr>
          <a:xfrm>
            <a:off x="6951287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56" name="object 2256"/>
          <p:cNvSpPr/>
          <p:nvPr/>
        </p:nvSpPr>
        <p:spPr>
          <a:xfrm>
            <a:off x="6966415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57" name="object 2257"/>
          <p:cNvSpPr/>
          <p:nvPr/>
        </p:nvSpPr>
        <p:spPr>
          <a:xfrm>
            <a:off x="6981544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58" name="object 2258"/>
          <p:cNvSpPr/>
          <p:nvPr/>
        </p:nvSpPr>
        <p:spPr>
          <a:xfrm>
            <a:off x="6996671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59" name="object 2259"/>
          <p:cNvSpPr/>
          <p:nvPr/>
        </p:nvSpPr>
        <p:spPr>
          <a:xfrm>
            <a:off x="7011800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60" name="object 2260"/>
          <p:cNvSpPr/>
          <p:nvPr/>
        </p:nvSpPr>
        <p:spPr>
          <a:xfrm>
            <a:off x="7026927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61" name="object 2261"/>
          <p:cNvSpPr/>
          <p:nvPr/>
        </p:nvSpPr>
        <p:spPr>
          <a:xfrm>
            <a:off x="7042055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62" name="object 2262"/>
          <p:cNvSpPr/>
          <p:nvPr/>
        </p:nvSpPr>
        <p:spPr>
          <a:xfrm>
            <a:off x="7057184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63" name="object 2263"/>
          <p:cNvSpPr/>
          <p:nvPr/>
        </p:nvSpPr>
        <p:spPr>
          <a:xfrm>
            <a:off x="7072311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64" name="object 2264"/>
          <p:cNvSpPr/>
          <p:nvPr/>
        </p:nvSpPr>
        <p:spPr>
          <a:xfrm>
            <a:off x="7087440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65" name="object 2265"/>
          <p:cNvSpPr/>
          <p:nvPr/>
        </p:nvSpPr>
        <p:spPr>
          <a:xfrm>
            <a:off x="7102567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66" name="object 2266"/>
          <p:cNvSpPr/>
          <p:nvPr/>
        </p:nvSpPr>
        <p:spPr>
          <a:xfrm>
            <a:off x="7117695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67" name="object 2267"/>
          <p:cNvSpPr/>
          <p:nvPr/>
        </p:nvSpPr>
        <p:spPr>
          <a:xfrm>
            <a:off x="7132824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68" name="object 2268"/>
          <p:cNvSpPr/>
          <p:nvPr/>
        </p:nvSpPr>
        <p:spPr>
          <a:xfrm>
            <a:off x="7147951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69" name="object 2269"/>
          <p:cNvSpPr/>
          <p:nvPr/>
        </p:nvSpPr>
        <p:spPr>
          <a:xfrm>
            <a:off x="7163079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70" name="object 2270"/>
          <p:cNvSpPr/>
          <p:nvPr/>
        </p:nvSpPr>
        <p:spPr>
          <a:xfrm>
            <a:off x="7178207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71" name="object 2271"/>
          <p:cNvSpPr/>
          <p:nvPr/>
        </p:nvSpPr>
        <p:spPr>
          <a:xfrm>
            <a:off x="7193334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72" name="object 2272"/>
          <p:cNvSpPr/>
          <p:nvPr/>
        </p:nvSpPr>
        <p:spPr>
          <a:xfrm>
            <a:off x="7208463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73" name="object 2273"/>
          <p:cNvSpPr/>
          <p:nvPr/>
        </p:nvSpPr>
        <p:spPr>
          <a:xfrm>
            <a:off x="7223590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74" name="object 2274"/>
          <p:cNvSpPr/>
          <p:nvPr/>
        </p:nvSpPr>
        <p:spPr>
          <a:xfrm>
            <a:off x="7238719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75" name="object 2275"/>
          <p:cNvSpPr/>
          <p:nvPr/>
        </p:nvSpPr>
        <p:spPr>
          <a:xfrm>
            <a:off x="7253846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76" name="object 2276"/>
          <p:cNvSpPr/>
          <p:nvPr/>
        </p:nvSpPr>
        <p:spPr>
          <a:xfrm>
            <a:off x="7268974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77" name="object 2277"/>
          <p:cNvSpPr/>
          <p:nvPr/>
        </p:nvSpPr>
        <p:spPr>
          <a:xfrm>
            <a:off x="7284103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78" name="object 2278"/>
          <p:cNvSpPr/>
          <p:nvPr/>
        </p:nvSpPr>
        <p:spPr>
          <a:xfrm>
            <a:off x="7299230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79" name="object 2279"/>
          <p:cNvSpPr/>
          <p:nvPr/>
        </p:nvSpPr>
        <p:spPr>
          <a:xfrm>
            <a:off x="7314359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80" name="object 2280"/>
          <p:cNvSpPr/>
          <p:nvPr/>
        </p:nvSpPr>
        <p:spPr>
          <a:xfrm>
            <a:off x="7329486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81" name="object 2281"/>
          <p:cNvSpPr/>
          <p:nvPr/>
        </p:nvSpPr>
        <p:spPr>
          <a:xfrm>
            <a:off x="7344614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82" name="object 2282"/>
          <p:cNvSpPr/>
          <p:nvPr/>
        </p:nvSpPr>
        <p:spPr>
          <a:xfrm>
            <a:off x="7359743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83" name="object 2283"/>
          <p:cNvSpPr/>
          <p:nvPr/>
        </p:nvSpPr>
        <p:spPr>
          <a:xfrm>
            <a:off x="7374870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84" name="object 2284"/>
          <p:cNvSpPr/>
          <p:nvPr/>
        </p:nvSpPr>
        <p:spPr>
          <a:xfrm>
            <a:off x="7389999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85" name="object 2285"/>
          <p:cNvSpPr/>
          <p:nvPr/>
        </p:nvSpPr>
        <p:spPr>
          <a:xfrm>
            <a:off x="7405126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86" name="object 2286"/>
          <p:cNvSpPr/>
          <p:nvPr/>
        </p:nvSpPr>
        <p:spPr>
          <a:xfrm>
            <a:off x="7420254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87" name="object 2287"/>
          <p:cNvSpPr/>
          <p:nvPr/>
        </p:nvSpPr>
        <p:spPr>
          <a:xfrm>
            <a:off x="7435382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88" name="object 2288"/>
          <p:cNvSpPr/>
          <p:nvPr/>
        </p:nvSpPr>
        <p:spPr>
          <a:xfrm>
            <a:off x="7450509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89" name="object 2289"/>
          <p:cNvSpPr/>
          <p:nvPr/>
        </p:nvSpPr>
        <p:spPr>
          <a:xfrm>
            <a:off x="7465638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90" name="object 2290"/>
          <p:cNvSpPr/>
          <p:nvPr/>
        </p:nvSpPr>
        <p:spPr>
          <a:xfrm>
            <a:off x="7480765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91" name="object 2291"/>
          <p:cNvSpPr/>
          <p:nvPr/>
        </p:nvSpPr>
        <p:spPr>
          <a:xfrm>
            <a:off x="7495893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92" name="object 2292"/>
          <p:cNvSpPr/>
          <p:nvPr/>
        </p:nvSpPr>
        <p:spPr>
          <a:xfrm>
            <a:off x="7511022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93" name="object 2293"/>
          <p:cNvSpPr/>
          <p:nvPr/>
        </p:nvSpPr>
        <p:spPr>
          <a:xfrm>
            <a:off x="7526149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94" name="object 2294"/>
          <p:cNvSpPr/>
          <p:nvPr/>
        </p:nvSpPr>
        <p:spPr>
          <a:xfrm>
            <a:off x="7541278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95" name="object 2295"/>
          <p:cNvSpPr/>
          <p:nvPr/>
        </p:nvSpPr>
        <p:spPr>
          <a:xfrm>
            <a:off x="7556405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96" name="object 2296"/>
          <p:cNvSpPr/>
          <p:nvPr/>
        </p:nvSpPr>
        <p:spPr>
          <a:xfrm>
            <a:off x="7571533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97" name="object 2297"/>
          <p:cNvSpPr/>
          <p:nvPr/>
        </p:nvSpPr>
        <p:spPr>
          <a:xfrm>
            <a:off x="7586662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98" name="object 2298"/>
          <p:cNvSpPr/>
          <p:nvPr/>
        </p:nvSpPr>
        <p:spPr>
          <a:xfrm>
            <a:off x="7601789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99" name="object 2299"/>
          <p:cNvSpPr/>
          <p:nvPr/>
        </p:nvSpPr>
        <p:spPr>
          <a:xfrm>
            <a:off x="7616918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00" name="object 2300"/>
          <p:cNvSpPr/>
          <p:nvPr/>
        </p:nvSpPr>
        <p:spPr>
          <a:xfrm>
            <a:off x="7632045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01" name="object 2301"/>
          <p:cNvSpPr/>
          <p:nvPr/>
        </p:nvSpPr>
        <p:spPr>
          <a:xfrm>
            <a:off x="7647173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02" name="object 2302"/>
          <p:cNvSpPr/>
          <p:nvPr/>
        </p:nvSpPr>
        <p:spPr>
          <a:xfrm>
            <a:off x="7662302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03" name="object 2303"/>
          <p:cNvSpPr/>
          <p:nvPr/>
        </p:nvSpPr>
        <p:spPr>
          <a:xfrm>
            <a:off x="7677429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04" name="object 2304"/>
          <p:cNvSpPr/>
          <p:nvPr/>
        </p:nvSpPr>
        <p:spPr>
          <a:xfrm>
            <a:off x="7692557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05" name="object 2305"/>
          <p:cNvSpPr/>
          <p:nvPr/>
        </p:nvSpPr>
        <p:spPr>
          <a:xfrm>
            <a:off x="7707684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06" name="object 2306"/>
          <p:cNvSpPr/>
          <p:nvPr/>
        </p:nvSpPr>
        <p:spPr>
          <a:xfrm>
            <a:off x="7722812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07" name="object 2307"/>
          <p:cNvSpPr/>
          <p:nvPr/>
        </p:nvSpPr>
        <p:spPr>
          <a:xfrm>
            <a:off x="7737941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08" name="object 2308"/>
          <p:cNvSpPr/>
          <p:nvPr/>
        </p:nvSpPr>
        <p:spPr>
          <a:xfrm>
            <a:off x="7753068" y="413721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09" name="object 2309"/>
          <p:cNvSpPr/>
          <p:nvPr/>
        </p:nvSpPr>
        <p:spPr>
          <a:xfrm>
            <a:off x="862292" y="4545665"/>
            <a:ext cx="15127" cy="7564"/>
          </a:xfrm>
          <a:custGeom>
            <a:avLst/>
            <a:gdLst/>
            <a:ahLst/>
            <a:cxnLst/>
            <a:rect l="l" t="t" r="r" b="b"/>
            <a:pathLst>
              <a:path w="17144" h="8572">
                <a:moveTo>
                  <a:pt x="0" y="4286"/>
                </a:moveTo>
                <a:lnTo>
                  <a:pt x="17144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10" name="object 2310"/>
          <p:cNvSpPr/>
          <p:nvPr/>
        </p:nvSpPr>
        <p:spPr>
          <a:xfrm>
            <a:off x="884984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11" name="object 2311"/>
          <p:cNvSpPr/>
          <p:nvPr/>
        </p:nvSpPr>
        <p:spPr>
          <a:xfrm>
            <a:off x="900112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12" name="object 2312"/>
          <p:cNvSpPr/>
          <p:nvPr/>
        </p:nvSpPr>
        <p:spPr>
          <a:xfrm>
            <a:off x="915240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13" name="object 2313"/>
          <p:cNvSpPr/>
          <p:nvPr/>
        </p:nvSpPr>
        <p:spPr>
          <a:xfrm>
            <a:off x="930368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14" name="object 2314"/>
          <p:cNvSpPr/>
          <p:nvPr/>
        </p:nvSpPr>
        <p:spPr>
          <a:xfrm>
            <a:off x="945496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15" name="object 2315"/>
          <p:cNvSpPr/>
          <p:nvPr/>
        </p:nvSpPr>
        <p:spPr>
          <a:xfrm>
            <a:off x="960624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16" name="object 2316"/>
          <p:cNvSpPr/>
          <p:nvPr/>
        </p:nvSpPr>
        <p:spPr>
          <a:xfrm>
            <a:off x="975752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17" name="object 2317"/>
          <p:cNvSpPr/>
          <p:nvPr/>
        </p:nvSpPr>
        <p:spPr>
          <a:xfrm>
            <a:off x="990879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18" name="object 2318"/>
          <p:cNvSpPr/>
          <p:nvPr/>
        </p:nvSpPr>
        <p:spPr>
          <a:xfrm>
            <a:off x="1006007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19" name="object 2319"/>
          <p:cNvSpPr/>
          <p:nvPr/>
        </p:nvSpPr>
        <p:spPr>
          <a:xfrm>
            <a:off x="1021135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20" name="object 2320"/>
          <p:cNvSpPr/>
          <p:nvPr/>
        </p:nvSpPr>
        <p:spPr>
          <a:xfrm>
            <a:off x="1036263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21" name="object 2321"/>
          <p:cNvSpPr/>
          <p:nvPr/>
        </p:nvSpPr>
        <p:spPr>
          <a:xfrm>
            <a:off x="1051391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22" name="object 2322"/>
          <p:cNvSpPr/>
          <p:nvPr/>
        </p:nvSpPr>
        <p:spPr>
          <a:xfrm>
            <a:off x="1066519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23" name="object 2323"/>
          <p:cNvSpPr/>
          <p:nvPr/>
        </p:nvSpPr>
        <p:spPr>
          <a:xfrm>
            <a:off x="1081647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24" name="object 2324"/>
          <p:cNvSpPr/>
          <p:nvPr/>
        </p:nvSpPr>
        <p:spPr>
          <a:xfrm>
            <a:off x="1096775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25" name="object 2325"/>
          <p:cNvSpPr/>
          <p:nvPr/>
        </p:nvSpPr>
        <p:spPr>
          <a:xfrm>
            <a:off x="1111903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26" name="object 2326"/>
          <p:cNvSpPr/>
          <p:nvPr/>
        </p:nvSpPr>
        <p:spPr>
          <a:xfrm>
            <a:off x="1127031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27" name="object 2327"/>
          <p:cNvSpPr/>
          <p:nvPr/>
        </p:nvSpPr>
        <p:spPr>
          <a:xfrm>
            <a:off x="1142159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28" name="object 2328"/>
          <p:cNvSpPr/>
          <p:nvPr/>
        </p:nvSpPr>
        <p:spPr>
          <a:xfrm>
            <a:off x="1157287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29" name="object 2329"/>
          <p:cNvSpPr/>
          <p:nvPr/>
        </p:nvSpPr>
        <p:spPr>
          <a:xfrm>
            <a:off x="1172415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30" name="object 2330"/>
          <p:cNvSpPr/>
          <p:nvPr/>
        </p:nvSpPr>
        <p:spPr>
          <a:xfrm>
            <a:off x="1187543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31" name="object 2331"/>
          <p:cNvSpPr/>
          <p:nvPr/>
        </p:nvSpPr>
        <p:spPr>
          <a:xfrm>
            <a:off x="1202671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32" name="object 2332"/>
          <p:cNvSpPr/>
          <p:nvPr/>
        </p:nvSpPr>
        <p:spPr>
          <a:xfrm>
            <a:off x="1217799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33" name="object 2333"/>
          <p:cNvSpPr/>
          <p:nvPr/>
        </p:nvSpPr>
        <p:spPr>
          <a:xfrm>
            <a:off x="1232927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34" name="object 2334"/>
          <p:cNvSpPr/>
          <p:nvPr/>
        </p:nvSpPr>
        <p:spPr>
          <a:xfrm>
            <a:off x="1248054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35" name="object 2335"/>
          <p:cNvSpPr/>
          <p:nvPr/>
        </p:nvSpPr>
        <p:spPr>
          <a:xfrm>
            <a:off x="1263182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36" name="object 2336"/>
          <p:cNvSpPr/>
          <p:nvPr/>
        </p:nvSpPr>
        <p:spPr>
          <a:xfrm>
            <a:off x="1278310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37" name="object 2337"/>
          <p:cNvSpPr/>
          <p:nvPr/>
        </p:nvSpPr>
        <p:spPr>
          <a:xfrm>
            <a:off x="1293438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38" name="object 2338"/>
          <p:cNvSpPr/>
          <p:nvPr/>
        </p:nvSpPr>
        <p:spPr>
          <a:xfrm>
            <a:off x="1308566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39" name="object 2339"/>
          <p:cNvSpPr/>
          <p:nvPr/>
        </p:nvSpPr>
        <p:spPr>
          <a:xfrm>
            <a:off x="1323694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40" name="object 2340"/>
          <p:cNvSpPr/>
          <p:nvPr/>
        </p:nvSpPr>
        <p:spPr>
          <a:xfrm>
            <a:off x="1338822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41" name="object 2341"/>
          <p:cNvSpPr/>
          <p:nvPr/>
        </p:nvSpPr>
        <p:spPr>
          <a:xfrm>
            <a:off x="1353950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42" name="object 2342"/>
          <p:cNvSpPr/>
          <p:nvPr/>
        </p:nvSpPr>
        <p:spPr>
          <a:xfrm>
            <a:off x="1369078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43" name="object 2343"/>
          <p:cNvSpPr/>
          <p:nvPr/>
        </p:nvSpPr>
        <p:spPr>
          <a:xfrm>
            <a:off x="1384206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44" name="object 2344"/>
          <p:cNvSpPr/>
          <p:nvPr/>
        </p:nvSpPr>
        <p:spPr>
          <a:xfrm>
            <a:off x="1399334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45" name="object 2345"/>
          <p:cNvSpPr/>
          <p:nvPr/>
        </p:nvSpPr>
        <p:spPr>
          <a:xfrm>
            <a:off x="1414462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46" name="object 2346"/>
          <p:cNvSpPr/>
          <p:nvPr/>
        </p:nvSpPr>
        <p:spPr>
          <a:xfrm>
            <a:off x="1429590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47" name="object 2347"/>
          <p:cNvSpPr/>
          <p:nvPr/>
        </p:nvSpPr>
        <p:spPr>
          <a:xfrm>
            <a:off x="1444718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48" name="object 2348"/>
          <p:cNvSpPr/>
          <p:nvPr/>
        </p:nvSpPr>
        <p:spPr>
          <a:xfrm>
            <a:off x="1459846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49" name="object 2349"/>
          <p:cNvSpPr/>
          <p:nvPr/>
        </p:nvSpPr>
        <p:spPr>
          <a:xfrm>
            <a:off x="1474974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50" name="object 2350"/>
          <p:cNvSpPr/>
          <p:nvPr/>
        </p:nvSpPr>
        <p:spPr>
          <a:xfrm>
            <a:off x="1490102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51" name="object 2351"/>
          <p:cNvSpPr/>
          <p:nvPr/>
        </p:nvSpPr>
        <p:spPr>
          <a:xfrm>
            <a:off x="1505229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52" name="object 2352"/>
          <p:cNvSpPr/>
          <p:nvPr/>
        </p:nvSpPr>
        <p:spPr>
          <a:xfrm>
            <a:off x="1520357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53" name="object 2353"/>
          <p:cNvSpPr/>
          <p:nvPr/>
        </p:nvSpPr>
        <p:spPr>
          <a:xfrm>
            <a:off x="1535485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54" name="object 2354"/>
          <p:cNvSpPr/>
          <p:nvPr/>
        </p:nvSpPr>
        <p:spPr>
          <a:xfrm>
            <a:off x="1550613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55" name="object 2355"/>
          <p:cNvSpPr/>
          <p:nvPr/>
        </p:nvSpPr>
        <p:spPr>
          <a:xfrm>
            <a:off x="1565741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56" name="object 2356"/>
          <p:cNvSpPr/>
          <p:nvPr/>
        </p:nvSpPr>
        <p:spPr>
          <a:xfrm>
            <a:off x="1580869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57" name="object 2357"/>
          <p:cNvSpPr/>
          <p:nvPr/>
        </p:nvSpPr>
        <p:spPr>
          <a:xfrm>
            <a:off x="1595997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58" name="object 2358"/>
          <p:cNvSpPr/>
          <p:nvPr/>
        </p:nvSpPr>
        <p:spPr>
          <a:xfrm>
            <a:off x="1611125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59" name="object 2359"/>
          <p:cNvSpPr/>
          <p:nvPr/>
        </p:nvSpPr>
        <p:spPr>
          <a:xfrm>
            <a:off x="1626253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60" name="object 2360"/>
          <p:cNvSpPr/>
          <p:nvPr/>
        </p:nvSpPr>
        <p:spPr>
          <a:xfrm>
            <a:off x="1641381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61" name="object 2361"/>
          <p:cNvSpPr/>
          <p:nvPr/>
        </p:nvSpPr>
        <p:spPr>
          <a:xfrm>
            <a:off x="1656509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62" name="object 2362"/>
          <p:cNvSpPr/>
          <p:nvPr/>
        </p:nvSpPr>
        <p:spPr>
          <a:xfrm>
            <a:off x="1671637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63" name="object 2363"/>
          <p:cNvSpPr/>
          <p:nvPr/>
        </p:nvSpPr>
        <p:spPr>
          <a:xfrm>
            <a:off x="1686765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64" name="object 2364"/>
          <p:cNvSpPr/>
          <p:nvPr/>
        </p:nvSpPr>
        <p:spPr>
          <a:xfrm>
            <a:off x="1701893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65" name="object 2365"/>
          <p:cNvSpPr/>
          <p:nvPr/>
        </p:nvSpPr>
        <p:spPr>
          <a:xfrm>
            <a:off x="1717021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66" name="object 2366"/>
          <p:cNvSpPr/>
          <p:nvPr/>
        </p:nvSpPr>
        <p:spPr>
          <a:xfrm>
            <a:off x="1732149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67" name="object 2367"/>
          <p:cNvSpPr/>
          <p:nvPr/>
        </p:nvSpPr>
        <p:spPr>
          <a:xfrm>
            <a:off x="1747277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68" name="object 2368"/>
          <p:cNvSpPr/>
          <p:nvPr/>
        </p:nvSpPr>
        <p:spPr>
          <a:xfrm>
            <a:off x="1762404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69" name="object 2369"/>
          <p:cNvSpPr/>
          <p:nvPr/>
        </p:nvSpPr>
        <p:spPr>
          <a:xfrm>
            <a:off x="1777532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70" name="object 2370"/>
          <p:cNvSpPr/>
          <p:nvPr/>
        </p:nvSpPr>
        <p:spPr>
          <a:xfrm>
            <a:off x="1792660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71" name="object 2371"/>
          <p:cNvSpPr/>
          <p:nvPr/>
        </p:nvSpPr>
        <p:spPr>
          <a:xfrm>
            <a:off x="1807788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72" name="object 2372"/>
          <p:cNvSpPr/>
          <p:nvPr/>
        </p:nvSpPr>
        <p:spPr>
          <a:xfrm>
            <a:off x="1822916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73" name="object 2373"/>
          <p:cNvSpPr/>
          <p:nvPr/>
        </p:nvSpPr>
        <p:spPr>
          <a:xfrm>
            <a:off x="1838044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74" name="object 2374"/>
          <p:cNvSpPr/>
          <p:nvPr/>
        </p:nvSpPr>
        <p:spPr>
          <a:xfrm>
            <a:off x="1853172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75" name="object 2375"/>
          <p:cNvSpPr/>
          <p:nvPr/>
        </p:nvSpPr>
        <p:spPr>
          <a:xfrm>
            <a:off x="1868300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76" name="object 2376"/>
          <p:cNvSpPr/>
          <p:nvPr/>
        </p:nvSpPr>
        <p:spPr>
          <a:xfrm>
            <a:off x="1883428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77" name="object 2377"/>
          <p:cNvSpPr/>
          <p:nvPr/>
        </p:nvSpPr>
        <p:spPr>
          <a:xfrm>
            <a:off x="1898556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78" name="object 2378"/>
          <p:cNvSpPr/>
          <p:nvPr/>
        </p:nvSpPr>
        <p:spPr>
          <a:xfrm>
            <a:off x="1913684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79" name="object 2379"/>
          <p:cNvSpPr/>
          <p:nvPr/>
        </p:nvSpPr>
        <p:spPr>
          <a:xfrm>
            <a:off x="1928812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80" name="object 2380"/>
          <p:cNvSpPr/>
          <p:nvPr/>
        </p:nvSpPr>
        <p:spPr>
          <a:xfrm>
            <a:off x="1943940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81" name="object 2381"/>
          <p:cNvSpPr/>
          <p:nvPr/>
        </p:nvSpPr>
        <p:spPr>
          <a:xfrm>
            <a:off x="1959068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82" name="object 2382"/>
          <p:cNvSpPr/>
          <p:nvPr/>
        </p:nvSpPr>
        <p:spPr>
          <a:xfrm>
            <a:off x="1974196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83" name="object 2383"/>
          <p:cNvSpPr/>
          <p:nvPr/>
        </p:nvSpPr>
        <p:spPr>
          <a:xfrm>
            <a:off x="1989324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84" name="object 2384"/>
          <p:cNvSpPr/>
          <p:nvPr/>
        </p:nvSpPr>
        <p:spPr>
          <a:xfrm>
            <a:off x="2004452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85" name="object 2385"/>
          <p:cNvSpPr/>
          <p:nvPr/>
        </p:nvSpPr>
        <p:spPr>
          <a:xfrm>
            <a:off x="2019579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86" name="object 2386"/>
          <p:cNvSpPr/>
          <p:nvPr/>
        </p:nvSpPr>
        <p:spPr>
          <a:xfrm>
            <a:off x="2034707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87" name="object 2387"/>
          <p:cNvSpPr/>
          <p:nvPr/>
        </p:nvSpPr>
        <p:spPr>
          <a:xfrm>
            <a:off x="2049835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88" name="object 2388"/>
          <p:cNvSpPr/>
          <p:nvPr/>
        </p:nvSpPr>
        <p:spPr>
          <a:xfrm>
            <a:off x="2064963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89" name="object 2389"/>
          <p:cNvSpPr/>
          <p:nvPr/>
        </p:nvSpPr>
        <p:spPr>
          <a:xfrm>
            <a:off x="2080091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90" name="object 2390"/>
          <p:cNvSpPr/>
          <p:nvPr/>
        </p:nvSpPr>
        <p:spPr>
          <a:xfrm>
            <a:off x="2095219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91" name="object 2391"/>
          <p:cNvSpPr/>
          <p:nvPr/>
        </p:nvSpPr>
        <p:spPr>
          <a:xfrm>
            <a:off x="2110347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92" name="object 2392"/>
          <p:cNvSpPr/>
          <p:nvPr/>
        </p:nvSpPr>
        <p:spPr>
          <a:xfrm>
            <a:off x="2125475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93" name="object 2393"/>
          <p:cNvSpPr/>
          <p:nvPr/>
        </p:nvSpPr>
        <p:spPr>
          <a:xfrm>
            <a:off x="2140603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94" name="object 2394"/>
          <p:cNvSpPr/>
          <p:nvPr/>
        </p:nvSpPr>
        <p:spPr>
          <a:xfrm>
            <a:off x="2155731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95" name="object 2395"/>
          <p:cNvSpPr/>
          <p:nvPr/>
        </p:nvSpPr>
        <p:spPr>
          <a:xfrm>
            <a:off x="2170859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96" name="object 2396"/>
          <p:cNvSpPr/>
          <p:nvPr/>
        </p:nvSpPr>
        <p:spPr>
          <a:xfrm>
            <a:off x="2185987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97" name="object 2397"/>
          <p:cNvSpPr/>
          <p:nvPr/>
        </p:nvSpPr>
        <p:spPr>
          <a:xfrm>
            <a:off x="2201115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98" name="object 2398"/>
          <p:cNvSpPr/>
          <p:nvPr/>
        </p:nvSpPr>
        <p:spPr>
          <a:xfrm>
            <a:off x="2216243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99" name="object 2399"/>
          <p:cNvSpPr/>
          <p:nvPr/>
        </p:nvSpPr>
        <p:spPr>
          <a:xfrm>
            <a:off x="2231371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00" name="object 2400"/>
          <p:cNvSpPr/>
          <p:nvPr/>
        </p:nvSpPr>
        <p:spPr>
          <a:xfrm>
            <a:off x="2246499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01" name="object 2401"/>
          <p:cNvSpPr/>
          <p:nvPr/>
        </p:nvSpPr>
        <p:spPr>
          <a:xfrm>
            <a:off x="2261627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02" name="object 2402"/>
          <p:cNvSpPr/>
          <p:nvPr/>
        </p:nvSpPr>
        <p:spPr>
          <a:xfrm>
            <a:off x="2276754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03" name="object 2403"/>
          <p:cNvSpPr/>
          <p:nvPr/>
        </p:nvSpPr>
        <p:spPr>
          <a:xfrm>
            <a:off x="2291882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04" name="object 2404"/>
          <p:cNvSpPr/>
          <p:nvPr/>
        </p:nvSpPr>
        <p:spPr>
          <a:xfrm>
            <a:off x="2307010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05" name="object 2405"/>
          <p:cNvSpPr/>
          <p:nvPr/>
        </p:nvSpPr>
        <p:spPr>
          <a:xfrm>
            <a:off x="2322138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06" name="object 2406"/>
          <p:cNvSpPr/>
          <p:nvPr/>
        </p:nvSpPr>
        <p:spPr>
          <a:xfrm>
            <a:off x="2337266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07" name="object 2407"/>
          <p:cNvSpPr/>
          <p:nvPr/>
        </p:nvSpPr>
        <p:spPr>
          <a:xfrm>
            <a:off x="2352394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08" name="object 2408"/>
          <p:cNvSpPr/>
          <p:nvPr/>
        </p:nvSpPr>
        <p:spPr>
          <a:xfrm>
            <a:off x="2367522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09" name="object 2409"/>
          <p:cNvSpPr/>
          <p:nvPr/>
        </p:nvSpPr>
        <p:spPr>
          <a:xfrm>
            <a:off x="2382650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10" name="object 2410"/>
          <p:cNvSpPr/>
          <p:nvPr/>
        </p:nvSpPr>
        <p:spPr>
          <a:xfrm>
            <a:off x="2397778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11" name="object 2411"/>
          <p:cNvSpPr/>
          <p:nvPr/>
        </p:nvSpPr>
        <p:spPr>
          <a:xfrm>
            <a:off x="2412906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12" name="object 2412"/>
          <p:cNvSpPr/>
          <p:nvPr/>
        </p:nvSpPr>
        <p:spPr>
          <a:xfrm>
            <a:off x="2428034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13" name="object 2413"/>
          <p:cNvSpPr/>
          <p:nvPr/>
        </p:nvSpPr>
        <p:spPr>
          <a:xfrm>
            <a:off x="2443162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14" name="object 2414"/>
          <p:cNvSpPr/>
          <p:nvPr/>
        </p:nvSpPr>
        <p:spPr>
          <a:xfrm>
            <a:off x="2458290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15" name="object 2415"/>
          <p:cNvSpPr/>
          <p:nvPr/>
        </p:nvSpPr>
        <p:spPr>
          <a:xfrm>
            <a:off x="2473418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16" name="object 2416"/>
          <p:cNvSpPr/>
          <p:nvPr/>
        </p:nvSpPr>
        <p:spPr>
          <a:xfrm>
            <a:off x="2488546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17" name="object 2417"/>
          <p:cNvSpPr/>
          <p:nvPr/>
        </p:nvSpPr>
        <p:spPr>
          <a:xfrm>
            <a:off x="2503674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18" name="object 2418"/>
          <p:cNvSpPr/>
          <p:nvPr/>
        </p:nvSpPr>
        <p:spPr>
          <a:xfrm>
            <a:off x="2518802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19" name="object 2419"/>
          <p:cNvSpPr/>
          <p:nvPr/>
        </p:nvSpPr>
        <p:spPr>
          <a:xfrm>
            <a:off x="2533929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20" name="object 2420"/>
          <p:cNvSpPr/>
          <p:nvPr/>
        </p:nvSpPr>
        <p:spPr>
          <a:xfrm>
            <a:off x="2549057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21" name="object 2421"/>
          <p:cNvSpPr/>
          <p:nvPr/>
        </p:nvSpPr>
        <p:spPr>
          <a:xfrm>
            <a:off x="2564185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22" name="object 2422"/>
          <p:cNvSpPr/>
          <p:nvPr/>
        </p:nvSpPr>
        <p:spPr>
          <a:xfrm>
            <a:off x="2579313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23" name="object 2423"/>
          <p:cNvSpPr/>
          <p:nvPr/>
        </p:nvSpPr>
        <p:spPr>
          <a:xfrm>
            <a:off x="2594441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24" name="object 2424"/>
          <p:cNvSpPr/>
          <p:nvPr/>
        </p:nvSpPr>
        <p:spPr>
          <a:xfrm>
            <a:off x="2609569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25" name="object 2425"/>
          <p:cNvSpPr/>
          <p:nvPr/>
        </p:nvSpPr>
        <p:spPr>
          <a:xfrm>
            <a:off x="2624697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26" name="object 2426"/>
          <p:cNvSpPr/>
          <p:nvPr/>
        </p:nvSpPr>
        <p:spPr>
          <a:xfrm>
            <a:off x="2639825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27" name="object 2427"/>
          <p:cNvSpPr/>
          <p:nvPr/>
        </p:nvSpPr>
        <p:spPr>
          <a:xfrm>
            <a:off x="2654953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28" name="object 2428"/>
          <p:cNvSpPr/>
          <p:nvPr/>
        </p:nvSpPr>
        <p:spPr>
          <a:xfrm>
            <a:off x="2670081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29" name="object 2429"/>
          <p:cNvSpPr/>
          <p:nvPr/>
        </p:nvSpPr>
        <p:spPr>
          <a:xfrm>
            <a:off x="2685209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30" name="object 2430"/>
          <p:cNvSpPr/>
          <p:nvPr/>
        </p:nvSpPr>
        <p:spPr>
          <a:xfrm>
            <a:off x="2700337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31" name="object 2431"/>
          <p:cNvSpPr/>
          <p:nvPr/>
        </p:nvSpPr>
        <p:spPr>
          <a:xfrm>
            <a:off x="2715465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32" name="object 2432"/>
          <p:cNvSpPr/>
          <p:nvPr/>
        </p:nvSpPr>
        <p:spPr>
          <a:xfrm>
            <a:off x="2730593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33" name="object 2433"/>
          <p:cNvSpPr/>
          <p:nvPr/>
        </p:nvSpPr>
        <p:spPr>
          <a:xfrm>
            <a:off x="2745721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34" name="object 2434"/>
          <p:cNvSpPr/>
          <p:nvPr/>
        </p:nvSpPr>
        <p:spPr>
          <a:xfrm>
            <a:off x="2760849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35" name="object 2435"/>
          <p:cNvSpPr/>
          <p:nvPr/>
        </p:nvSpPr>
        <p:spPr>
          <a:xfrm>
            <a:off x="2775977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36" name="object 2436"/>
          <p:cNvSpPr/>
          <p:nvPr/>
        </p:nvSpPr>
        <p:spPr>
          <a:xfrm>
            <a:off x="2791104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37" name="object 2437"/>
          <p:cNvSpPr/>
          <p:nvPr/>
        </p:nvSpPr>
        <p:spPr>
          <a:xfrm>
            <a:off x="2806232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38" name="object 2438"/>
          <p:cNvSpPr/>
          <p:nvPr/>
        </p:nvSpPr>
        <p:spPr>
          <a:xfrm>
            <a:off x="2821360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39" name="object 2439"/>
          <p:cNvSpPr/>
          <p:nvPr/>
        </p:nvSpPr>
        <p:spPr>
          <a:xfrm>
            <a:off x="2836488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40" name="object 2440"/>
          <p:cNvSpPr/>
          <p:nvPr/>
        </p:nvSpPr>
        <p:spPr>
          <a:xfrm>
            <a:off x="2851616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41" name="object 2441"/>
          <p:cNvSpPr/>
          <p:nvPr/>
        </p:nvSpPr>
        <p:spPr>
          <a:xfrm>
            <a:off x="2866744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42" name="object 2442"/>
          <p:cNvSpPr/>
          <p:nvPr/>
        </p:nvSpPr>
        <p:spPr>
          <a:xfrm>
            <a:off x="2881872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43" name="object 2443"/>
          <p:cNvSpPr/>
          <p:nvPr/>
        </p:nvSpPr>
        <p:spPr>
          <a:xfrm>
            <a:off x="2897000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44" name="object 2444"/>
          <p:cNvSpPr/>
          <p:nvPr/>
        </p:nvSpPr>
        <p:spPr>
          <a:xfrm>
            <a:off x="2912128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45" name="object 2445"/>
          <p:cNvSpPr/>
          <p:nvPr/>
        </p:nvSpPr>
        <p:spPr>
          <a:xfrm>
            <a:off x="2927256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46" name="object 2446"/>
          <p:cNvSpPr/>
          <p:nvPr/>
        </p:nvSpPr>
        <p:spPr>
          <a:xfrm>
            <a:off x="2942384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47" name="object 2447"/>
          <p:cNvSpPr/>
          <p:nvPr/>
        </p:nvSpPr>
        <p:spPr>
          <a:xfrm>
            <a:off x="2957512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48" name="object 2448"/>
          <p:cNvSpPr/>
          <p:nvPr/>
        </p:nvSpPr>
        <p:spPr>
          <a:xfrm>
            <a:off x="2972640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49" name="object 2449"/>
          <p:cNvSpPr/>
          <p:nvPr/>
        </p:nvSpPr>
        <p:spPr>
          <a:xfrm>
            <a:off x="2987768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50" name="object 2450"/>
          <p:cNvSpPr/>
          <p:nvPr/>
        </p:nvSpPr>
        <p:spPr>
          <a:xfrm>
            <a:off x="3002896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51" name="object 2451"/>
          <p:cNvSpPr/>
          <p:nvPr/>
        </p:nvSpPr>
        <p:spPr>
          <a:xfrm>
            <a:off x="3018024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52" name="object 2452"/>
          <p:cNvSpPr/>
          <p:nvPr/>
        </p:nvSpPr>
        <p:spPr>
          <a:xfrm>
            <a:off x="3033152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53" name="object 2453"/>
          <p:cNvSpPr/>
          <p:nvPr/>
        </p:nvSpPr>
        <p:spPr>
          <a:xfrm>
            <a:off x="3048279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54" name="object 2454"/>
          <p:cNvSpPr/>
          <p:nvPr/>
        </p:nvSpPr>
        <p:spPr>
          <a:xfrm>
            <a:off x="3063407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55" name="object 2455"/>
          <p:cNvSpPr/>
          <p:nvPr/>
        </p:nvSpPr>
        <p:spPr>
          <a:xfrm>
            <a:off x="3078535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56" name="object 2456"/>
          <p:cNvSpPr/>
          <p:nvPr/>
        </p:nvSpPr>
        <p:spPr>
          <a:xfrm>
            <a:off x="3093663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57" name="object 2457"/>
          <p:cNvSpPr/>
          <p:nvPr/>
        </p:nvSpPr>
        <p:spPr>
          <a:xfrm>
            <a:off x="3108791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58" name="object 2458"/>
          <p:cNvSpPr/>
          <p:nvPr/>
        </p:nvSpPr>
        <p:spPr>
          <a:xfrm>
            <a:off x="3123919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59" name="object 2459"/>
          <p:cNvSpPr/>
          <p:nvPr/>
        </p:nvSpPr>
        <p:spPr>
          <a:xfrm>
            <a:off x="3139047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60" name="object 2460"/>
          <p:cNvSpPr/>
          <p:nvPr/>
        </p:nvSpPr>
        <p:spPr>
          <a:xfrm>
            <a:off x="3154175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61" name="object 2461"/>
          <p:cNvSpPr/>
          <p:nvPr/>
        </p:nvSpPr>
        <p:spPr>
          <a:xfrm>
            <a:off x="3169303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62" name="object 2462"/>
          <p:cNvSpPr/>
          <p:nvPr/>
        </p:nvSpPr>
        <p:spPr>
          <a:xfrm>
            <a:off x="3184431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63" name="object 2463"/>
          <p:cNvSpPr/>
          <p:nvPr/>
        </p:nvSpPr>
        <p:spPr>
          <a:xfrm>
            <a:off x="3199559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64" name="object 2464"/>
          <p:cNvSpPr/>
          <p:nvPr/>
        </p:nvSpPr>
        <p:spPr>
          <a:xfrm>
            <a:off x="3214687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65" name="object 2465"/>
          <p:cNvSpPr/>
          <p:nvPr/>
        </p:nvSpPr>
        <p:spPr>
          <a:xfrm>
            <a:off x="3229815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66" name="object 2466"/>
          <p:cNvSpPr/>
          <p:nvPr/>
        </p:nvSpPr>
        <p:spPr>
          <a:xfrm>
            <a:off x="3244943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67" name="object 2467"/>
          <p:cNvSpPr/>
          <p:nvPr/>
        </p:nvSpPr>
        <p:spPr>
          <a:xfrm>
            <a:off x="3260071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68" name="object 2468"/>
          <p:cNvSpPr/>
          <p:nvPr/>
        </p:nvSpPr>
        <p:spPr>
          <a:xfrm>
            <a:off x="3275199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69" name="object 2469"/>
          <p:cNvSpPr/>
          <p:nvPr/>
        </p:nvSpPr>
        <p:spPr>
          <a:xfrm>
            <a:off x="3290327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70" name="object 2470"/>
          <p:cNvSpPr/>
          <p:nvPr/>
        </p:nvSpPr>
        <p:spPr>
          <a:xfrm>
            <a:off x="3305454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71" name="object 2471"/>
          <p:cNvSpPr/>
          <p:nvPr/>
        </p:nvSpPr>
        <p:spPr>
          <a:xfrm>
            <a:off x="3320582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72" name="object 2472"/>
          <p:cNvSpPr/>
          <p:nvPr/>
        </p:nvSpPr>
        <p:spPr>
          <a:xfrm>
            <a:off x="3335710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73" name="object 2473"/>
          <p:cNvSpPr/>
          <p:nvPr/>
        </p:nvSpPr>
        <p:spPr>
          <a:xfrm>
            <a:off x="3350838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74" name="object 2474"/>
          <p:cNvSpPr/>
          <p:nvPr/>
        </p:nvSpPr>
        <p:spPr>
          <a:xfrm>
            <a:off x="3365966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75" name="object 2475"/>
          <p:cNvSpPr/>
          <p:nvPr/>
        </p:nvSpPr>
        <p:spPr>
          <a:xfrm>
            <a:off x="3381094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76" name="object 2476"/>
          <p:cNvSpPr/>
          <p:nvPr/>
        </p:nvSpPr>
        <p:spPr>
          <a:xfrm>
            <a:off x="3396222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77" name="object 2477"/>
          <p:cNvSpPr/>
          <p:nvPr/>
        </p:nvSpPr>
        <p:spPr>
          <a:xfrm>
            <a:off x="3411350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78" name="object 2478"/>
          <p:cNvSpPr/>
          <p:nvPr/>
        </p:nvSpPr>
        <p:spPr>
          <a:xfrm>
            <a:off x="3426478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79" name="object 2479"/>
          <p:cNvSpPr/>
          <p:nvPr/>
        </p:nvSpPr>
        <p:spPr>
          <a:xfrm>
            <a:off x="3441606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80" name="object 2480"/>
          <p:cNvSpPr/>
          <p:nvPr/>
        </p:nvSpPr>
        <p:spPr>
          <a:xfrm>
            <a:off x="3456734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81" name="object 2481"/>
          <p:cNvSpPr/>
          <p:nvPr/>
        </p:nvSpPr>
        <p:spPr>
          <a:xfrm>
            <a:off x="3471862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82" name="object 2482"/>
          <p:cNvSpPr/>
          <p:nvPr/>
        </p:nvSpPr>
        <p:spPr>
          <a:xfrm>
            <a:off x="3486990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83" name="object 2483"/>
          <p:cNvSpPr/>
          <p:nvPr/>
        </p:nvSpPr>
        <p:spPr>
          <a:xfrm>
            <a:off x="3502118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84" name="object 2484"/>
          <p:cNvSpPr/>
          <p:nvPr/>
        </p:nvSpPr>
        <p:spPr>
          <a:xfrm>
            <a:off x="3517246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85" name="object 2485"/>
          <p:cNvSpPr/>
          <p:nvPr/>
        </p:nvSpPr>
        <p:spPr>
          <a:xfrm>
            <a:off x="3532374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86" name="object 2486"/>
          <p:cNvSpPr/>
          <p:nvPr/>
        </p:nvSpPr>
        <p:spPr>
          <a:xfrm>
            <a:off x="3547502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87" name="object 2487"/>
          <p:cNvSpPr/>
          <p:nvPr/>
        </p:nvSpPr>
        <p:spPr>
          <a:xfrm>
            <a:off x="3562629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88" name="object 2488"/>
          <p:cNvSpPr/>
          <p:nvPr/>
        </p:nvSpPr>
        <p:spPr>
          <a:xfrm>
            <a:off x="3577757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89" name="object 2489"/>
          <p:cNvSpPr/>
          <p:nvPr/>
        </p:nvSpPr>
        <p:spPr>
          <a:xfrm>
            <a:off x="3592885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90" name="object 2490"/>
          <p:cNvSpPr/>
          <p:nvPr/>
        </p:nvSpPr>
        <p:spPr>
          <a:xfrm>
            <a:off x="3608013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91" name="object 2491"/>
          <p:cNvSpPr/>
          <p:nvPr/>
        </p:nvSpPr>
        <p:spPr>
          <a:xfrm>
            <a:off x="3623141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92" name="object 2492"/>
          <p:cNvSpPr/>
          <p:nvPr/>
        </p:nvSpPr>
        <p:spPr>
          <a:xfrm>
            <a:off x="3638269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93" name="object 2493"/>
          <p:cNvSpPr/>
          <p:nvPr/>
        </p:nvSpPr>
        <p:spPr>
          <a:xfrm>
            <a:off x="3653397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94" name="object 2494"/>
          <p:cNvSpPr/>
          <p:nvPr/>
        </p:nvSpPr>
        <p:spPr>
          <a:xfrm>
            <a:off x="3668525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95" name="object 2495"/>
          <p:cNvSpPr/>
          <p:nvPr/>
        </p:nvSpPr>
        <p:spPr>
          <a:xfrm>
            <a:off x="3683653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96" name="object 2496"/>
          <p:cNvSpPr/>
          <p:nvPr/>
        </p:nvSpPr>
        <p:spPr>
          <a:xfrm>
            <a:off x="3698781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97" name="object 2497"/>
          <p:cNvSpPr/>
          <p:nvPr/>
        </p:nvSpPr>
        <p:spPr>
          <a:xfrm>
            <a:off x="3713909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98" name="object 2498"/>
          <p:cNvSpPr/>
          <p:nvPr/>
        </p:nvSpPr>
        <p:spPr>
          <a:xfrm>
            <a:off x="3729037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99" name="object 2499"/>
          <p:cNvSpPr/>
          <p:nvPr/>
        </p:nvSpPr>
        <p:spPr>
          <a:xfrm>
            <a:off x="3744165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00" name="object 2500"/>
          <p:cNvSpPr/>
          <p:nvPr/>
        </p:nvSpPr>
        <p:spPr>
          <a:xfrm>
            <a:off x="3759293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01" name="object 2501"/>
          <p:cNvSpPr/>
          <p:nvPr/>
        </p:nvSpPr>
        <p:spPr>
          <a:xfrm>
            <a:off x="3774421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02" name="object 2502"/>
          <p:cNvSpPr/>
          <p:nvPr/>
        </p:nvSpPr>
        <p:spPr>
          <a:xfrm>
            <a:off x="3789549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03" name="object 2503"/>
          <p:cNvSpPr/>
          <p:nvPr/>
        </p:nvSpPr>
        <p:spPr>
          <a:xfrm>
            <a:off x="3804677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04" name="object 2504"/>
          <p:cNvSpPr/>
          <p:nvPr/>
        </p:nvSpPr>
        <p:spPr>
          <a:xfrm>
            <a:off x="3819804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05" name="object 2505"/>
          <p:cNvSpPr/>
          <p:nvPr/>
        </p:nvSpPr>
        <p:spPr>
          <a:xfrm>
            <a:off x="3834932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06" name="object 2506"/>
          <p:cNvSpPr/>
          <p:nvPr/>
        </p:nvSpPr>
        <p:spPr>
          <a:xfrm>
            <a:off x="3850060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07" name="object 2507"/>
          <p:cNvSpPr/>
          <p:nvPr/>
        </p:nvSpPr>
        <p:spPr>
          <a:xfrm>
            <a:off x="3865188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08" name="object 2508"/>
          <p:cNvSpPr/>
          <p:nvPr/>
        </p:nvSpPr>
        <p:spPr>
          <a:xfrm>
            <a:off x="3880316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09" name="object 2509"/>
          <p:cNvSpPr/>
          <p:nvPr/>
        </p:nvSpPr>
        <p:spPr>
          <a:xfrm>
            <a:off x="3895444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10" name="object 2510"/>
          <p:cNvSpPr/>
          <p:nvPr/>
        </p:nvSpPr>
        <p:spPr>
          <a:xfrm>
            <a:off x="3910572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11" name="object 2511"/>
          <p:cNvSpPr/>
          <p:nvPr/>
        </p:nvSpPr>
        <p:spPr>
          <a:xfrm>
            <a:off x="3925700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12" name="object 2512"/>
          <p:cNvSpPr/>
          <p:nvPr/>
        </p:nvSpPr>
        <p:spPr>
          <a:xfrm>
            <a:off x="3940828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13" name="object 2513"/>
          <p:cNvSpPr/>
          <p:nvPr/>
        </p:nvSpPr>
        <p:spPr>
          <a:xfrm>
            <a:off x="3955956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14" name="object 2514"/>
          <p:cNvSpPr/>
          <p:nvPr/>
        </p:nvSpPr>
        <p:spPr>
          <a:xfrm>
            <a:off x="3971084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15" name="object 2515"/>
          <p:cNvSpPr/>
          <p:nvPr/>
        </p:nvSpPr>
        <p:spPr>
          <a:xfrm>
            <a:off x="3986212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16" name="object 2516"/>
          <p:cNvSpPr/>
          <p:nvPr/>
        </p:nvSpPr>
        <p:spPr>
          <a:xfrm>
            <a:off x="4001340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17" name="object 2517"/>
          <p:cNvSpPr/>
          <p:nvPr/>
        </p:nvSpPr>
        <p:spPr>
          <a:xfrm>
            <a:off x="4016468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18" name="object 2518"/>
          <p:cNvSpPr/>
          <p:nvPr/>
        </p:nvSpPr>
        <p:spPr>
          <a:xfrm>
            <a:off x="4031596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19" name="object 2519"/>
          <p:cNvSpPr/>
          <p:nvPr/>
        </p:nvSpPr>
        <p:spPr>
          <a:xfrm>
            <a:off x="4046724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20" name="object 2520"/>
          <p:cNvSpPr/>
          <p:nvPr/>
        </p:nvSpPr>
        <p:spPr>
          <a:xfrm>
            <a:off x="4061852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21" name="object 2521"/>
          <p:cNvSpPr/>
          <p:nvPr/>
        </p:nvSpPr>
        <p:spPr>
          <a:xfrm>
            <a:off x="4076979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22" name="object 2522"/>
          <p:cNvSpPr/>
          <p:nvPr/>
        </p:nvSpPr>
        <p:spPr>
          <a:xfrm>
            <a:off x="4092107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23" name="object 2523"/>
          <p:cNvSpPr/>
          <p:nvPr/>
        </p:nvSpPr>
        <p:spPr>
          <a:xfrm>
            <a:off x="4107235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24" name="object 2524"/>
          <p:cNvSpPr/>
          <p:nvPr/>
        </p:nvSpPr>
        <p:spPr>
          <a:xfrm>
            <a:off x="4122363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25" name="object 2525"/>
          <p:cNvSpPr/>
          <p:nvPr/>
        </p:nvSpPr>
        <p:spPr>
          <a:xfrm>
            <a:off x="4137491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26" name="object 2526"/>
          <p:cNvSpPr/>
          <p:nvPr/>
        </p:nvSpPr>
        <p:spPr>
          <a:xfrm>
            <a:off x="4152619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27" name="object 2527"/>
          <p:cNvSpPr/>
          <p:nvPr/>
        </p:nvSpPr>
        <p:spPr>
          <a:xfrm>
            <a:off x="4167747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28" name="object 2528"/>
          <p:cNvSpPr/>
          <p:nvPr/>
        </p:nvSpPr>
        <p:spPr>
          <a:xfrm>
            <a:off x="4182875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29" name="object 2529"/>
          <p:cNvSpPr/>
          <p:nvPr/>
        </p:nvSpPr>
        <p:spPr>
          <a:xfrm>
            <a:off x="4198003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30" name="object 2530"/>
          <p:cNvSpPr/>
          <p:nvPr/>
        </p:nvSpPr>
        <p:spPr>
          <a:xfrm>
            <a:off x="4213131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31" name="object 2531"/>
          <p:cNvSpPr/>
          <p:nvPr/>
        </p:nvSpPr>
        <p:spPr>
          <a:xfrm>
            <a:off x="4228259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32" name="object 2532"/>
          <p:cNvSpPr/>
          <p:nvPr/>
        </p:nvSpPr>
        <p:spPr>
          <a:xfrm>
            <a:off x="4243387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33" name="object 2533"/>
          <p:cNvSpPr/>
          <p:nvPr/>
        </p:nvSpPr>
        <p:spPr>
          <a:xfrm>
            <a:off x="4258515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34" name="object 2534"/>
          <p:cNvSpPr/>
          <p:nvPr/>
        </p:nvSpPr>
        <p:spPr>
          <a:xfrm>
            <a:off x="4273643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35" name="object 2535"/>
          <p:cNvSpPr/>
          <p:nvPr/>
        </p:nvSpPr>
        <p:spPr>
          <a:xfrm>
            <a:off x="4288771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36" name="object 2536"/>
          <p:cNvSpPr/>
          <p:nvPr/>
        </p:nvSpPr>
        <p:spPr>
          <a:xfrm>
            <a:off x="4303899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37" name="object 2537"/>
          <p:cNvSpPr/>
          <p:nvPr/>
        </p:nvSpPr>
        <p:spPr>
          <a:xfrm>
            <a:off x="4319027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38" name="object 2538"/>
          <p:cNvSpPr/>
          <p:nvPr/>
        </p:nvSpPr>
        <p:spPr>
          <a:xfrm>
            <a:off x="4334154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39" name="object 2539"/>
          <p:cNvSpPr/>
          <p:nvPr/>
        </p:nvSpPr>
        <p:spPr>
          <a:xfrm>
            <a:off x="4349282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40" name="object 2540"/>
          <p:cNvSpPr/>
          <p:nvPr/>
        </p:nvSpPr>
        <p:spPr>
          <a:xfrm>
            <a:off x="4364410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41" name="object 2541"/>
          <p:cNvSpPr/>
          <p:nvPr/>
        </p:nvSpPr>
        <p:spPr>
          <a:xfrm>
            <a:off x="4379538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42" name="object 2542"/>
          <p:cNvSpPr/>
          <p:nvPr/>
        </p:nvSpPr>
        <p:spPr>
          <a:xfrm>
            <a:off x="4394666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43" name="object 2543"/>
          <p:cNvSpPr/>
          <p:nvPr/>
        </p:nvSpPr>
        <p:spPr>
          <a:xfrm>
            <a:off x="4409794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44" name="object 2544"/>
          <p:cNvSpPr/>
          <p:nvPr/>
        </p:nvSpPr>
        <p:spPr>
          <a:xfrm>
            <a:off x="4424922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45" name="object 2545"/>
          <p:cNvSpPr/>
          <p:nvPr/>
        </p:nvSpPr>
        <p:spPr>
          <a:xfrm>
            <a:off x="4440050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46" name="object 2546"/>
          <p:cNvSpPr/>
          <p:nvPr/>
        </p:nvSpPr>
        <p:spPr>
          <a:xfrm>
            <a:off x="4455178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47" name="object 2547"/>
          <p:cNvSpPr/>
          <p:nvPr/>
        </p:nvSpPr>
        <p:spPr>
          <a:xfrm>
            <a:off x="4470305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48" name="object 2548"/>
          <p:cNvSpPr/>
          <p:nvPr/>
        </p:nvSpPr>
        <p:spPr>
          <a:xfrm>
            <a:off x="4485434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49" name="object 2549"/>
          <p:cNvSpPr/>
          <p:nvPr/>
        </p:nvSpPr>
        <p:spPr>
          <a:xfrm>
            <a:off x="4500562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50" name="object 2550"/>
          <p:cNvSpPr/>
          <p:nvPr/>
        </p:nvSpPr>
        <p:spPr>
          <a:xfrm>
            <a:off x="4515690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51" name="object 2551"/>
          <p:cNvSpPr/>
          <p:nvPr/>
        </p:nvSpPr>
        <p:spPr>
          <a:xfrm>
            <a:off x="4530818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52" name="object 2552"/>
          <p:cNvSpPr/>
          <p:nvPr/>
        </p:nvSpPr>
        <p:spPr>
          <a:xfrm>
            <a:off x="4545945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53" name="object 2553"/>
          <p:cNvSpPr/>
          <p:nvPr/>
        </p:nvSpPr>
        <p:spPr>
          <a:xfrm>
            <a:off x="4561074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54" name="object 2554"/>
          <p:cNvSpPr/>
          <p:nvPr/>
        </p:nvSpPr>
        <p:spPr>
          <a:xfrm>
            <a:off x="4576202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55" name="object 2555"/>
          <p:cNvSpPr/>
          <p:nvPr/>
        </p:nvSpPr>
        <p:spPr>
          <a:xfrm>
            <a:off x="4591329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56" name="object 2556"/>
          <p:cNvSpPr/>
          <p:nvPr/>
        </p:nvSpPr>
        <p:spPr>
          <a:xfrm>
            <a:off x="4606457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57" name="object 2557"/>
          <p:cNvSpPr/>
          <p:nvPr/>
        </p:nvSpPr>
        <p:spPr>
          <a:xfrm>
            <a:off x="4621584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58" name="object 2558"/>
          <p:cNvSpPr/>
          <p:nvPr/>
        </p:nvSpPr>
        <p:spPr>
          <a:xfrm>
            <a:off x="4636713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59" name="object 2559"/>
          <p:cNvSpPr/>
          <p:nvPr/>
        </p:nvSpPr>
        <p:spPr>
          <a:xfrm>
            <a:off x="4651841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60" name="object 2560"/>
          <p:cNvSpPr/>
          <p:nvPr/>
        </p:nvSpPr>
        <p:spPr>
          <a:xfrm>
            <a:off x="4666969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61" name="object 2561"/>
          <p:cNvSpPr/>
          <p:nvPr/>
        </p:nvSpPr>
        <p:spPr>
          <a:xfrm>
            <a:off x="4682097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62" name="object 2562"/>
          <p:cNvSpPr/>
          <p:nvPr/>
        </p:nvSpPr>
        <p:spPr>
          <a:xfrm>
            <a:off x="4697224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63" name="object 2563"/>
          <p:cNvSpPr/>
          <p:nvPr/>
        </p:nvSpPr>
        <p:spPr>
          <a:xfrm>
            <a:off x="4712353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64" name="object 2564"/>
          <p:cNvSpPr/>
          <p:nvPr/>
        </p:nvSpPr>
        <p:spPr>
          <a:xfrm>
            <a:off x="4727481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65" name="object 2565"/>
          <p:cNvSpPr/>
          <p:nvPr/>
        </p:nvSpPr>
        <p:spPr>
          <a:xfrm>
            <a:off x="4742609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66" name="object 2566"/>
          <p:cNvSpPr/>
          <p:nvPr/>
        </p:nvSpPr>
        <p:spPr>
          <a:xfrm>
            <a:off x="4757737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67" name="object 2567"/>
          <p:cNvSpPr/>
          <p:nvPr/>
        </p:nvSpPr>
        <p:spPr>
          <a:xfrm>
            <a:off x="4772864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68" name="object 2568"/>
          <p:cNvSpPr/>
          <p:nvPr/>
        </p:nvSpPr>
        <p:spPr>
          <a:xfrm>
            <a:off x="4787993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69" name="object 2569"/>
          <p:cNvSpPr/>
          <p:nvPr/>
        </p:nvSpPr>
        <p:spPr>
          <a:xfrm>
            <a:off x="4803121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70" name="object 2570"/>
          <p:cNvSpPr/>
          <p:nvPr/>
        </p:nvSpPr>
        <p:spPr>
          <a:xfrm>
            <a:off x="4818249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71" name="object 2571"/>
          <p:cNvSpPr/>
          <p:nvPr/>
        </p:nvSpPr>
        <p:spPr>
          <a:xfrm>
            <a:off x="4833377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72" name="object 2572"/>
          <p:cNvSpPr/>
          <p:nvPr/>
        </p:nvSpPr>
        <p:spPr>
          <a:xfrm>
            <a:off x="4848504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73" name="object 2573"/>
          <p:cNvSpPr/>
          <p:nvPr/>
        </p:nvSpPr>
        <p:spPr>
          <a:xfrm>
            <a:off x="4863632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74" name="object 2574"/>
          <p:cNvSpPr/>
          <p:nvPr/>
        </p:nvSpPr>
        <p:spPr>
          <a:xfrm>
            <a:off x="4878760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75" name="object 2575"/>
          <p:cNvSpPr/>
          <p:nvPr/>
        </p:nvSpPr>
        <p:spPr>
          <a:xfrm>
            <a:off x="4893888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76" name="object 2576"/>
          <p:cNvSpPr/>
          <p:nvPr/>
        </p:nvSpPr>
        <p:spPr>
          <a:xfrm>
            <a:off x="4909016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77" name="object 2577"/>
          <p:cNvSpPr/>
          <p:nvPr/>
        </p:nvSpPr>
        <p:spPr>
          <a:xfrm>
            <a:off x="4924143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78" name="object 2578"/>
          <p:cNvSpPr/>
          <p:nvPr/>
        </p:nvSpPr>
        <p:spPr>
          <a:xfrm>
            <a:off x="4939272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79" name="object 2579"/>
          <p:cNvSpPr/>
          <p:nvPr/>
        </p:nvSpPr>
        <p:spPr>
          <a:xfrm>
            <a:off x="4954400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80" name="object 2580"/>
          <p:cNvSpPr/>
          <p:nvPr/>
        </p:nvSpPr>
        <p:spPr>
          <a:xfrm>
            <a:off x="4969528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81" name="object 2581"/>
          <p:cNvSpPr/>
          <p:nvPr/>
        </p:nvSpPr>
        <p:spPr>
          <a:xfrm>
            <a:off x="4984656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82" name="object 2582"/>
          <p:cNvSpPr/>
          <p:nvPr/>
        </p:nvSpPr>
        <p:spPr>
          <a:xfrm>
            <a:off x="4999783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83" name="object 2583"/>
          <p:cNvSpPr/>
          <p:nvPr/>
        </p:nvSpPr>
        <p:spPr>
          <a:xfrm>
            <a:off x="5014912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84" name="object 2584"/>
          <p:cNvSpPr/>
          <p:nvPr/>
        </p:nvSpPr>
        <p:spPr>
          <a:xfrm>
            <a:off x="5030040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85" name="object 2585"/>
          <p:cNvSpPr/>
          <p:nvPr/>
        </p:nvSpPr>
        <p:spPr>
          <a:xfrm>
            <a:off x="5045168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86" name="object 2586"/>
          <p:cNvSpPr/>
          <p:nvPr/>
        </p:nvSpPr>
        <p:spPr>
          <a:xfrm>
            <a:off x="5060296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87" name="object 2587"/>
          <p:cNvSpPr/>
          <p:nvPr/>
        </p:nvSpPr>
        <p:spPr>
          <a:xfrm>
            <a:off x="5075423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88" name="object 2588"/>
          <p:cNvSpPr/>
          <p:nvPr/>
        </p:nvSpPr>
        <p:spPr>
          <a:xfrm>
            <a:off x="5090552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89" name="object 2589"/>
          <p:cNvSpPr/>
          <p:nvPr/>
        </p:nvSpPr>
        <p:spPr>
          <a:xfrm>
            <a:off x="5105679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90" name="object 2590"/>
          <p:cNvSpPr/>
          <p:nvPr/>
        </p:nvSpPr>
        <p:spPr>
          <a:xfrm>
            <a:off x="5120807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91" name="object 2591"/>
          <p:cNvSpPr/>
          <p:nvPr/>
        </p:nvSpPr>
        <p:spPr>
          <a:xfrm>
            <a:off x="5135935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92" name="object 2592"/>
          <p:cNvSpPr/>
          <p:nvPr/>
        </p:nvSpPr>
        <p:spPr>
          <a:xfrm>
            <a:off x="5151062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93" name="object 2593"/>
          <p:cNvSpPr/>
          <p:nvPr/>
        </p:nvSpPr>
        <p:spPr>
          <a:xfrm>
            <a:off x="5166191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94" name="object 2594"/>
          <p:cNvSpPr/>
          <p:nvPr/>
        </p:nvSpPr>
        <p:spPr>
          <a:xfrm>
            <a:off x="5181319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95" name="object 2595"/>
          <p:cNvSpPr/>
          <p:nvPr/>
        </p:nvSpPr>
        <p:spPr>
          <a:xfrm>
            <a:off x="5196447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96" name="object 2596"/>
          <p:cNvSpPr/>
          <p:nvPr/>
        </p:nvSpPr>
        <p:spPr>
          <a:xfrm>
            <a:off x="5211575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97" name="object 2597"/>
          <p:cNvSpPr/>
          <p:nvPr/>
        </p:nvSpPr>
        <p:spPr>
          <a:xfrm>
            <a:off x="5226702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98" name="object 2598"/>
          <p:cNvSpPr/>
          <p:nvPr/>
        </p:nvSpPr>
        <p:spPr>
          <a:xfrm>
            <a:off x="5241831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99" name="object 2599"/>
          <p:cNvSpPr/>
          <p:nvPr/>
        </p:nvSpPr>
        <p:spPr>
          <a:xfrm>
            <a:off x="5256959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00" name="object 2600"/>
          <p:cNvSpPr/>
          <p:nvPr/>
        </p:nvSpPr>
        <p:spPr>
          <a:xfrm>
            <a:off x="5272087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01" name="object 2601"/>
          <p:cNvSpPr/>
          <p:nvPr/>
        </p:nvSpPr>
        <p:spPr>
          <a:xfrm>
            <a:off x="5287215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02" name="object 2602"/>
          <p:cNvSpPr/>
          <p:nvPr/>
        </p:nvSpPr>
        <p:spPr>
          <a:xfrm>
            <a:off x="5302342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03" name="object 2603"/>
          <p:cNvSpPr/>
          <p:nvPr/>
        </p:nvSpPr>
        <p:spPr>
          <a:xfrm>
            <a:off x="5317471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04" name="object 2604"/>
          <p:cNvSpPr/>
          <p:nvPr/>
        </p:nvSpPr>
        <p:spPr>
          <a:xfrm>
            <a:off x="5332599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05" name="object 2605"/>
          <p:cNvSpPr/>
          <p:nvPr/>
        </p:nvSpPr>
        <p:spPr>
          <a:xfrm>
            <a:off x="5347727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06" name="object 2606"/>
          <p:cNvSpPr/>
          <p:nvPr/>
        </p:nvSpPr>
        <p:spPr>
          <a:xfrm>
            <a:off x="5362854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07" name="object 2607"/>
          <p:cNvSpPr/>
          <p:nvPr/>
        </p:nvSpPr>
        <p:spPr>
          <a:xfrm>
            <a:off x="5377982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08" name="object 2608"/>
          <p:cNvSpPr/>
          <p:nvPr/>
        </p:nvSpPr>
        <p:spPr>
          <a:xfrm>
            <a:off x="5393110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09" name="object 2609"/>
          <p:cNvSpPr/>
          <p:nvPr/>
        </p:nvSpPr>
        <p:spPr>
          <a:xfrm>
            <a:off x="5408238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10" name="object 2610"/>
          <p:cNvSpPr/>
          <p:nvPr/>
        </p:nvSpPr>
        <p:spPr>
          <a:xfrm>
            <a:off x="5423366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11" name="object 2611"/>
          <p:cNvSpPr/>
          <p:nvPr/>
        </p:nvSpPr>
        <p:spPr>
          <a:xfrm>
            <a:off x="5438493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12" name="object 2612"/>
          <p:cNvSpPr/>
          <p:nvPr/>
        </p:nvSpPr>
        <p:spPr>
          <a:xfrm>
            <a:off x="5453621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13" name="object 2613"/>
          <p:cNvSpPr/>
          <p:nvPr/>
        </p:nvSpPr>
        <p:spPr>
          <a:xfrm>
            <a:off x="5468750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14" name="object 2614"/>
          <p:cNvSpPr/>
          <p:nvPr/>
        </p:nvSpPr>
        <p:spPr>
          <a:xfrm>
            <a:off x="5483878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15" name="object 2615"/>
          <p:cNvSpPr/>
          <p:nvPr/>
        </p:nvSpPr>
        <p:spPr>
          <a:xfrm>
            <a:off x="5499006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16" name="object 2616"/>
          <p:cNvSpPr/>
          <p:nvPr/>
        </p:nvSpPr>
        <p:spPr>
          <a:xfrm>
            <a:off x="5514133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17" name="object 2617"/>
          <p:cNvSpPr/>
          <p:nvPr/>
        </p:nvSpPr>
        <p:spPr>
          <a:xfrm>
            <a:off x="5529261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18" name="object 2618"/>
          <p:cNvSpPr/>
          <p:nvPr/>
        </p:nvSpPr>
        <p:spPr>
          <a:xfrm>
            <a:off x="5544390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19" name="object 2619"/>
          <p:cNvSpPr/>
          <p:nvPr/>
        </p:nvSpPr>
        <p:spPr>
          <a:xfrm>
            <a:off x="5559518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20" name="object 2620"/>
          <p:cNvSpPr/>
          <p:nvPr/>
        </p:nvSpPr>
        <p:spPr>
          <a:xfrm>
            <a:off x="5574646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21" name="object 2621"/>
          <p:cNvSpPr/>
          <p:nvPr/>
        </p:nvSpPr>
        <p:spPr>
          <a:xfrm>
            <a:off x="5589773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22" name="object 2622"/>
          <p:cNvSpPr/>
          <p:nvPr/>
        </p:nvSpPr>
        <p:spPr>
          <a:xfrm>
            <a:off x="5604901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23" name="object 2623"/>
          <p:cNvSpPr/>
          <p:nvPr/>
        </p:nvSpPr>
        <p:spPr>
          <a:xfrm>
            <a:off x="5620029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24" name="object 2624"/>
          <p:cNvSpPr/>
          <p:nvPr/>
        </p:nvSpPr>
        <p:spPr>
          <a:xfrm>
            <a:off x="5635157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25" name="object 2625"/>
          <p:cNvSpPr/>
          <p:nvPr/>
        </p:nvSpPr>
        <p:spPr>
          <a:xfrm>
            <a:off x="5650285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26" name="object 2626"/>
          <p:cNvSpPr/>
          <p:nvPr/>
        </p:nvSpPr>
        <p:spPr>
          <a:xfrm>
            <a:off x="5665412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27" name="object 2627"/>
          <p:cNvSpPr/>
          <p:nvPr/>
        </p:nvSpPr>
        <p:spPr>
          <a:xfrm>
            <a:off x="5680540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28" name="object 2628"/>
          <p:cNvSpPr/>
          <p:nvPr/>
        </p:nvSpPr>
        <p:spPr>
          <a:xfrm>
            <a:off x="5695669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29" name="object 2629"/>
          <p:cNvSpPr/>
          <p:nvPr/>
        </p:nvSpPr>
        <p:spPr>
          <a:xfrm>
            <a:off x="5710797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30" name="object 2630"/>
          <p:cNvSpPr/>
          <p:nvPr/>
        </p:nvSpPr>
        <p:spPr>
          <a:xfrm>
            <a:off x="5725925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31" name="object 2631"/>
          <p:cNvSpPr/>
          <p:nvPr/>
        </p:nvSpPr>
        <p:spPr>
          <a:xfrm>
            <a:off x="5741052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32" name="object 2632"/>
          <p:cNvSpPr/>
          <p:nvPr/>
        </p:nvSpPr>
        <p:spPr>
          <a:xfrm>
            <a:off x="5756180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33" name="object 2633"/>
          <p:cNvSpPr/>
          <p:nvPr/>
        </p:nvSpPr>
        <p:spPr>
          <a:xfrm>
            <a:off x="5771309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34" name="object 2634"/>
          <p:cNvSpPr/>
          <p:nvPr/>
        </p:nvSpPr>
        <p:spPr>
          <a:xfrm>
            <a:off x="5786437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35" name="object 2635"/>
          <p:cNvSpPr/>
          <p:nvPr/>
        </p:nvSpPr>
        <p:spPr>
          <a:xfrm>
            <a:off x="5801565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36" name="object 2636"/>
          <p:cNvSpPr/>
          <p:nvPr/>
        </p:nvSpPr>
        <p:spPr>
          <a:xfrm>
            <a:off x="5816692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37" name="object 2637"/>
          <p:cNvSpPr/>
          <p:nvPr/>
        </p:nvSpPr>
        <p:spPr>
          <a:xfrm>
            <a:off x="5831820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38" name="object 2638"/>
          <p:cNvSpPr/>
          <p:nvPr/>
        </p:nvSpPr>
        <p:spPr>
          <a:xfrm>
            <a:off x="5846949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39" name="object 2639"/>
          <p:cNvSpPr/>
          <p:nvPr/>
        </p:nvSpPr>
        <p:spPr>
          <a:xfrm>
            <a:off x="5862077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40" name="object 2640"/>
          <p:cNvSpPr/>
          <p:nvPr/>
        </p:nvSpPr>
        <p:spPr>
          <a:xfrm>
            <a:off x="5877204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41" name="object 2641"/>
          <p:cNvSpPr/>
          <p:nvPr/>
        </p:nvSpPr>
        <p:spPr>
          <a:xfrm>
            <a:off x="5892332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42" name="object 2642"/>
          <p:cNvSpPr/>
          <p:nvPr/>
        </p:nvSpPr>
        <p:spPr>
          <a:xfrm>
            <a:off x="5907460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43" name="object 2643"/>
          <p:cNvSpPr/>
          <p:nvPr/>
        </p:nvSpPr>
        <p:spPr>
          <a:xfrm>
            <a:off x="5922588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44" name="object 2644"/>
          <p:cNvSpPr/>
          <p:nvPr/>
        </p:nvSpPr>
        <p:spPr>
          <a:xfrm>
            <a:off x="5937715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45" name="object 2645"/>
          <p:cNvSpPr/>
          <p:nvPr/>
        </p:nvSpPr>
        <p:spPr>
          <a:xfrm>
            <a:off x="5952844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46" name="object 2646"/>
          <p:cNvSpPr/>
          <p:nvPr/>
        </p:nvSpPr>
        <p:spPr>
          <a:xfrm>
            <a:off x="5967971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47" name="object 2647"/>
          <p:cNvSpPr/>
          <p:nvPr/>
        </p:nvSpPr>
        <p:spPr>
          <a:xfrm>
            <a:off x="5983100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48" name="object 2648"/>
          <p:cNvSpPr/>
          <p:nvPr/>
        </p:nvSpPr>
        <p:spPr>
          <a:xfrm>
            <a:off x="5998228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49" name="object 2649"/>
          <p:cNvSpPr/>
          <p:nvPr/>
        </p:nvSpPr>
        <p:spPr>
          <a:xfrm>
            <a:off x="6013355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50" name="object 2650"/>
          <p:cNvSpPr/>
          <p:nvPr/>
        </p:nvSpPr>
        <p:spPr>
          <a:xfrm>
            <a:off x="6028484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51" name="object 2651"/>
          <p:cNvSpPr/>
          <p:nvPr/>
        </p:nvSpPr>
        <p:spPr>
          <a:xfrm>
            <a:off x="6043611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52" name="object 2652"/>
          <p:cNvSpPr/>
          <p:nvPr/>
        </p:nvSpPr>
        <p:spPr>
          <a:xfrm>
            <a:off x="6058740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53" name="object 2653"/>
          <p:cNvSpPr/>
          <p:nvPr/>
        </p:nvSpPr>
        <p:spPr>
          <a:xfrm>
            <a:off x="6073868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54" name="object 2654"/>
          <p:cNvSpPr/>
          <p:nvPr/>
        </p:nvSpPr>
        <p:spPr>
          <a:xfrm>
            <a:off x="6088995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55" name="object 2655"/>
          <p:cNvSpPr/>
          <p:nvPr/>
        </p:nvSpPr>
        <p:spPr>
          <a:xfrm>
            <a:off x="6104124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56" name="object 2656"/>
          <p:cNvSpPr/>
          <p:nvPr/>
        </p:nvSpPr>
        <p:spPr>
          <a:xfrm>
            <a:off x="6119251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57" name="object 2657"/>
          <p:cNvSpPr/>
          <p:nvPr/>
        </p:nvSpPr>
        <p:spPr>
          <a:xfrm>
            <a:off x="6134379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58" name="object 2658"/>
          <p:cNvSpPr/>
          <p:nvPr/>
        </p:nvSpPr>
        <p:spPr>
          <a:xfrm>
            <a:off x="6149507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59" name="object 2659"/>
          <p:cNvSpPr/>
          <p:nvPr/>
        </p:nvSpPr>
        <p:spPr>
          <a:xfrm>
            <a:off x="6164634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60" name="object 2660"/>
          <p:cNvSpPr/>
          <p:nvPr/>
        </p:nvSpPr>
        <p:spPr>
          <a:xfrm>
            <a:off x="6179763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61" name="object 2661"/>
          <p:cNvSpPr/>
          <p:nvPr/>
        </p:nvSpPr>
        <p:spPr>
          <a:xfrm>
            <a:off x="6194890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62" name="object 2662"/>
          <p:cNvSpPr/>
          <p:nvPr/>
        </p:nvSpPr>
        <p:spPr>
          <a:xfrm>
            <a:off x="6210019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63" name="object 2663"/>
          <p:cNvSpPr/>
          <p:nvPr/>
        </p:nvSpPr>
        <p:spPr>
          <a:xfrm>
            <a:off x="6225147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64" name="object 2664"/>
          <p:cNvSpPr/>
          <p:nvPr/>
        </p:nvSpPr>
        <p:spPr>
          <a:xfrm>
            <a:off x="6240274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65" name="object 2665"/>
          <p:cNvSpPr/>
          <p:nvPr/>
        </p:nvSpPr>
        <p:spPr>
          <a:xfrm>
            <a:off x="6255403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66" name="object 2666"/>
          <p:cNvSpPr/>
          <p:nvPr/>
        </p:nvSpPr>
        <p:spPr>
          <a:xfrm>
            <a:off x="6270530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67" name="object 2667"/>
          <p:cNvSpPr/>
          <p:nvPr/>
        </p:nvSpPr>
        <p:spPr>
          <a:xfrm>
            <a:off x="6285659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68" name="object 2668"/>
          <p:cNvSpPr/>
          <p:nvPr/>
        </p:nvSpPr>
        <p:spPr>
          <a:xfrm>
            <a:off x="6300787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69" name="object 2669"/>
          <p:cNvSpPr/>
          <p:nvPr/>
        </p:nvSpPr>
        <p:spPr>
          <a:xfrm>
            <a:off x="6315914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70" name="object 2670"/>
          <p:cNvSpPr/>
          <p:nvPr/>
        </p:nvSpPr>
        <p:spPr>
          <a:xfrm>
            <a:off x="6331043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71" name="object 2671"/>
          <p:cNvSpPr/>
          <p:nvPr/>
        </p:nvSpPr>
        <p:spPr>
          <a:xfrm>
            <a:off x="6346170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72" name="object 2672"/>
          <p:cNvSpPr/>
          <p:nvPr/>
        </p:nvSpPr>
        <p:spPr>
          <a:xfrm>
            <a:off x="6361299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73" name="object 2673"/>
          <p:cNvSpPr/>
          <p:nvPr/>
        </p:nvSpPr>
        <p:spPr>
          <a:xfrm>
            <a:off x="6376427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74" name="object 2674"/>
          <p:cNvSpPr/>
          <p:nvPr/>
        </p:nvSpPr>
        <p:spPr>
          <a:xfrm>
            <a:off x="6391554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75" name="object 2675"/>
          <p:cNvSpPr/>
          <p:nvPr/>
        </p:nvSpPr>
        <p:spPr>
          <a:xfrm>
            <a:off x="6406682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76" name="object 2676"/>
          <p:cNvSpPr/>
          <p:nvPr/>
        </p:nvSpPr>
        <p:spPr>
          <a:xfrm>
            <a:off x="6421809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77" name="object 2677"/>
          <p:cNvSpPr/>
          <p:nvPr/>
        </p:nvSpPr>
        <p:spPr>
          <a:xfrm>
            <a:off x="6436938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78" name="object 2678"/>
          <p:cNvSpPr/>
          <p:nvPr/>
        </p:nvSpPr>
        <p:spPr>
          <a:xfrm>
            <a:off x="6452066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79" name="object 2679"/>
          <p:cNvSpPr/>
          <p:nvPr/>
        </p:nvSpPr>
        <p:spPr>
          <a:xfrm>
            <a:off x="6467193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80" name="object 2680"/>
          <p:cNvSpPr/>
          <p:nvPr/>
        </p:nvSpPr>
        <p:spPr>
          <a:xfrm>
            <a:off x="6482322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81" name="object 2681"/>
          <p:cNvSpPr/>
          <p:nvPr/>
        </p:nvSpPr>
        <p:spPr>
          <a:xfrm>
            <a:off x="6497449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82" name="object 2682"/>
          <p:cNvSpPr/>
          <p:nvPr/>
        </p:nvSpPr>
        <p:spPr>
          <a:xfrm>
            <a:off x="6512578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83" name="object 2683"/>
          <p:cNvSpPr/>
          <p:nvPr/>
        </p:nvSpPr>
        <p:spPr>
          <a:xfrm>
            <a:off x="6527706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84" name="object 2684"/>
          <p:cNvSpPr/>
          <p:nvPr/>
        </p:nvSpPr>
        <p:spPr>
          <a:xfrm>
            <a:off x="6542833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85" name="object 2685"/>
          <p:cNvSpPr/>
          <p:nvPr/>
        </p:nvSpPr>
        <p:spPr>
          <a:xfrm>
            <a:off x="6557962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86" name="object 2686"/>
          <p:cNvSpPr/>
          <p:nvPr/>
        </p:nvSpPr>
        <p:spPr>
          <a:xfrm>
            <a:off x="6573089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87" name="object 2687"/>
          <p:cNvSpPr/>
          <p:nvPr/>
        </p:nvSpPr>
        <p:spPr>
          <a:xfrm>
            <a:off x="6588218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88" name="object 2688"/>
          <p:cNvSpPr/>
          <p:nvPr/>
        </p:nvSpPr>
        <p:spPr>
          <a:xfrm>
            <a:off x="6603346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89" name="object 2689"/>
          <p:cNvSpPr/>
          <p:nvPr/>
        </p:nvSpPr>
        <p:spPr>
          <a:xfrm>
            <a:off x="6618473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90" name="object 2690"/>
          <p:cNvSpPr/>
          <p:nvPr/>
        </p:nvSpPr>
        <p:spPr>
          <a:xfrm>
            <a:off x="6633602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91" name="object 2691"/>
          <p:cNvSpPr/>
          <p:nvPr/>
        </p:nvSpPr>
        <p:spPr>
          <a:xfrm>
            <a:off x="6648729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92" name="object 2692"/>
          <p:cNvSpPr/>
          <p:nvPr/>
        </p:nvSpPr>
        <p:spPr>
          <a:xfrm>
            <a:off x="6663857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93" name="object 2693"/>
          <p:cNvSpPr/>
          <p:nvPr/>
        </p:nvSpPr>
        <p:spPr>
          <a:xfrm>
            <a:off x="6678985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94" name="object 2694"/>
          <p:cNvSpPr/>
          <p:nvPr/>
        </p:nvSpPr>
        <p:spPr>
          <a:xfrm>
            <a:off x="6694112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95" name="object 2695"/>
          <p:cNvSpPr/>
          <p:nvPr/>
        </p:nvSpPr>
        <p:spPr>
          <a:xfrm>
            <a:off x="6709241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96" name="object 2696"/>
          <p:cNvSpPr/>
          <p:nvPr/>
        </p:nvSpPr>
        <p:spPr>
          <a:xfrm>
            <a:off x="6724368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97" name="object 2697"/>
          <p:cNvSpPr/>
          <p:nvPr/>
        </p:nvSpPr>
        <p:spPr>
          <a:xfrm>
            <a:off x="6739497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98" name="object 2698"/>
          <p:cNvSpPr/>
          <p:nvPr/>
        </p:nvSpPr>
        <p:spPr>
          <a:xfrm>
            <a:off x="6754625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99" name="object 2699"/>
          <p:cNvSpPr/>
          <p:nvPr/>
        </p:nvSpPr>
        <p:spPr>
          <a:xfrm>
            <a:off x="6769752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00" name="object 2700"/>
          <p:cNvSpPr/>
          <p:nvPr/>
        </p:nvSpPr>
        <p:spPr>
          <a:xfrm>
            <a:off x="6784881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01" name="object 2701"/>
          <p:cNvSpPr/>
          <p:nvPr/>
        </p:nvSpPr>
        <p:spPr>
          <a:xfrm>
            <a:off x="6800008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02" name="object 2702"/>
          <p:cNvSpPr/>
          <p:nvPr/>
        </p:nvSpPr>
        <p:spPr>
          <a:xfrm>
            <a:off x="6815137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03" name="object 2703"/>
          <p:cNvSpPr/>
          <p:nvPr/>
        </p:nvSpPr>
        <p:spPr>
          <a:xfrm>
            <a:off x="6830265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04" name="object 2704"/>
          <p:cNvSpPr/>
          <p:nvPr/>
        </p:nvSpPr>
        <p:spPr>
          <a:xfrm>
            <a:off x="6845392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05" name="object 2705"/>
          <p:cNvSpPr/>
          <p:nvPr/>
        </p:nvSpPr>
        <p:spPr>
          <a:xfrm>
            <a:off x="6860521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06" name="object 2706"/>
          <p:cNvSpPr/>
          <p:nvPr/>
        </p:nvSpPr>
        <p:spPr>
          <a:xfrm>
            <a:off x="6875648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07" name="object 2707"/>
          <p:cNvSpPr/>
          <p:nvPr/>
        </p:nvSpPr>
        <p:spPr>
          <a:xfrm>
            <a:off x="6890776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08" name="object 2708"/>
          <p:cNvSpPr/>
          <p:nvPr/>
        </p:nvSpPr>
        <p:spPr>
          <a:xfrm>
            <a:off x="6905904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09" name="object 2709"/>
          <p:cNvSpPr/>
          <p:nvPr/>
        </p:nvSpPr>
        <p:spPr>
          <a:xfrm>
            <a:off x="6921032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10" name="object 2710"/>
          <p:cNvSpPr/>
          <p:nvPr/>
        </p:nvSpPr>
        <p:spPr>
          <a:xfrm>
            <a:off x="6936160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11" name="object 2711"/>
          <p:cNvSpPr/>
          <p:nvPr/>
        </p:nvSpPr>
        <p:spPr>
          <a:xfrm>
            <a:off x="6951287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12" name="object 2712"/>
          <p:cNvSpPr/>
          <p:nvPr/>
        </p:nvSpPr>
        <p:spPr>
          <a:xfrm>
            <a:off x="6966415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13" name="object 2713"/>
          <p:cNvSpPr/>
          <p:nvPr/>
        </p:nvSpPr>
        <p:spPr>
          <a:xfrm>
            <a:off x="6981544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14" name="object 2714"/>
          <p:cNvSpPr/>
          <p:nvPr/>
        </p:nvSpPr>
        <p:spPr>
          <a:xfrm>
            <a:off x="6996671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15" name="object 2715"/>
          <p:cNvSpPr/>
          <p:nvPr/>
        </p:nvSpPr>
        <p:spPr>
          <a:xfrm>
            <a:off x="7011800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16" name="object 2716"/>
          <p:cNvSpPr/>
          <p:nvPr/>
        </p:nvSpPr>
        <p:spPr>
          <a:xfrm>
            <a:off x="7026927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17" name="object 2717"/>
          <p:cNvSpPr/>
          <p:nvPr/>
        </p:nvSpPr>
        <p:spPr>
          <a:xfrm>
            <a:off x="7042055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18" name="object 2718"/>
          <p:cNvSpPr/>
          <p:nvPr/>
        </p:nvSpPr>
        <p:spPr>
          <a:xfrm>
            <a:off x="7057184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19" name="object 2719"/>
          <p:cNvSpPr/>
          <p:nvPr/>
        </p:nvSpPr>
        <p:spPr>
          <a:xfrm>
            <a:off x="7072311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20" name="object 2720"/>
          <p:cNvSpPr/>
          <p:nvPr/>
        </p:nvSpPr>
        <p:spPr>
          <a:xfrm>
            <a:off x="7087440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21" name="object 2721"/>
          <p:cNvSpPr/>
          <p:nvPr/>
        </p:nvSpPr>
        <p:spPr>
          <a:xfrm>
            <a:off x="7102567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22" name="object 2722"/>
          <p:cNvSpPr/>
          <p:nvPr/>
        </p:nvSpPr>
        <p:spPr>
          <a:xfrm>
            <a:off x="7117695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23" name="object 2723"/>
          <p:cNvSpPr/>
          <p:nvPr/>
        </p:nvSpPr>
        <p:spPr>
          <a:xfrm>
            <a:off x="7132824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24" name="object 2724"/>
          <p:cNvSpPr/>
          <p:nvPr/>
        </p:nvSpPr>
        <p:spPr>
          <a:xfrm>
            <a:off x="7147951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25" name="object 2725"/>
          <p:cNvSpPr/>
          <p:nvPr/>
        </p:nvSpPr>
        <p:spPr>
          <a:xfrm>
            <a:off x="7163079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26" name="object 2726"/>
          <p:cNvSpPr/>
          <p:nvPr/>
        </p:nvSpPr>
        <p:spPr>
          <a:xfrm>
            <a:off x="7178207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27" name="object 2727"/>
          <p:cNvSpPr/>
          <p:nvPr/>
        </p:nvSpPr>
        <p:spPr>
          <a:xfrm>
            <a:off x="7193334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28" name="object 2728"/>
          <p:cNvSpPr/>
          <p:nvPr/>
        </p:nvSpPr>
        <p:spPr>
          <a:xfrm>
            <a:off x="7208463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29" name="object 2729"/>
          <p:cNvSpPr/>
          <p:nvPr/>
        </p:nvSpPr>
        <p:spPr>
          <a:xfrm>
            <a:off x="7223590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30" name="object 2730"/>
          <p:cNvSpPr/>
          <p:nvPr/>
        </p:nvSpPr>
        <p:spPr>
          <a:xfrm>
            <a:off x="7238719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31" name="object 2731"/>
          <p:cNvSpPr/>
          <p:nvPr/>
        </p:nvSpPr>
        <p:spPr>
          <a:xfrm>
            <a:off x="7253846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32" name="object 2732"/>
          <p:cNvSpPr/>
          <p:nvPr/>
        </p:nvSpPr>
        <p:spPr>
          <a:xfrm>
            <a:off x="7268974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33" name="object 2733"/>
          <p:cNvSpPr/>
          <p:nvPr/>
        </p:nvSpPr>
        <p:spPr>
          <a:xfrm>
            <a:off x="7284103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34" name="object 2734"/>
          <p:cNvSpPr/>
          <p:nvPr/>
        </p:nvSpPr>
        <p:spPr>
          <a:xfrm>
            <a:off x="7299230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35" name="object 2735"/>
          <p:cNvSpPr/>
          <p:nvPr/>
        </p:nvSpPr>
        <p:spPr>
          <a:xfrm>
            <a:off x="7314359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36" name="object 2736"/>
          <p:cNvSpPr/>
          <p:nvPr/>
        </p:nvSpPr>
        <p:spPr>
          <a:xfrm>
            <a:off x="7329486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37" name="object 2737"/>
          <p:cNvSpPr/>
          <p:nvPr/>
        </p:nvSpPr>
        <p:spPr>
          <a:xfrm>
            <a:off x="7344614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38" name="object 2738"/>
          <p:cNvSpPr/>
          <p:nvPr/>
        </p:nvSpPr>
        <p:spPr>
          <a:xfrm>
            <a:off x="7359743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39" name="object 2739"/>
          <p:cNvSpPr/>
          <p:nvPr/>
        </p:nvSpPr>
        <p:spPr>
          <a:xfrm>
            <a:off x="7374870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40" name="object 2740"/>
          <p:cNvSpPr/>
          <p:nvPr/>
        </p:nvSpPr>
        <p:spPr>
          <a:xfrm>
            <a:off x="7389999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41" name="object 2741"/>
          <p:cNvSpPr/>
          <p:nvPr/>
        </p:nvSpPr>
        <p:spPr>
          <a:xfrm>
            <a:off x="7405126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42" name="object 2742"/>
          <p:cNvSpPr/>
          <p:nvPr/>
        </p:nvSpPr>
        <p:spPr>
          <a:xfrm>
            <a:off x="7420254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43" name="object 2743"/>
          <p:cNvSpPr/>
          <p:nvPr/>
        </p:nvSpPr>
        <p:spPr>
          <a:xfrm>
            <a:off x="7435382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44" name="object 2744"/>
          <p:cNvSpPr/>
          <p:nvPr/>
        </p:nvSpPr>
        <p:spPr>
          <a:xfrm>
            <a:off x="7450509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45" name="object 2745"/>
          <p:cNvSpPr/>
          <p:nvPr/>
        </p:nvSpPr>
        <p:spPr>
          <a:xfrm>
            <a:off x="7465638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46" name="object 2746"/>
          <p:cNvSpPr/>
          <p:nvPr/>
        </p:nvSpPr>
        <p:spPr>
          <a:xfrm>
            <a:off x="7480765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47" name="object 2747"/>
          <p:cNvSpPr/>
          <p:nvPr/>
        </p:nvSpPr>
        <p:spPr>
          <a:xfrm>
            <a:off x="7495893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48" name="object 2748"/>
          <p:cNvSpPr/>
          <p:nvPr/>
        </p:nvSpPr>
        <p:spPr>
          <a:xfrm>
            <a:off x="7511022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49" name="object 2749"/>
          <p:cNvSpPr/>
          <p:nvPr/>
        </p:nvSpPr>
        <p:spPr>
          <a:xfrm>
            <a:off x="7526149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50" name="object 2750"/>
          <p:cNvSpPr/>
          <p:nvPr/>
        </p:nvSpPr>
        <p:spPr>
          <a:xfrm>
            <a:off x="7541278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51" name="object 2751"/>
          <p:cNvSpPr/>
          <p:nvPr/>
        </p:nvSpPr>
        <p:spPr>
          <a:xfrm>
            <a:off x="7556405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52" name="object 2752"/>
          <p:cNvSpPr/>
          <p:nvPr/>
        </p:nvSpPr>
        <p:spPr>
          <a:xfrm>
            <a:off x="7571533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53" name="object 2753"/>
          <p:cNvSpPr/>
          <p:nvPr/>
        </p:nvSpPr>
        <p:spPr>
          <a:xfrm>
            <a:off x="7586662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54" name="object 2754"/>
          <p:cNvSpPr/>
          <p:nvPr/>
        </p:nvSpPr>
        <p:spPr>
          <a:xfrm>
            <a:off x="7601789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55" name="object 2755"/>
          <p:cNvSpPr/>
          <p:nvPr/>
        </p:nvSpPr>
        <p:spPr>
          <a:xfrm>
            <a:off x="7616918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56" name="object 2756"/>
          <p:cNvSpPr/>
          <p:nvPr/>
        </p:nvSpPr>
        <p:spPr>
          <a:xfrm>
            <a:off x="7632045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57" name="object 2757"/>
          <p:cNvSpPr/>
          <p:nvPr/>
        </p:nvSpPr>
        <p:spPr>
          <a:xfrm>
            <a:off x="7647173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58" name="object 2758"/>
          <p:cNvSpPr/>
          <p:nvPr/>
        </p:nvSpPr>
        <p:spPr>
          <a:xfrm>
            <a:off x="7662302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59" name="object 2759"/>
          <p:cNvSpPr/>
          <p:nvPr/>
        </p:nvSpPr>
        <p:spPr>
          <a:xfrm>
            <a:off x="7677429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60" name="object 2760"/>
          <p:cNvSpPr/>
          <p:nvPr/>
        </p:nvSpPr>
        <p:spPr>
          <a:xfrm>
            <a:off x="7692557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61" name="object 2761"/>
          <p:cNvSpPr/>
          <p:nvPr/>
        </p:nvSpPr>
        <p:spPr>
          <a:xfrm>
            <a:off x="7707684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62" name="object 2762"/>
          <p:cNvSpPr/>
          <p:nvPr/>
        </p:nvSpPr>
        <p:spPr>
          <a:xfrm>
            <a:off x="7722812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63" name="object 2763"/>
          <p:cNvSpPr/>
          <p:nvPr/>
        </p:nvSpPr>
        <p:spPr>
          <a:xfrm>
            <a:off x="7737941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64" name="object 2764"/>
          <p:cNvSpPr/>
          <p:nvPr/>
        </p:nvSpPr>
        <p:spPr>
          <a:xfrm>
            <a:off x="7753068" y="45456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65" name="object 2765"/>
          <p:cNvSpPr/>
          <p:nvPr/>
        </p:nvSpPr>
        <p:spPr>
          <a:xfrm>
            <a:off x="862292" y="5483597"/>
            <a:ext cx="15127" cy="7564"/>
          </a:xfrm>
          <a:custGeom>
            <a:avLst/>
            <a:gdLst/>
            <a:ahLst/>
            <a:cxnLst/>
            <a:rect l="l" t="t" r="r" b="b"/>
            <a:pathLst>
              <a:path w="17144" h="8572">
                <a:moveTo>
                  <a:pt x="0" y="4286"/>
                </a:moveTo>
                <a:lnTo>
                  <a:pt x="17144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66" name="object 2766"/>
          <p:cNvSpPr/>
          <p:nvPr/>
        </p:nvSpPr>
        <p:spPr>
          <a:xfrm>
            <a:off x="884984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67" name="object 2767"/>
          <p:cNvSpPr/>
          <p:nvPr/>
        </p:nvSpPr>
        <p:spPr>
          <a:xfrm>
            <a:off x="900112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68" name="object 2768"/>
          <p:cNvSpPr/>
          <p:nvPr/>
        </p:nvSpPr>
        <p:spPr>
          <a:xfrm>
            <a:off x="915240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69" name="object 2769"/>
          <p:cNvSpPr/>
          <p:nvPr/>
        </p:nvSpPr>
        <p:spPr>
          <a:xfrm>
            <a:off x="930368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70" name="object 2770"/>
          <p:cNvSpPr/>
          <p:nvPr/>
        </p:nvSpPr>
        <p:spPr>
          <a:xfrm>
            <a:off x="945496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71" name="object 2771"/>
          <p:cNvSpPr/>
          <p:nvPr/>
        </p:nvSpPr>
        <p:spPr>
          <a:xfrm>
            <a:off x="960624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72" name="object 2772"/>
          <p:cNvSpPr/>
          <p:nvPr/>
        </p:nvSpPr>
        <p:spPr>
          <a:xfrm>
            <a:off x="975752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73" name="object 2773"/>
          <p:cNvSpPr/>
          <p:nvPr/>
        </p:nvSpPr>
        <p:spPr>
          <a:xfrm>
            <a:off x="990879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74" name="object 2774"/>
          <p:cNvSpPr/>
          <p:nvPr/>
        </p:nvSpPr>
        <p:spPr>
          <a:xfrm>
            <a:off x="1006007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75" name="object 2775"/>
          <p:cNvSpPr/>
          <p:nvPr/>
        </p:nvSpPr>
        <p:spPr>
          <a:xfrm>
            <a:off x="1021135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76" name="object 2776"/>
          <p:cNvSpPr/>
          <p:nvPr/>
        </p:nvSpPr>
        <p:spPr>
          <a:xfrm>
            <a:off x="1036263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77" name="object 2777"/>
          <p:cNvSpPr/>
          <p:nvPr/>
        </p:nvSpPr>
        <p:spPr>
          <a:xfrm>
            <a:off x="1051391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78" name="object 2778"/>
          <p:cNvSpPr/>
          <p:nvPr/>
        </p:nvSpPr>
        <p:spPr>
          <a:xfrm>
            <a:off x="1066519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79" name="object 2779"/>
          <p:cNvSpPr/>
          <p:nvPr/>
        </p:nvSpPr>
        <p:spPr>
          <a:xfrm>
            <a:off x="1081647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80" name="object 2780"/>
          <p:cNvSpPr/>
          <p:nvPr/>
        </p:nvSpPr>
        <p:spPr>
          <a:xfrm>
            <a:off x="1096775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81" name="object 2781"/>
          <p:cNvSpPr/>
          <p:nvPr/>
        </p:nvSpPr>
        <p:spPr>
          <a:xfrm>
            <a:off x="1111903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82" name="object 2782"/>
          <p:cNvSpPr/>
          <p:nvPr/>
        </p:nvSpPr>
        <p:spPr>
          <a:xfrm>
            <a:off x="1127031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83" name="object 2783"/>
          <p:cNvSpPr/>
          <p:nvPr/>
        </p:nvSpPr>
        <p:spPr>
          <a:xfrm>
            <a:off x="1142159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84" name="object 2784"/>
          <p:cNvSpPr/>
          <p:nvPr/>
        </p:nvSpPr>
        <p:spPr>
          <a:xfrm>
            <a:off x="1157287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85" name="object 2785"/>
          <p:cNvSpPr/>
          <p:nvPr/>
        </p:nvSpPr>
        <p:spPr>
          <a:xfrm>
            <a:off x="1172415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86" name="object 2786"/>
          <p:cNvSpPr/>
          <p:nvPr/>
        </p:nvSpPr>
        <p:spPr>
          <a:xfrm>
            <a:off x="1187543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87" name="object 2787"/>
          <p:cNvSpPr/>
          <p:nvPr/>
        </p:nvSpPr>
        <p:spPr>
          <a:xfrm>
            <a:off x="1202671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88" name="object 2788"/>
          <p:cNvSpPr/>
          <p:nvPr/>
        </p:nvSpPr>
        <p:spPr>
          <a:xfrm>
            <a:off x="1217799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89" name="object 2789"/>
          <p:cNvSpPr/>
          <p:nvPr/>
        </p:nvSpPr>
        <p:spPr>
          <a:xfrm>
            <a:off x="1232927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90" name="object 2790"/>
          <p:cNvSpPr/>
          <p:nvPr/>
        </p:nvSpPr>
        <p:spPr>
          <a:xfrm>
            <a:off x="1248054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91" name="object 2791"/>
          <p:cNvSpPr/>
          <p:nvPr/>
        </p:nvSpPr>
        <p:spPr>
          <a:xfrm>
            <a:off x="1263182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92" name="object 2792"/>
          <p:cNvSpPr/>
          <p:nvPr/>
        </p:nvSpPr>
        <p:spPr>
          <a:xfrm>
            <a:off x="1278310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93" name="object 2793"/>
          <p:cNvSpPr/>
          <p:nvPr/>
        </p:nvSpPr>
        <p:spPr>
          <a:xfrm>
            <a:off x="1293438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94" name="object 2794"/>
          <p:cNvSpPr/>
          <p:nvPr/>
        </p:nvSpPr>
        <p:spPr>
          <a:xfrm>
            <a:off x="1308566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95" name="object 2795"/>
          <p:cNvSpPr/>
          <p:nvPr/>
        </p:nvSpPr>
        <p:spPr>
          <a:xfrm>
            <a:off x="1323694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96" name="object 2796"/>
          <p:cNvSpPr/>
          <p:nvPr/>
        </p:nvSpPr>
        <p:spPr>
          <a:xfrm>
            <a:off x="1338822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97" name="object 2797"/>
          <p:cNvSpPr/>
          <p:nvPr/>
        </p:nvSpPr>
        <p:spPr>
          <a:xfrm>
            <a:off x="1353950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98" name="object 2798"/>
          <p:cNvSpPr/>
          <p:nvPr/>
        </p:nvSpPr>
        <p:spPr>
          <a:xfrm>
            <a:off x="1369078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99" name="object 2799"/>
          <p:cNvSpPr/>
          <p:nvPr/>
        </p:nvSpPr>
        <p:spPr>
          <a:xfrm>
            <a:off x="1384206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00" name="object 2800"/>
          <p:cNvSpPr/>
          <p:nvPr/>
        </p:nvSpPr>
        <p:spPr>
          <a:xfrm>
            <a:off x="1399334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01" name="object 2801"/>
          <p:cNvSpPr/>
          <p:nvPr/>
        </p:nvSpPr>
        <p:spPr>
          <a:xfrm>
            <a:off x="1414462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02" name="object 2802"/>
          <p:cNvSpPr/>
          <p:nvPr/>
        </p:nvSpPr>
        <p:spPr>
          <a:xfrm>
            <a:off x="1429590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03" name="object 2803"/>
          <p:cNvSpPr/>
          <p:nvPr/>
        </p:nvSpPr>
        <p:spPr>
          <a:xfrm>
            <a:off x="1444718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04" name="object 2804"/>
          <p:cNvSpPr/>
          <p:nvPr/>
        </p:nvSpPr>
        <p:spPr>
          <a:xfrm>
            <a:off x="1459846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05" name="object 2805"/>
          <p:cNvSpPr/>
          <p:nvPr/>
        </p:nvSpPr>
        <p:spPr>
          <a:xfrm>
            <a:off x="1474974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06" name="object 2806"/>
          <p:cNvSpPr/>
          <p:nvPr/>
        </p:nvSpPr>
        <p:spPr>
          <a:xfrm>
            <a:off x="1490102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07" name="object 2807"/>
          <p:cNvSpPr/>
          <p:nvPr/>
        </p:nvSpPr>
        <p:spPr>
          <a:xfrm>
            <a:off x="1505229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08" name="object 2808"/>
          <p:cNvSpPr/>
          <p:nvPr/>
        </p:nvSpPr>
        <p:spPr>
          <a:xfrm>
            <a:off x="1520357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09" name="object 2809"/>
          <p:cNvSpPr/>
          <p:nvPr/>
        </p:nvSpPr>
        <p:spPr>
          <a:xfrm>
            <a:off x="1535485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10" name="object 2810"/>
          <p:cNvSpPr/>
          <p:nvPr/>
        </p:nvSpPr>
        <p:spPr>
          <a:xfrm>
            <a:off x="1550613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11" name="object 2811"/>
          <p:cNvSpPr/>
          <p:nvPr/>
        </p:nvSpPr>
        <p:spPr>
          <a:xfrm>
            <a:off x="1565741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12" name="object 2812"/>
          <p:cNvSpPr/>
          <p:nvPr/>
        </p:nvSpPr>
        <p:spPr>
          <a:xfrm>
            <a:off x="1580869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13" name="object 2813"/>
          <p:cNvSpPr/>
          <p:nvPr/>
        </p:nvSpPr>
        <p:spPr>
          <a:xfrm>
            <a:off x="1595997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14" name="object 2814"/>
          <p:cNvSpPr/>
          <p:nvPr/>
        </p:nvSpPr>
        <p:spPr>
          <a:xfrm>
            <a:off x="1611125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15" name="object 2815"/>
          <p:cNvSpPr/>
          <p:nvPr/>
        </p:nvSpPr>
        <p:spPr>
          <a:xfrm>
            <a:off x="1626253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16" name="object 2816"/>
          <p:cNvSpPr/>
          <p:nvPr/>
        </p:nvSpPr>
        <p:spPr>
          <a:xfrm>
            <a:off x="1641381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17" name="object 2817"/>
          <p:cNvSpPr/>
          <p:nvPr/>
        </p:nvSpPr>
        <p:spPr>
          <a:xfrm>
            <a:off x="1656509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18" name="object 2818"/>
          <p:cNvSpPr/>
          <p:nvPr/>
        </p:nvSpPr>
        <p:spPr>
          <a:xfrm>
            <a:off x="1671637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19" name="object 2819"/>
          <p:cNvSpPr/>
          <p:nvPr/>
        </p:nvSpPr>
        <p:spPr>
          <a:xfrm>
            <a:off x="1686765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20" name="object 2820"/>
          <p:cNvSpPr/>
          <p:nvPr/>
        </p:nvSpPr>
        <p:spPr>
          <a:xfrm>
            <a:off x="1701893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21" name="object 2821"/>
          <p:cNvSpPr/>
          <p:nvPr/>
        </p:nvSpPr>
        <p:spPr>
          <a:xfrm>
            <a:off x="1717021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22" name="object 2822"/>
          <p:cNvSpPr/>
          <p:nvPr/>
        </p:nvSpPr>
        <p:spPr>
          <a:xfrm>
            <a:off x="1732149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23" name="object 2823"/>
          <p:cNvSpPr/>
          <p:nvPr/>
        </p:nvSpPr>
        <p:spPr>
          <a:xfrm>
            <a:off x="1747277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24" name="object 2824"/>
          <p:cNvSpPr/>
          <p:nvPr/>
        </p:nvSpPr>
        <p:spPr>
          <a:xfrm>
            <a:off x="1762404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25" name="object 2825"/>
          <p:cNvSpPr/>
          <p:nvPr/>
        </p:nvSpPr>
        <p:spPr>
          <a:xfrm>
            <a:off x="1777532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26" name="object 2826"/>
          <p:cNvSpPr/>
          <p:nvPr/>
        </p:nvSpPr>
        <p:spPr>
          <a:xfrm>
            <a:off x="1792660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27" name="object 2827"/>
          <p:cNvSpPr/>
          <p:nvPr/>
        </p:nvSpPr>
        <p:spPr>
          <a:xfrm>
            <a:off x="1807788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28" name="object 2828"/>
          <p:cNvSpPr/>
          <p:nvPr/>
        </p:nvSpPr>
        <p:spPr>
          <a:xfrm>
            <a:off x="1822916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29" name="object 2829"/>
          <p:cNvSpPr/>
          <p:nvPr/>
        </p:nvSpPr>
        <p:spPr>
          <a:xfrm>
            <a:off x="1838044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30" name="object 2830"/>
          <p:cNvSpPr/>
          <p:nvPr/>
        </p:nvSpPr>
        <p:spPr>
          <a:xfrm>
            <a:off x="1853172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31" name="object 2831"/>
          <p:cNvSpPr/>
          <p:nvPr/>
        </p:nvSpPr>
        <p:spPr>
          <a:xfrm>
            <a:off x="1868300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32" name="object 2832"/>
          <p:cNvSpPr/>
          <p:nvPr/>
        </p:nvSpPr>
        <p:spPr>
          <a:xfrm>
            <a:off x="1883428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33" name="object 2833"/>
          <p:cNvSpPr/>
          <p:nvPr/>
        </p:nvSpPr>
        <p:spPr>
          <a:xfrm>
            <a:off x="1898556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34" name="object 2834"/>
          <p:cNvSpPr/>
          <p:nvPr/>
        </p:nvSpPr>
        <p:spPr>
          <a:xfrm>
            <a:off x="1913684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35" name="object 2835"/>
          <p:cNvSpPr/>
          <p:nvPr/>
        </p:nvSpPr>
        <p:spPr>
          <a:xfrm>
            <a:off x="1928812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36" name="object 2836"/>
          <p:cNvSpPr/>
          <p:nvPr/>
        </p:nvSpPr>
        <p:spPr>
          <a:xfrm>
            <a:off x="1943940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37" name="object 2837"/>
          <p:cNvSpPr/>
          <p:nvPr/>
        </p:nvSpPr>
        <p:spPr>
          <a:xfrm>
            <a:off x="1959068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38" name="object 2838"/>
          <p:cNvSpPr/>
          <p:nvPr/>
        </p:nvSpPr>
        <p:spPr>
          <a:xfrm>
            <a:off x="1974196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39" name="object 2839"/>
          <p:cNvSpPr/>
          <p:nvPr/>
        </p:nvSpPr>
        <p:spPr>
          <a:xfrm>
            <a:off x="1989324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40" name="object 2840"/>
          <p:cNvSpPr/>
          <p:nvPr/>
        </p:nvSpPr>
        <p:spPr>
          <a:xfrm>
            <a:off x="2004452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41" name="object 2841"/>
          <p:cNvSpPr/>
          <p:nvPr/>
        </p:nvSpPr>
        <p:spPr>
          <a:xfrm>
            <a:off x="2019579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42" name="object 2842"/>
          <p:cNvSpPr/>
          <p:nvPr/>
        </p:nvSpPr>
        <p:spPr>
          <a:xfrm>
            <a:off x="2034707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43" name="object 2843"/>
          <p:cNvSpPr/>
          <p:nvPr/>
        </p:nvSpPr>
        <p:spPr>
          <a:xfrm>
            <a:off x="2049835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44" name="object 2844"/>
          <p:cNvSpPr/>
          <p:nvPr/>
        </p:nvSpPr>
        <p:spPr>
          <a:xfrm>
            <a:off x="2064963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45" name="object 2845"/>
          <p:cNvSpPr/>
          <p:nvPr/>
        </p:nvSpPr>
        <p:spPr>
          <a:xfrm>
            <a:off x="2080091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46" name="object 2846"/>
          <p:cNvSpPr/>
          <p:nvPr/>
        </p:nvSpPr>
        <p:spPr>
          <a:xfrm>
            <a:off x="2095219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47" name="object 2847"/>
          <p:cNvSpPr/>
          <p:nvPr/>
        </p:nvSpPr>
        <p:spPr>
          <a:xfrm>
            <a:off x="2110347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48" name="object 2848"/>
          <p:cNvSpPr/>
          <p:nvPr/>
        </p:nvSpPr>
        <p:spPr>
          <a:xfrm>
            <a:off x="2125475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49" name="object 2849"/>
          <p:cNvSpPr/>
          <p:nvPr/>
        </p:nvSpPr>
        <p:spPr>
          <a:xfrm>
            <a:off x="2140603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50" name="object 2850"/>
          <p:cNvSpPr/>
          <p:nvPr/>
        </p:nvSpPr>
        <p:spPr>
          <a:xfrm>
            <a:off x="2155731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51" name="object 2851"/>
          <p:cNvSpPr/>
          <p:nvPr/>
        </p:nvSpPr>
        <p:spPr>
          <a:xfrm>
            <a:off x="2170859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52" name="object 2852"/>
          <p:cNvSpPr/>
          <p:nvPr/>
        </p:nvSpPr>
        <p:spPr>
          <a:xfrm>
            <a:off x="2185987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53" name="object 2853"/>
          <p:cNvSpPr/>
          <p:nvPr/>
        </p:nvSpPr>
        <p:spPr>
          <a:xfrm>
            <a:off x="2201115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54" name="object 2854"/>
          <p:cNvSpPr/>
          <p:nvPr/>
        </p:nvSpPr>
        <p:spPr>
          <a:xfrm>
            <a:off x="2216243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55" name="object 2855"/>
          <p:cNvSpPr/>
          <p:nvPr/>
        </p:nvSpPr>
        <p:spPr>
          <a:xfrm>
            <a:off x="2231371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56" name="object 2856"/>
          <p:cNvSpPr/>
          <p:nvPr/>
        </p:nvSpPr>
        <p:spPr>
          <a:xfrm>
            <a:off x="2246499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57" name="object 2857"/>
          <p:cNvSpPr/>
          <p:nvPr/>
        </p:nvSpPr>
        <p:spPr>
          <a:xfrm>
            <a:off x="2261627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58" name="object 2858"/>
          <p:cNvSpPr/>
          <p:nvPr/>
        </p:nvSpPr>
        <p:spPr>
          <a:xfrm>
            <a:off x="2276754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59" name="object 2859"/>
          <p:cNvSpPr/>
          <p:nvPr/>
        </p:nvSpPr>
        <p:spPr>
          <a:xfrm>
            <a:off x="2291882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60" name="object 2860"/>
          <p:cNvSpPr/>
          <p:nvPr/>
        </p:nvSpPr>
        <p:spPr>
          <a:xfrm>
            <a:off x="2307010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61" name="object 2861"/>
          <p:cNvSpPr/>
          <p:nvPr/>
        </p:nvSpPr>
        <p:spPr>
          <a:xfrm>
            <a:off x="2322138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62" name="object 2862"/>
          <p:cNvSpPr/>
          <p:nvPr/>
        </p:nvSpPr>
        <p:spPr>
          <a:xfrm>
            <a:off x="2337266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63" name="object 2863"/>
          <p:cNvSpPr/>
          <p:nvPr/>
        </p:nvSpPr>
        <p:spPr>
          <a:xfrm>
            <a:off x="2352394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64" name="object 2864"/>
          <p:cNvSpPr/>
          <p:nvPr/>
        </p:nvSpPr>
        <p:spPr>
          <a:xfrm>
            <a:off x="2367522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65" name="object 2865"/>
          <p:cNvSpPr/>
          <p:nvPr/>
        </p:nvSpPr>
        <p:spPr>
          <a:xfrm>
            <a:off x="2382650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66" name="object 2866"/>
          <p:cNvSpPr/>
          <p:nvPr/>
        </p:nvSpPr>
        <p:spPr>
          <a:xfrm>
            <a:off x="2397778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67" name="object 2867"/>
          <p:cNvSpPr/>
          <p:nvPr/>
        </p:nvSpPr>
        <p:spPr>
          <a:xfrm>
            <a:off x="2412906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68" name="object 2868"/>
          <p:cNvSpPr/>
          <p:nvPr/>
        </p:nvSpPr>
        <p:spPr>
          <a:xfrm>
            <a:off x="2428034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69" name="object 2869"/>
          <p:cNvSpPr/>
          <p:nvPr/>
        </p:nvSpPr>
        <p:spPr>
          <a:xfrm>
            <a:off x="2443162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70" name="object 2870"/>
          <p:cNvSpPr/>
          <p:nvPr/>
        </p:nvSpPr>
        <p:spPr>
          <a:xfrm>
            <a:off x="2458290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71" name="object 2871"/>
          <p:cNvSpPr/>
          <p:nvPr/>
        </p:nvSpPr>
        <p:spPr>
          <a:xfrm>
            <a:off x="2473418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72" name="object 2872"/>
          <p:cNvSpPr/>
          <p:nvPr/>
        </p:nvSpPr>
        <p:spPr>
          <a:xfrm>
            <a:off x="2488546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73" name="object 2873"/>
          <p:cNvSpPr/>
          <p:nvPr/>
        </p:nvSpPr>
        <p:spPr>
          <a:xfrm>
            <a:off x="2503674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74" name="object 2874"/>
          <p:cNvSpPr/>
          <p:nvPr/>
        </p:nvSpPr>
        <p:spPr>
          <a:xfrm>
            <a:off x="2518802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75" name="object 2875"/>
          <p:cNvSpPr/>
          <p:nvPr/>
        </p:nvSpPr>
        <p:spPr>
          <a:xfrm>
            <a:off x="2533929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76" name="object 2876"/>
          <p:cNvSpPr/>
          <p:nvPr/>
        </p:nvSpPr>
        <p:spPr>
          <a:xfrm>
            <a:off x="2549057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77" name="object 2877"/>
          <p:cNvSpPr/>
          <p:nvPr/>
        </p:nvSpPr>
        <p:spPr>
          <a:xfrm>
            <a:off x="2564185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78" name="object 2878"/>
          <p:cNvSpPr/>
          <p:nvPr/>
        </p:nvSpPr>
        <p:spPr>
          <a:xfrm>
            <a:off x="2579313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79" name="object 2879"/>
          <p:cNvSpPr/>
          <p:nvPr/>
        </p:nvSpPr>
        <p:spPr>
          <a:xfrm>
            <a:off x="2594441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80" name="object 2880"/>
          <p:cNvSpPr/>
          <p:nvPr/>
        </p:nvSpPr>
        <p:spPr>
          <a:xfrm>
            <a:off x="2609569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81" name="object 2881"/>
          <p:cNvSpPr/>
          <p:nvPr/>
        </p:nvSpPr>
        <p:spPr>
          <a:xfrm>
            <a:off x="2624697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82" name="object 2882"/>
          <p:cNvSpPr/>
          <p:nvPr/>
        </p:nvSpPr>
        <p:spPr>
          <a:xfrm>
            <a:off x="2639825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83" name="object 2883"/>
          <p:cNvSpPr/>
          <p:nvPr/>
        </p:nvSpPr>
        <p:spPr>
          <a:xfrm>
            <a:off x="2654953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84" name="object 2884"/>
          <p:cNvSpPr/>
          <p:nvPr/>
        </p:nvSpPr>
        <p:spPr>
          <a:xfrm>
            <a:off x="2670081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85" name="object 2885"/>
          <p:cNvSpPr/>
          <p:nvPr/>
        </p:nvSpPr>
        <p:spPr>
          <a:xfrm>
            <a:off x="2685209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86" name="object 2886"/>
          <p:cNvSpPr/>
          <p:nvPr/>
        </p:nvSpPr>
        <p:spPr>
          <a:xfrm>
            <a:off x="2700337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87" name="object 2887"/>
          <p:cNvSpPr/>
          <p:nvPr/>
        </p:nvSpPr>
        <p:spPr>
          <a:xfrm>
            <a:off x="2715465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88" name="object 2888"/>
          <p:cNvSpPr/>
          <p:nvPr/>
        </p:nvSpPr>
        <p:spPr>
          <a:xfrm>
            <a:off x="2730593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89" name="object 2889"/>
          <p:cNvSpPr/>
          <p:nvPr/>
        </p:nvSpPr>
        <p:spPr>
          <a:xfrm>
            <a:off x="2745721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90" name="object 2890"/>
          <p:cNvSpPr/>
          <p:nvPr/>
        </p:nvSpPr>
        <p:spPr>
          <a:xfrm>
            <a:off x="2760849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91" name="object 2891"/>
          <p:cNvSpPr/>
          <p:nvPr/>
        </p:nvSpPr>
        <p:spPr>
          <a:xfrm>
            <a:off x="2775977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92" name="object 2892"/>
          <p:cNvSpPr/>
          <p:nvPr/>
        </p:nvSpPr>
        <p:spPr>
          <a:xfrm>
            <a:off x="2791104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93" name="object 2893"/>
          <p:cNvSpPr/>
          <p:nvPr/>
        </p:nvSpPr>
        <p:spPr>
          <a:xfrm>
            <a:off x="2806232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94" name="object 2894"/>
          <p:cNvSpPr/>
          <p:nvPr/>
        </p:nvSpPr>
        <p:spPr>
          <a:xfrm>
            <a:off x="2821360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95" name="object 2895"/>
          <p:cNvSpPr/>
          <p:nvPr/>
        </p:nvSpPr>
        <p:spPr>
          <a:xfrm>
            <a:off x="2836488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96" name="object 2896"/>
          <p:cNvSpPr/>
          <p:nvPr/>
        </p:nvSpPr>
        <p:spPr>
          <a:xfrm>
            <a:off x="2851616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97" name="object 2897"/>
          <p:cNvSpPr/>
          <p:nvPr/>
        </p:nvSpPr>
        <p:spPr>
          <a:xfrm>
            <a:off x="2866744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98" name="object 2898"/>
          <p:cNvSpPr/>
          <p:nvPr/>
        </p:nvSpPr>
        <p:spPr>
          <a:xfrm>
            <a:off x="2881872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99" name="object 2899"/>
          <p:cNvSpPr/>
          <p:nvPr/>
        </p:nvSpPr>
        <p:spPr>
          <a:xfrm>
            <a:off x="2897000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00" name="object 2900"/>
          <p:cNvSpPr/>
          <p:nvPr/>
        </p:nvSpPr>
        <p:spPr>
          <a:xfrm>
            <a:off x="2912128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01" name="object 2901"/>
          <p:cNvSpPr/>
          <p:nvPr/>
        </p:nvSpPr>
        <p:spPr>
          <a:xfrm>
            <a:off x="2927256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02" name="object 2902"/>
          <p:cNvSpPr/>
          <p:nvPr/>
        </p:nvSpPr>
        <p:spPr>
          <a:xfrm>
            <a:off x="2942384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03" name="object 2903"/>
          <p:cNvSpPr/>
          <p:nvPr/>
        </p:nvSpPr>
        <p:spPr>
          <a:xfrm>
            <a:off x="2957512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04" name="object 2904"/>
          <p:cNvSpPr/>
          <p:nvPr/>
        </p:nvSpPr>
        <p:spPr>
          <a:xfrm>
            <a:off x="2972640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05" name="object 2905"/>
          <p:cNvSpPr/>
          <p:nvPr/>
        </p:nvSpPr>
        <p:spPr>
          <a:xfrm>
            <a:off x="2987768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06" name="object 2906"/>
          <p:cNvSpPr/>
          <p:nvPr/>
        </p:nvSpPr>
        <p:spPr>
          <a:xfrm>
            <a:off x="3002896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07" name="object 2907"/>
          <p:cNvSpPr/>
          <p:nvPr/>
        </p:nvSpPr>
        <p:spPr>
          <a:xfrm>
            <a:off x="3018024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08" name="object 2908"/>
          <p:cNvSpPr/>
          <p:nvPr/>
        </p:nvSpPr>
        <p:spPr>
          <a:xfrm>
            <a:off x="3033152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09" name="object 2909"/>
          <p:cNvSpPr/>
          <p:nvPr/>
        </p:nvSpPr>
        <p:spPr>
          <a:xfrm>
            <a:off x="3048279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10" name="object 2910"/>
          <p:cNvSpPr/>
          <p:nvPr/>
        </p:nvSpPr>
        <p:spPr>
          <a:xfrm>
            <a:off x="3063407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11" name="object 2911"/>
          <p:cNvSpPr/>
          <p:nvPr/>
        </p:nvSpPr>
        <p:spPr>
          <a:xfrm>
            <a:off x="3078535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12" name="object 2912"/>
          <p:cNvSpPr/>
          <p:nvPr/>
        </p:nvSpPr>
        <p:spPr>
          <a:xfrm>
            <a:off x="3093663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13" name="object 2913"/>
          <p:cNvSpPr/>
          <p:nvPr/>
        </p:nvSpPr>
        <p:spPr>
          <a:xfrm>
            <a:off x="3108791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14" name="object 2914"/>
          <p:cNvSpPr/>
          <p:nvPr/>
        </p:nvSpPr>
        <p:spPr>
          <a:xfrm>
            <a:off x="3123919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15" name="object 2915"/>
          <p:cNvSpPr/>
          <p:nvPr/>
        </p:nvSpPr>
        <p:spPr>
          <a:xfrm>
            <a:off x="3139047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16" name="object 2916"/>
          <p:cNvSpPr/>
          <p:nvPr/>
        </p:nvSpPr>
        <p:spPr>
          <a:xfrm>
            <a:off x="3154175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17" name="object 2917"/>
          <p:cNvSpPr/>
          <p:nvPr/>
        </p:nvSpPr>
        <p:spPr>
          <a:xfrm>
            <a:off x="3169303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18" name="object 2918"/>
          <p:cNvSpPr/>
          <p:nvPr/>
        </p:nvSpPr>
        <p:spPr>
          <a:xfrm>
            <a:off x="3184431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19" name="object 2919"/>
          <p:cNvSpPr/>
          <p:nvPr/>
        </p:nvSpPr>
        <p:spPr>
          <a:xfrm>
            <a:off x="3199559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20" name="object 2920"/>
          <p:cNvSpPr/>
          <p:nvPr/>
        </p:nvSpPr>
        <p:spPr>
          <a:xfrm>
            <a:off x="3214687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21" name="object 2921"/>
          <p:cNvSpPr/>
          <p:nvPr/>
        </p:nvSpPr>
        <p:spPr>
          <a:xfrm>
            <a:off x="3229815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22" name="object 2922"/>
          <p:cNvSpPr/>
          <p:nvPr/>
        </p:nvSpPr>
        <p:spPr>
          <a:xfrm>
            <a:off x="3244943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23" name="object 2923"/>
          <p:cNvSpPr/>
          <p:nvPr/>
        </p:nvSpPr>
        <p:spPr>
          <a:xfrm>
            <a:off x="3260071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24" name="object 2924"/>
          <p:cNvSpPr/>
          <p:nvPr/>
        </p:nvSpPr>
        <p:spPr>
          <a:xfrm>
            <a:off x="3275199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25" name="object 2925"/>
          <p:cNvSpPr/>
          <p:nvPr/>
        </p:nvSpPr>
        <p:spPr>
          <a:xfrm>
            <a:off x="3290327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26" name="object 2926"/>
          <p:cNvSpPr/>
          <p:nvPr/>
        </p:nvSpPr>
        <p:spPr>
          <a:xfrm>
            <a:off x="3305454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27" name="object 2927"/>
          <p:cNvSpPr/>
          <p:nvPr/>
        </p:nvSpPr>
        <p:spPr>
          <a:xfrm>
            <a:off x="3320582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28" name="object 2928"/>
          <p:cNvSpPr/>
          <p:nvPr/>
        </p:nvSpPr>
        <p:spPr>
          <a:xfrm>
            <a:off x="3335710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29" name="object 2929"/>
          <p:cNvSpPr/>
          <p:nvPr/>
        </p:nvSpPr>
        <p:spPr>
          <a:xfrm>
            <a:off x="3350838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30" name="object 2930"/>
          <p:cNvSpPr/>
          <p:nvPr/>
        </p:nvSpPr>
        <p:spPr>
          <a:xfrm>
            <a:off x="3365966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31" name="object 2931"/>
          <p:cNvSpPr/>
          <p:nvPr/>
        </p:nvSpPr>
        <p:spPr>
          <a:xfrm>
            <a:off x="3381094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32" name="object 2932"/>
          <p:cNvSpPr/>
          <p:nvPr/>
        </p:nvSpPr>
        <p:spPr>
          <a:xfrm>
            <a:off x="3396222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33" name="object 2933"/>
          <p:cNvSpPr/>
          <p:nvPr/>
        </p:nvSpPr>
        <p:spPr>
          <a:xfrm>
            <a:off x="3411350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34" name="object 2934"/>
          <p:cNvSpPr/>
          <p:nvPr/>
        </p:nvSpPr>
        <p:spPr>
          <a:xfrm>
            <a:off x="3426478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35" name="object 2935"/>
          <p:cNvSpPr/>
          <p:nvPr/>
        </p:nvSpPr>
        <p:spPr>
          <a:xfrm>
            <a:off x="3441606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36" name="object 2936"/>
          <p:cNvSpPr/>
          <p:nvPr/>
        </p:nvSpPr>
        <p:spPr>
          <a:xfrm>
            <a:off x="3456734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37" name="object 2937"/>
          <p:cNvSpPr/>
          <p:nvPr/>
        </p:nvSpPr>
        <p:spPr>
          <a:xfrm>
            <a:off x="3471862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38" name="object 2938"/>
          <p:cNvSpPr/>
          <p:nvPr/>
        </p:nvSpPr>
        <p:spPr>
          <a:xfrm>
            <a:off x="3486990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39" name="object 2939"/>
          <p:cNvSpPr/>
          <p:nvPr/>
        </p:nvSpPr>
        <p:spPr>
          <a:xfrm>
            <a:off x="3502118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40" name="object 2940"/>
          <p:cNvSpPr/>
          <p:nvPr/>
        </p:nvSpPr>
        <p:spPr>
          <a:xfrm>
            <a:off x="3517246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41" name="object 2941"/>
          <p:cNvSpPr/>
          <p:nvPr/>
        </p:nvSpPr>
        <p:spPr>
          <a:xfrm>
            <a:off x="3532374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42" name="object 2942"/>
          <p:cNvSpPr/>
          <p:nvPr/>
        </p:nvSpPr>
        <p:spPr>
          <a:xfrm>
            <a:off x="3547502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43" name="object 2943"/>
          <p:cNvSpPr/>
          <p:nvPr/>
        </p:nvSpPr>
        <p:spPr>
          <a:xfrm>
            <a:off x="3562629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44" name="object 2944"/>
          <p:cNvSpPr/>
          <p:nvPr/>
        </p:nvSpPr>
        <p:spPr>
          <a:xfrm>
            <a:off x="3577757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45" name="object 2945"/>
          <p:cNvSpPr/>
          <p:nvPr/>
        </p:nvSpPr>
        <p:spPr>
          <a:xfrm>
            <a:off x="3592885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46" name="object 2946"/>
          <p:cNvSpPr/>
          <p:nvPr/>
        </p:nvSpPr>
        <p:spPr>
          <a:xfrm>
            <a:off x="3608013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47" name="object 2947"/>
          <p:cNvSpPr/>
          <p:nvPr/>
        </p:nvSpPr>
        <p:spPr>
          <a:xfrm>
            <a:off x="3623141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48" name="object 2948"/>
          <p:cNvSpPr/>
          <p:nvPr/>
        </p:nvSpPr>
        <p:spPr>
          <a:xfrm>
            <a:off x="3638269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49" name="object 2949"/>
          <p:cNvSpPr/>
          <p:nvPr/>
        </p:nvSpPr>
        <p:spPr>
          <a:xfrm>
            <a:off x="3653397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50" name="object 2950"/>
          <p:cNvSpPr/>
          <p:nvPr/>
        </p:nvSpPr>
        <p:spPr>
          <a:xfrm>
            <a:off x="3668525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51" name="object 2951"/>
          <p:cNvSpPr/>
          <p:nvPr/>
        </p:nvSpPr>
        <p:spPr>
          <a:xfrm>
            <a:off x="3683653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52" name="object 2952"/>
          <p:cNvSpPr/>
          <p:nvPr/>
        </p:nvSpPr>
        <p:spPr>
          <a:xfrm>
            <a:off x="3698781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53" name="object 2953"/>
          <p:cNvSpPr/>
          <p:nvPr/>
        </p:nvSpPr>
        <p:spPr>
          <a:xfrm>
            <a:off x="3713909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54" name="object 2954"/>
          <p:cNvSpPr/>
          <p:nvPr/>
        </p:nvSpPr>
        <p:spPr>
          <a:xfrm>
            <a:off x="3729037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55" name="object 2955"/>
          <p:cNvSpPr/>
          <p:nvPr/>
        </p:nvSpPr>
        <p:spPr>
          <a:xfrm>
            <a:off x="3744165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56" name="object 2956"/>
          <p:cNvSpPr/>
          <p:nvPr/>
        </p:nvSpPr>
        <p:spPr>
          <a:xfrm>
            <a:off x="3759293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57" name="object 2957"/>
          <p:cNvSpPr/>
          <p:nvPr/>
        </p:nvSpPr>
        <p:spPr>
          <a:xfrm>
            <a:off x="3774421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58" name="object 2958"/>
          <p:cNvSpPr/>
          <p:nvPr/>
        </p:nvSpPr>
        <p:spPr>
          <a:xfrm>
            <a:off x="3789549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59" name="object 2959"/>
          <p:cNvSpPr/>
          <p:nvPr/>
        </p:nvSpPr>
        <p:spPr>
          <a:xfrm>
            <a:off x="3804677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60" name="object 2960"/>
          <p:cNvSpPr/>
          <p:nvPr/>
        </p:nvSpPr>
        <p:spPr>
          <a:xfrm>
            <a:off x="3819804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61" name="object 2961"/>
          <p:cNvSpPr/>
          <p:nvPr/>
        </p:nvSpPr>
        <p:spPr>
          <a:xfrm>
            <a:off x="3834932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62" name="object 2962"/>
          <p:cNvSpPr/>
          <p:nvPr/>
        </p:nvSpPr>
        <p:spPr>
          <a:xfrm>
            <a:off x="3850060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63" name="object 2963"/>
          <p:cNvSpPr/>
          <p:nvPr/>
        </p:nvSpPr>
        <p:spPr>
          <a:xfrm>
            <a:off x="3865188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64" name="object 2964"/>
          <p:cNvSpPr/>
          <p:nvPr/>
        </p:nvSpPr>
        <p:spPr>
          <a:xfrm>
            <a:off x="3880316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65" name="object 2965"/>
          <p:cNvSpPr/>
          <p:nvPr/>
        </p:nvSpPr>
        <p:spPr>
          <a:xfrm>
            <a:off x="3895444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66" name="object 2966"/>
          <p:cNvSpPr/>
          <p:nvPr/>
        </p:nvSpPr>
        <p:spPr>
          <a:xfrm>
            <a:off x="3910572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67" name="object 2967"/>
          <p:cNvSpPr/>
          <p:nvPr/>
        </p:nvSpPr>
        <p:spPr>
          <a:xfrm>
            <a:off x="3925700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68" name="object 2968"/>
          <p:cNvSpPr/>
          <p:nvPr/>
        </p:nvSpPr>
        <p:spPr>
          <a:xfrm>
            <a:off x="3940828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69" name="object 2969"/>
          <p:cNvSpPr/>
          <p:nvPr/>
        </p:nvSpPr>
        <p:spPr>
          <a:xfrm>
            <a:off x="3955956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70" name="object 2970"/>
          <p:cNvSpPr/>
          <p:nvPr/>
        </p:nvSpPr>
        <p:spPr>
          <a:xfrm>
            <a:off x="3971084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71" name="object 2971"/>
          <p:cNvSpPr/>
          <p:nvPr/>
        </p:nvSpPr>
        <p:spPr>
          <a:xfrm>
            <a:off x="3986212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72" name="object 2972"/>
          <p:cNvSpPr/>
          <p:nvPr/>
        </p:nvSpPr>
        <p:spPr>
          <a:xfrm>
            <a:off x="4001340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73" name="object 2973"/>
          <p:cNvSpPr/>
          <p:nvPr/>
        </p:nvSpPr>
        <p:spPr>
          <a:xfrm>
            <a:off x="4016468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74" name="object 2974"/>
          <p:cNvSpPr/>
          <p:nvPr/>
        </p:nvSpPr>
        <p:spPr>
          <a:xfrm>
            <a:off x="4031596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75" name="object 2975"/>
          <p:cNvSpPr/>
          <p:nvPr/>
        </p:nvSpPr>
        <p:spPr>
          <a:xfrm>
            <a:off x="4046724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76" name="object 2976"/>
          <p:cNvSpPr/>
          <p:nvPr/>
        </p:nvSpPr>
        <p:spPr>
          <a:xfrm>
            <a:off x="4061852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77" name="object 2977"/>
          <p:cNvSpPr/>
          <p:nvPr/>
        </p:nvSpPr>
        <p:spPr>
          <a:xfrm>
            <a:off x="4076979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78" name="object 2978"/>
          <p:cNvSpPr/>
          <p:nvPr/>
        </p:nvSpPr>
        <p:spPr>
          <a:xfrm>
            <a:off x="4092107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79" name="object 2979"/>
          <p:cNvSpPr/>
          <p:nvPr/>
        </p:nvSpPr>
        <p:spPr>
          <a:xfrm>
            <a:off x="4107235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80" name="object 2980"/>
          <p:cNvSpPr/>
          <p:nvPr/>
        </p:nvSpPr>
        <p:spPr>
          <a:xfrm>
            <a:off x="4122363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81" name="object 2981"/>
          <p:cNvSpPr/>
          <p:nvPr/>
        </p:nvSpPr>
        <p:spPr>
          <a:xfrm>
            <a:off x="4137491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82" name="object 2982"/>
          <p:cNvSpPr/>
          <p:nvPr/>
        </p:nvSpPr>
        <p:spPr>
          <a:xfrm>
            <a:off x="4152619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83" name="object 2983"/>
          <p:cNvSpPr/>
          <p:nvPr/>
        </p:nvSpPr>
        <p:spPr>
          <a:xfrm>
            <a:off x="4167747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84" name="object 2984"/>
          <p:cNvSpPr/>
          <p:nvPr/>
        </p:nvSpPr>
        <p:spPr>
          <a:xfrm>
            <a:off x="4182875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85" name="object 2985"/>
          <p:cNvSpPr/>
          <p:nvPr/>
        </p:nvSpPr>
        <p:spPr>
          <a:xfrm>
            <a:off x="4198003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86" name="object 2986"/>
          <p:cNvSpPr/>
          <p:nvPr/>
        </p:nvSpPr>
        <p:spPr>
          <a:xfrm>
            <a:off x="4213131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87" name="object 2987"/>
          <p:cNvSpPr/>
          <p:nvPr/>
        </p:nvSpPr>
        <p:spPr>
          <a:xfrm>
            <a:off x="4228259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88" name="object 2988"/>
          <p:cNvSpPr/>
          <p:nvPr/>
        </p:nvSpPr>
        <p:spPr>
          <a:xfrm>
            <a:off x="4243387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89" name="object 2989"/>
          <p:cNvSpPr/>
          <p:nvPr/>
        </p:nvSpPr>
        <p:spPr>
          <a:xfrm>
            <a:off x="4258515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90" name="object 2990"/>
          <p:cNvSpPr/>
          <p:nvPr/>
        </p:nvSpPr>
        <p:spPr>
          <a:xfrm>
            <a:off x="4273643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91" name="object 2991"/>
          <p:cNvSpPr/>
          <p:nvPr/>
        </p:nvSpPr>
        <p:spPr>
          <a:xfrm>
            <a:off x="4288771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92" name="object 2992"/>
          <p:cNvSpPr/>
          <p:nvPr/>
        </p:nvSpPr>
        <p:spPr>
          <a:xfrm>
            <a:off x="4303899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93" name="object 2993"/>
          <p:cNvSpPr/>
          <p:nvPr/>
        </p:nvSpPr>
        <p:spPr>
          <a:xfrm>
            <a:off x="4319027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94" name="object 2994"/>
          <p:cNvSpPr/>
          <p:nvPr/>
        </p:nvSpPr>
        <p:spPr>
          <a:xfrm>
            <a:off x="4334154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95" name="object 2995"/>
          <p:cNvSpPr/>
          <p:nvPr/>
        </p:nvSpPr>
        <p:spPr>
          <a:xfrm>
            <a:off x="4349282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96" name="object 2996"/>
          <p:cNvSpPr/>
          <p:nvPr/>
        </p:nvSpPr>
        <p:spPr>
          <a:xfrm>
            <a:off x="4364410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97" name="object 2997"/>
          <p:cNvSpPr/>
          <p:nvPr/>
        </p:nvSpPr>
        <p:spPr>
          <a:xfrm>
            <a:off x="4379538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98" name="object 2998"/>
          <p:cNvSpPr/>
          <p:nvPr/>
        </p:nvSpPr>
        <p:spPr>
          <a:xfrm>
            <a:off x="4394666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99" name="object 2999"/>
          <p:cNvSpPr/>
          <p:nvPr/>
        </p:nvSpPr>
        <p:spPr>
          <a:xfrm>
            <a:off x="4409794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00" name="object 3000"/>
          <p:cNvSpPr/>
          <p:nvPr/>
        </p:nvSpPr>
        <p:spPr>
          <a:xfrm>
            <a:off x="4424922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01" name="object 3001"/>
          <p:cNvSpPr/>
          <p:nvPr/>
        </p:nvSpPr>
        <p:spPr>
          <a:xfrm>
            <a:off x="4440050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02" name="object 3002"/>
          <p:cNvSpPr/>
          <p:nvPr/>
        </p:nvSpPr>
        <p:spPr>
          <a:xfrm>
            <a:off x="4455178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03" name="object 3003"/>
          <p:cNvSpPr/>
          <p:nvPr/>
        </p:nvSpPr>
        <p:spPr>
          <a:xfrm>
            <a:off x="4470305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04" name="object 3004"/>
          <p:cNvSpPr/>
          <p:nvPr/>
        </p:nvSpPr>
        <p:spPr>
          <a:xfrm>
            <a:off x="4485434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05" name="object 3005"/>
          <p:cNvSpPr/>
          <p:nvPr/>
        </p:nvSpPr>
        <p:spPr>
          <a:xfrm>
            <a:off x="4500562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06" name="object 3006"/>
          <p:cNvSpPr/>
          <p:nvPr/>
        </p:nvSpPr>
        <p:spPr>
          <a:xfrm>
            <a:off x="4515690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07" name="object 3007"/>
          <p:cNvSpPr/>
          <p:nvPr/>
        </p:nvSpPr>
        <p:spPr>
          <a:xfrm>
            <a:off x="4530818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08" name="object 3008"/>
          <p:cNvSpPr/>
          <p:nvPr/>
        </p:nvSpPr>
        <p:spPr>
          <a:xfrm>
            <a:off x="4545945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09" name="object 3009"/>
          <p:cNvSpPr/>
          <p:nvPr/>
        </p:nvSpPr>
        <p:spPr>
          <a:xfrm>
            <a:off x="4561074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10" name="object 3010"/>
          <p:cNvSpPr/>
          <p:nvPr/>
        </p:nvSpPr>
        <p:spPr>
          <a:xfrm>
            <a:off x="4576202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11" name="object 3011"/>
          <p:cNvSpPr/>
          <p:nvPr/>
        </p:nvSpPr>
        <p:spPr>
          <a:xfrm>
            <a:off x="4591329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12" name="object 3012"/>
          <p:cNvSpPr/>
          <p:nvPr/>
        </p:nvSpPr>
        <p:spPr>
          <a:xfrm>
            <a:off x="4606457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13" name="object 3013"/>
          <p:cNvSpPr/>
          <p:nvPr/>
        </p:nvSpPr>
        <p:spPr>
          <a:xfrm>
            <a:off x="4621584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14" name="object 3014"/>
          <p:cNvSpPr/>
          <p:nvPr/>
        </p:nvSpPr>
        <p:spPr>
          <a:xfrm>
            <a:off x="4636713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15" name="object 3015"/>
          <p:cNvSpPr/>
          <p:nvPr/>
        </p:nvSpPr>
        <p:spPr>
          <a:xfrm>
            <a:off x="4651841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16" name="object 3016"/>
          <p:cNvSpPr/>
          <p:nvPr/>
        </p:nvSpPr>
        <p:spPr>
          <a:xfrm>
            <a:off x="4666969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17" name="object 3017"/>
          <p:cNvSpPr/>
          <p:nvPr/>
        </p:nvSpPr>
        <p:spPr>
          <a:xfrm>
            <a:off x="4682097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18" name="object 3018"/>
          <p:cNvSpPr/>
          <p:nvPr/>
        </p:nvSpPr>
        <p:spPr>
          <a:xfrm>
            <a:off x="4697224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19" name="object 3019"/>
          <p:cNvSpPr/>
          <p:nvPr/>
        </p:nvSpPr>
        <p:spPr>
          <a:xfrm>
            <a:off x="4712353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20" name="object 3020"/>
          <p:cNvSpPr/>
          <p:nvPr/>
        </p:nvSpPr>
        <p:spPr>
          <a:xfrm>
            <a:off x="4727481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21" name="object 3021"/>
          <p:cNvSpPr/>
          <p:nvPr/>
        </p:nvSpPr>
        <p:spPr>
          <a:xfrm>
            <a:off x="4742609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22" name="object 3022"/>
          <p:cNvSpPr/>
          <p:nvPr/>
        </p:nvSpPr>
        <p:spPr>
          <a:xfrm>
            <a:off x="4757737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23" name="object 3023"/>
          <p:cNvSpPr/>
          <p:nvPr/>
        </p:nvSpPr>
        <p:spPr>
          <a:xfrm>
            <a:off x="4772864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24" name="object 3024"/>
          <p:cNvSpPr/>
          <p:nvPr/>
        </p:nvSpPr>
        <p:spPr>
          <a:xfrm>
            <a:off x="4787993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25" name="object 3025"/>
          <p:cNvSpPr/>
          <p:nvPr/>
        </p:nvSpPr>
        <p:spPr>
          <a:xfrm>
            <a:off x="4803121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26" name="object 3026"/>
          <p:cNvSpPr/>
          <p:nvPr/>
        </p:nvSpPr>
        <p:spPr>
          <a:xfrm>
            <a:off x="4818249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27" name="object 3027"/>
          <p:cNvSpPr/>
          <p:nvPr/>
        </p:nvSpPr>
        <p:spPr>
          <a:xfrm>
            <a:off x="4833377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28" name="object 3028"/>
          <p:cNvSpPr/>
          <p:nvPr/>
        </p:nvSpPr>
        <p:spPr>
          <a:xfrm>
            <a:off x="4848504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29" name="object 3029"/>
          <p:cNvSpPr/>
          <p:nvPr/>
        </p:nvSpPr>
        <p:spPr>
          <a:xfrm>
            <a:off x="4863632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30" name="object 3030"/>
          <p:cNvSpPr/>
          <p:nvPr/>
        </p:nvSpPr>
        <p:spPr>
          <a:xfrm>
            <a:off x="4878760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31" name="object 3031"/>
          <p:cNvSpPr/>
          <p:nvPr/>
        </p:nvSpPr>
        <p:spPr>
          <a:xfrm>
            <a:off x="4893888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32" name="object 3032"/>
          <p:cNvSpPr/>
          <p:nvPr/>
        </p:nvSpPr>
        <p:spPr>
          <a:xfrm>
            <a:off x="4909016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33" name="object 3033"/>
          <p:cNvSpPr/>
          <p:nvPr/>
        </p:nvSpPr>
        <p:spPr>
          <a:xfrm>
            <a:off x="4924143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34" name="object 3034"/>
          <p:cNvSpPr/>
          <p:nvPr/>
        </p:nvSpPr>
        <p:spPr>
          <a:xfrm>
            <a:off x="4939272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35" name="object 3035"/>
          <p:cNvSpPr/>
          <p:nvPr/>
        </p:nvSpPr>
        <p:spPr>
          <a:xfrm>
            <a:off x="4954400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36" name="object 3036"/>
          <p:cNvSpPr/>
          <p:nvPr/>
        </p:nvSpPr>
        <p:spPr>
          <a:xfrm>
            <a:off x="4969528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37" name="object 3037"/>
          <p:cNvSpPr/>
          <p:nvPr/>
        </p:nvSpPr>
        <p:spPr>
          <a:xfrm>
            <a:off x="4984656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38" name="object 3038"/>
          <p:cNvSpPr/>
          <p:nvPr/>
        </p:nvSpPr>
        <p:spPr>
          <a:xfrm>
            <a:off x="4999783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39" name="object 3039"/>
          <p:cNvSpPr/>
          <p:nvPr/>
        </p:nvSpPr>
        <p:spPr>
          <a:xfrm>
            <a:off x="5014912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40" name="object 3040"/>
          <p:cNvSpPr/>
          <p:nvPr/>
        </p:nvSpPr>
        <p:spPr>
          <a:xfrm>
            <a:off x="5030040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41" name="object 3041"/>
          <p:cNvSpPr/>
          <p:nvPr/>
        </p:nvSpPr>
        <p:spPr>
          <a:xfrm>
            <a:off x="5045168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42" name="object 3042"/>
          <p:cNvSpPr/>
          <p:nvPr/>
        </p:nvSpPr>
        <p:spPr>
          <a:xfrm>
            <a:off x="5060296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43" name="object 3043"/>
          <p:cNvSpPr/>
          <p:nvPr/>
        </p:nvSpPr>
        <p:spPr>
          <a:xfrm>
            <a:off x="5075423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44" name="object 3044"/>
          <p:cNvSpPr/>
          <p:nvPr/>
        </p:nvSpPr>
        <p:spPr>
          <a:xfrm>
            <a:off x="5090552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45" name="object 3045"/>
          <p:cNvSpPr/>
          <p:nvPr/>
        </p:nvSpPr>
        <p:spPr>
          <a:xfrm>
            <a:off x="5105679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46" name="object 3046"/>
          <p:cNvSpPr/>
          <p:nvPr/>
        </p:nvSpPr>
        <p:spPr>
          <a:xfrm>
            <a:off x="5120807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47" name="object 3047"/>
          <p:cNvSpPr/>
          <p:nvPr/>
        </p:nvSpPr>
        <p:spPr>
          <a:xfrm>
            <a:off x="5135935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48" name="object 3048"/>
          <p:cNvSpPr/>
          <p:nvPr/>
        </p:nvSpPr>
        <p:spPr>
          <a:xfrm>
            <a:off x="5151062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49" name="object 3049"/>
          <p:cNvSpPr/>
          <p:nvPr/>
        </p:nvSpPr>
        <p:spPr>
          <a:xfrm>
            <a:off x="5166191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50" name="object 3050"/>
          <p:cNvSpPr/>
          <p:nvPr/>
        </p:nvSpPr>
        <p:spPr>
          <a:xfrm>
            <a:off x="5181319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51" name="object 3051"/>
          <p:cNvSpPr/>
          <p:nvPr/>
        </p:nvSpPr>
        <p:spPr>
          <a:xfrm>
            <a:off x="5196447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52" name="object 3052"/>
          <p:cNvSpPr/>
          <p:nvPr/>
        </p:nvSpPr>
        <p:spPr>
          <a:xfrm>
            <a:off x="5211575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53" name="object 3053"/>
          <p:cNvSpPr/>
          <p:nvPr/>
        </p:nvSpPr>
        <p:spPr>
          <a:xfrm>
            <a:off x="5226702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54" name="object 3054"/>
          <p:cNvSpPr/>
          <p:nvPr/>
        </p:nvSpPr>
        <p:spPr>
          <a:xfrm>
            <a:off x="5241831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55" name="object 3055"/>
          <p:cNvSpPr/>
          <p:nvPr/>
        </p:nvSpPr>
        <p:spPr>
          <a:xfrm>
            <a:off x="5256959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56" name="object 3056"/>
          <p:cNvSpPr/>
          <p:nvPr/>
        </p:nvSpPr>
        <p:spPr>
          <a:xfrm>
            <a:off x="5272087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57" name="object 3057"/>
          <p:cNvSpPr/>
          <p:nvPr/>
        </p:nvSpPr>
        <p:spPr>
          <a:xfrm>
            <a:off x="5287215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58" name="object 3058"/>
          <p:cNvSpPr/>
          <p:nvPr/>
        </p:nvSpPr>
        <p:spPr>
          <a:xfrm>
            <a:off x="5302342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59" name="object 3059"/>
          <p:cNvSpPr/>
          <p:nvPr/>
        </p:nvSpPr>
        <p:spPr>
          <a:xfrm>
            <a:off x="5317471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60" name="object 3060"/>
          <p:cNvSpPr/>
          <p:nvPr/>
        </p:nvSpPr>
        <p:spPr>
          <a:xfrm>
            <a:off x="5332599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61" name="object 3061"/>
          <p:cNvSpPr/>
          <p:nvPr/>
        </p:nvSpPr>
        <p:spPr>
          <a:xfrm>
            <a:off x="5347727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62" name="object 3062"/>
          <p:cNvSpPr/>
          <p:nvPr/>
        </p:nvSpPr>
        <p:spPr>
          <a:xfrm>
            <a:off x="5362854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63" name="object 3063"/>
          <p:cNvSpPr/>
          <p:nvPr/>
        </p:nvSpPr>
        <p:spPr>
          <a:xfrm>
            <a:off x="5377982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64" name="object 3064"/>
          <p:cNvSpPr/>
          <p:nvPr/>
        </p:nvSpPr>
        <p:spPr>
          <a:xfrm>
            <a:off x="5393110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65" name="object 3065"/>
          <p:cNvSpPr/>
          <p:nvPr/>
        </p:nvSpPr>
        <p:spPr>
          <a:xfrm>
            <a:off x="5408238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66" name="object 3066"/>
          <p:cNvSpPr/>
          <p:nvPr/>
        </p:nvSpPr>
        <p:spPr>
          <a:xfrm>
            <a:off x="5423366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67" name="object 3067"/>
          <p:cNvSpPr/>
          <p:nvPr/>
        </p:nvSpPr>
        <p:spPr>
          <a:xfrm>
            <a:off x="5438493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68" name="object 3068"/>
          <p:cNvSpPr/>
          <p:nvPr/>
        </p:nvSpPr>
        <p:spPr>
          <a:xfrm>
            <a:off x="5453621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69" name="object 3069"/>
          <p:cNvSpPr/>
          <p:nvPr/>
        </p:nvSpPr>
        <p:spPr>
          <a:xfrm>
            <a:off x="5468750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70" name="object 3070"/>
          <p:cNvSpPr/>
          <p:nvPr/>
        </p:nvSpPr>
        <p:spPr>
          <a:xfrm>
            <a:off x="5483878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71" name="object 3071"/>
          <p:cNvSpPr/>
          <p:nvPr/>
        </p:nvSpPr>
        <p:spPr>
          <a:xfrm>
            <a:off x="5499006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72" name="object 3072"/>
          <p:cNvSpPr/>
          <p:nvPr/>
        </p:nvSpPr>
        <p:spPr>
          <a:xfrm>
            <a:off x="5514133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73" name="object 3073"/>
          <p:cNvSpPr/>
          <p:nvPr/>
        </p:nvSpPr>
        <p:spPr>
          <a:xfrm>
            <a:off x="5529261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74" name="object 3074"/>
          <p:cNvSpPr/>
          <p:nvPr/>
        </p:nvSpPr>
        <p:spPr>
          <a:xfrm>
            <a:off x="5544390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75" name="object 3075"/>
          <p:cNvSpPr/>
          <p:nvPr/>
        </p:nvSpPr>
        <p:spPr>
          <a:xfrm>
            <a:off x="5559518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76" name="object 3076"/>
          <p:cNvSpPr/>
          <p:nvPr/>
        </p:nvSpPr>
        <p:spPr>
          <a:xfrm>
            <a:off x="5574646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77" name="object 3077"/>
          <p:cNvSpPr/>
          <p:nvPr/>
        </p:nvSpPr>
        <p:spPr>
          <a:xfrm>
            <a:off x="5589773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78" name="object 3078"/>
          <p:cNvSpPr/>
          <p:nvPr/>
        </p:nvSpPr>
        <p:spPr>
          <a:xfrm>
            <a:off x="5604901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79" name="object 3079"/>
          <p:cNvSpPr/>
          <p:nvPr/>
        </p:nvSpPr>
        <p:spPr>
          <a:xfrm>
            <a:off x="5620029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80" name="object 3080"/>
          <p:cNvSpPr/>
          <p:nvPr/>
        </p:nvSpPr>
        <p:spPr>
          <a:xfrm>
            <a:off x="5635157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81" name="object 3081"/>
          <p:cNvSpPr/>
          <p:nvPr/>
        </p:nvSpPr>
        <p:spPr>
          <a:xfrm>
            <a:off x="5650285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82" name="object 3082"/>
          <p:cNvSpPr/>
          <p:nvPr/>
        </p:nvSpPr>
        <p:spPr>
          <a:xfrm>
            <a:off x="5665412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83" name="object 3083"/>
          <p:cNvSpPr/>
          <p:nvPr/>
        </p:nvSpPr>
        <p:spPr>
          <a:xfrm>
            <a:off x="5680540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84" name="object 3084"/>
          <p:cNvSpPr/>
          <p:nvPr/>
        </p:nvSpPr>
        <p:spPr>
          <a:xfrm>
            <a:off x="5695669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85" name="object 3085"/>
          <p:cNvSpPr/>
          <p:nvPr/>
        </p:nvSpPr>
        <p:spPr>
          <a:xfrm>
            <a:off x="5710797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86" name="object 3086"/>
          <p:cNvSpPr/>
          <p:nvPr/>
        </p:nvSpPr>
        <p:spPr>
          <a:xfrm>
            <a:off x="5725925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87" name="object 3087"/>
          <p:cNvSpPr/>
          <p:nvPr/>
        </p:nvSpPr>
        <p:spPr>
          <a:xfrm>
            <a:off x="5741052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88" name="object 3088"/>
          <p:cNvSpPr/>
          <p:nvPr/>
        </p:nvSpPr>
        <p:spPr>
          <a:xfrm>
            <a:off x="5756180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89" name="object 3089"/>
          <p:cNvSpPr/>
          <p:nvPr/>
        </p:nvSpPr>
        <p:spPr>
          <a:xfrm>
            <a:off x="5771309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90" name="object 3090"/>
          <p:cNvSpPr/>
          <p:nvPr/>
        </p:nvSpPr>
        <p:spPr>
          <a:xfrm>
            <a:off x="5786437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91" name="object 3091"/>
          <p:cNvSpPr/>
          <p:nvPr/>
        </p:nvSpPr>
        <p:spPr>
          <a:xfrm>
            <a:off x="5801565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92" name="object 3092"/>
          <p:cNvSpPr/>
          <p:nvPr/>
        </p:nvSpPr>
        <p:spPr>
          <a:xfrm>
            <a:off x="5816692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93" name="object 3093"/>
          <p:cNvSpPr/>
          <p:nvPr/>
        </p:nvSpPr>
        <p:spPr>
          <a:xfrm>
            <a:off x="5831820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94" name="object 3094"/>
          <p:cNvSpPr/>
          <p:nvPr/>
        </p:nvSpPr>
        <p:spPr>
          <a:xfrm>
            <a:off x="5846949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95" name="object 3095"/>
          <p:cNvSpPr/>
          <p:nvPr/>
        </p:nvSpPr>
        <p:spPr>
          <a:xfrm>
            <a:off x="5862077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96" name="object 3096"/>
          <p:cNvSpPr/>
          <p:nvPr/>
        </p:nvSpPr>
        <p:spPr>
          <a:xfrm>
            <a:off x="5877204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97" name="object 3097"/>
          <p:cNvSpPr/>
          <p:nvPr/>
        </p:nvSpPr>
        <p:spPr>
          <a:xfrm>
            <a:off x="5892332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98" name="object 3098"/>
          <p:cNvSpPr/>
          <p:nvPr/>
        </p:nvSpPr>
        <p:spPr>
          <a:xfrm>
            <a:off x="5907460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99" name="object 3099"/>
          <p:cNvSpPr/>
          <p:nvPr/>
        </p:nvSpPr>
        <p:spPr>
          <a:xfrm>
            <a:off x="5922588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00" name="object 3100"/>
          <p:cNvSpPr/>
          <p:nvPr/>
        </p:nvSpPr>
        <p:spPr>
          <a:xfrm>
            <a:off x="5937715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01" name="object 3101"/>
          <p:cNvSpPr/>
          <p:nvPr/>
        </p:nvSpPr>
        <p:spPr>
          <a:xfrm>
            <a:off x="5952844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02" name="object 3102"/>
          <p:cNvSpPr/>
          <p:nvPr/>
        </p:nvSpPr>
        <p:spPr>
          <a:xfrm>
            <a:off x="5967971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03" name="object 3103"/>
          <p:cNvSpPr/>
          <p:nvPr/>
        </p:nvSpPr>
        <p:spPr>
          <a:xfrm>
            <a:off x="5983100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04" name="object 3104"/>
          <p:cNvSpPr/>
          <p:nvPr/>
        </p:nvSpPr>
        <p:spPr>
          <a:xfrm>
            <a:off x="5998228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05" name="object 3105"/>
          <p:cNvSpPr/>
          <p:nvPr/>
        </p:nvSpPr>
        <p:spPr>
          <a:xfrm>
            <a:off x="6013355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06" name="object 3106"/>
          <p:cNvSpPr/>
          <p:nvPr/>
        </p:nvSpPr>
        <p:spPr>
          <a:xfrm>
            <a:off x="6028484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07" name="object 3107"/>
          <p:cNvSpPr/>
          <p:nvPr/>
        </p:nvSpPr>
        <p:spPr>
          <a:xfrm>
            <a:off x="6043611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08" name="object 3108"/>
          <p:cNvSpPr/>
          <p:nvPr/>
        </p:nvSpPr>
        <p:spPr>
          <a:xfrm>
            <a:off x="6058740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09" name="object 3109"/>
          <p:cNvSpPr/>
          <p:nvPr/>
        </p:nvSpPr>
        <p:spPr>
          <a:xfrm>
            <a:off x="6073868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10" name="object 3110"/>
          <p:cNvSpPr/>
          <p:nvPr/>
        </p:nvSpPr>
        <p:spPr>
          <a:xfrm>
            <a:off x="6088995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11" name="object 3111"/>
          <p:cNvSpPr/>
          <p:nvPr/>
        </p:nvSpPr>
        <p:spPr>
          <a:xfrm>
            <a:off x="6104124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12" name="object 3112"/>
          <p:cNvSpPr/>
          <p:nvPr/>
        </p:nvSpPr>
        <p:spPr>
          <a:xfrm>
            <a:off x="6119251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13" name="object 3113"/>
          <p:cNvSpPr/>
          <p:nvPr/>
        </p:nvSpPr>
        <p:spPr>
          <a:xfrm>
            <a:off x="6134379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14" name="object 3114"/>
          <p:cNvSpPr/>
          <p:nvPr/>
        </p:nvSpPr>
        <p:spPr>
          <a:xfrm>
            <a:off x="6149507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15" name="object 3115"/>
          <p:cNvSpPr/>
          <p:nvPr/>
        </p:nvSpPr>
        <p:spPr>
          <a:xfrm>
            <a:off x="6164634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16" name="object 3116"/>
          <p:cNvSpPr/>
          <p:nvPr/>
        </p:nvSpPr>
        <p:spPr>
          <a:xfrm>
            <a:off x="6179763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17" name="object 3117"/>
          <p:cNvSpPr/>
          <p:nvPr/>
        </p:nvSpPr>
        <p:spPr>
          <a:xfrm>
            <a:off x="6194890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18" name="object 3118"/>
          <p:cNvSpPr/>
          <p:nvPr/>
        </p:nvSpPr>
        <p:spPr>
          <a:xfrm>
            <a:off x="6210019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19" name="object 3119"/>
          <p:cNvSpPr/>
          <p:nvPr/>
        </p:nvSpPr>
        <p:spPr>
          <a:xfrm>
            <a:off x="6225147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20" name="object 3120"/>
          <p:cNvSpPr/>
          <p:nvPr/>
        </p:nvSpPr>
        <p:spPr>
          <a:xfrm>
            <a:off x="6240274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21" name="object 3121"/>
          <p:cNvSpPr/>
          <p:nvPr/>
        </p:nvSpPr>
        <p:spPr>
          <a:xfrm>
            <a:off x="6255403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22" name="object 3122"/>
          <p:cNvSpPr/>
          <p:nvPr/>
        </p:nvSpPr>
        <p:spPr>
          <a:xfrm>
            <a:off x="6270530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23" name="object 3123"/>
          <p:cNvSpPr/>
          <p:nvPr/>
        </p:nvSpPr>
        <p:spPr>
          <a:xfrm>
            <a:off x="6285659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24" name="object 3124"/>
          <p:cNvSpPr/>
          <p:nvPr/>
        </p:nvSpPr>
        <p:spPr>
          <a:xfrm>
            <a:off x="6300787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25" name="object 3125"/>
          <p:cNvSpPr/>
          <p:nvPr/>
        </p:nvSpPr>
        <p:spPr>
          <a:xfrm>
            <a:off x="6315914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26" name="object 3126"/>
          <p:cNvSpPr/>
          <p:nvPr/>
        </p:nvSpPr>
        <p:spPr>
          <a:xfrm>
            <a:off x="6331043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27" name="object 3127"/>
          <p:cNvSpPr/>
          <p:nvPr/>
        </p:nvSpPr>
        <p:spPr>
          <a:xfrm>
            <a:off x="6346170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28" name="object 3128"/>
          <p:cNvSpPr/>
          <p:nvPr/>
        </p:nvSpPr>
        <p:spPr>
          <a:xfrm>
            <a:off x="6361299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29" name="object 3129"/>
          <p:cNvSpPr/>
          <p:nvPr/>
        </p:nvSpPr>
        <p:spPr>
          <a:xfrm>
            <a:off x="6376427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30" name="object 3130"/>
          <p:cNvSpPr/>
          <p:nvPr/>
        </p:nvSpPr>
        <p:spPr>
          <a:xfrm>
            <a:off x="6391554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31" name="object 3131"/>
          <p:cNvSpPr/>
          <p:nvPr/>
        </p:nvSpPr>
        <p:spPr>
          <a:xfrm>
            <a:off x="6406682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32" name="object 3132"/>
          <p:cNvSpPr/>
          <p:nvPr/>
        </p:nvSpPr>
        <p:spPr>
          <a:xfrm>
            <a:off x="6421809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33" name="object 3133"/>
          <p:cNvSpPr/>
          <p:nvPr/>
        </p:nvSpPr>
        <p:spPr>
          <a:xfrm>
            <a:off x="6436938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34" name="object 3134"/>
          <p:cNvSpPr/>
          <p:nvPr/>
        </p:nvSpPr>
        <p:spPr>
          <a:xfrm>
            <a:off x="6452066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35" name="object 3135"/>
          <p:cNvSpPr/>
          <p:nvPr/>
        </p:nvSpPr>
        <p:spPr>
          <a:xfrm>
            <a:off x="6467193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36" name="object 3136"/>
          <p:cNvSpPr/>
          <p:nvPr/>
        </p:nvSpPr>
        <p:spPr>
          <a:xfrm>
            <a:off x="6482322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37" name="object 3137"/>
          <p:cNvSpPr/>
          <p:nvPr/>
        </p:nvSpPr>
        <p:spPr>
          <a:xfrm>
            <a:off x="6497449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38" name="object 3138"/>
          <p:cNvSpPr/>
          <p:nvPr/>
        </p:nvSpPr>
        <p:spPr>
          <a:xfrm>
            <a:off x="6512578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39" name="object 3139"/>
          <p:cNvSpPr/>
          <p:nvPr/>
        </p:nvSpPr>
        <p:spPr>
          <a:xfrm>
            <a:off x="6527706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40" name="object 3140"/>
          <p:cNvSpPr/>
          <p:nvPr/>
        </p:nvSpPr>
        <p:spPr>
          <a:xfrm>
            <a:off x="6542833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41" name="object 3141"/>
          <p:cNvSpPr/>
          <p:nvPr/>
        </p:nvSpPr>
        <p:spPr>
          <a:xfrm>
            <a:off x="6557962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42" name="object 3142"/>
          <p:cNvSpPr/>
          <p:nvPr/>
        </p:nvSpPr>
        <p:spPr>
          <a:xfrm>
            <a:off x="6573089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43" name="object 3143"/>
          <p:cNvSpPr/>
          <p:nvPr/>
        </p:nvSpPr>
        <p:spPr>
          <a:xfrm>
            <a:off x="6588218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44" name="object 3144"/>
          <p:cNvSpPr/>
          <p:nvPr/>
        </p:nvSpPr>
        <p:spPr>
          <a:xfrm>
            <a:off x="6603346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45" name="object 3145"/>
          <p:cNvSpPr/>
          <p:nvPr/>
        </p:nvSpPr>
        <p:spPr>
          <a:xfrm>
            <a:off x="6618473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46" name="object 3146"/>
          <p:cNvSpPr/>
          <p:nvPr/>
        </p:nvSpPr>
        <p:spPr>
          <a:xfrm>
            <a:off x="6633602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47" name="object 3147"/>
          <p:cNvSpPr/>
          <p:nvPr/>
        </p:nvSpPr>
        <p:spPr>
          <a:xfrm>
            <a:off x="6648729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48" name="object 3148"/>
          <p:cNvSpPr/>
          <p:nvPr/>
        </p:nvSpPr>
        <p:spPr>
          <a:xfrm>
            <a:off x="6663857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49" name="object 3149"/>
          <p:cNvSpPr/>
          <p:nvPr/>
        </p:nvSpPr>
        <p:spPr>
          <a:xfrm>
            <a:off x="6678985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50" name="object 3150"/>
          <p:cNvSpPr/>
          <p:nvPr/>
        </p:nvSpPr>
        <p:spPr>
          <a:xfrm>
            <a:off x="6694112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51" name="object 3151"/>
          <p:cNvSpPr/>
          <p:nvPr/>
        </p:nvSpPr>
        <p:spPr>
          <a:xfrm>
            <a:off x="6709241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52" name="object 3152"/>
          <p:cNvSpPr/>
          <p:nvPr/>
        </p:nvSpPr>
        <p:spPr>
          <a:xfrm>
            <a:off x="6724368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53" name="object 3153"/>
          <p:cNvSpPr/>
          <p:nvPr/>
        </p:nvSpPr>
        <p:spPr>
          <a:xfrm>
            <a:off x="6739497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54" name="object 3154"/>
          <p:cNvSpPr/>
          <p:nvPr/>
        </p:nvSpPr>
        <p:spPr>
          <a:xfrm>
            <a:off x="6754625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55" name="object 3155"/>
          <p:cNvSpPr/>
          <p:nvPr/>
        </p:nvSpPr>
        <p:spPr>
          <a:xfrm>
            <a:off x="6769752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56" name="object 3156"/>
          <p:cNvSpPr/>
          <p:nvPr/>
        </p:nvSpPr>
        <p:spPr>
          <a:xfrm>
            <a:off x="6784881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57" name="object 3157"/>
          <p:cNvSpPr/>
          <p:nvPr/>
        </p:nvSpPr>
        <p:spPr>
          <a:xfrm>
            <a:off x="6800008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58" name="object 3158"/>
          <p:cNvSpPr/>
          <p:nvPr/>
        </p:nvSpPr>
        <p:spPr>
          <a:xfrm>
            <a:off x="6815137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59" name="object 3159"/>
          <p:cNvSpPr/>
          <p:nvPr/>
        </p:nvSpPr>
        <p:spPr>
          <a:xfrm>
            <a:off x="6830265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60" name="object 3160"/>
          <p:cNvSpPr/>
          <p:nvPr/>
        </p:nvSpPr>
        <p:spPr>
          <a:xfrm>
            <a:off x="6845392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61" name="object 3161"/>
          <p:cNvSpPr/>
          <p:nvPr/>
        </p:nvSpPr>
        <p:spPr>
          <a:xfrm>
            <a:off x="6860521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62" name="object 3162"/>
          <p:cNvSpPr/>
          <p:nvPr/>
        </p:nvSpPr>
        <p:spPr>
          <a:xfrm>
            <a:off x="6875648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63" name="object 3163"/>
          <p:cNvSpPr/>
          <p:nvPr/>
        </p:nvSpPr>
        <p:spPr>
          <a:xfrm>
            <a:off x="6890776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64" name="object 3164"/>
          <p:cNvSpPr/>
          <p:nvPr/>
        </p:nvSpPr>
        <p:spPr>
          <a:xfrm>
            <a:off x="6905904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65" name="object 3165"/>
          <p:cNvSpPr/>
          <p:nvPr/>
        </p:nvSpPr>
        <p:spPr>
          <a:xfrm>
            <a:off x="6921032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66" name="object 3166"/>
          <p:cNvSpPr/>
          <p:nvPr/>
        </p:nvSpPr>
        <p:spPr>
          <a:xfrm>
            <a:off x="6936160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67" name="object 3167"/>
          <p:cNvSpPr/>
          <p:nvPr/>
        </p:nvSpPr>
        <p:spPr>
          <a:xfrm>
            <a:off x="6951287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68" name="object 3168"/>
          <p:cNvSpPr/>
          <p:nvPr/>
        </p:nvSpPr>
        <p:spPr>
          <a:xfrm>
            <a:off x="6966415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69" name="object 3169"/>
          <p:cNvSpPr/>
          <p:nvPr/>
        </p:nvSpPr>
        <p:spPr>
          <a:xfrm>
            <a:off x="6981544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70" name="object 3170"/>
          <p:cNvSpPr/>
          <p:nvPr/>
        </p:nvSpPr>
        <p:spPr>
          <a:xfrm>
            <a:off x="6996671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71" name="object 3171"/>
          <p:cNvSpPr/>
          <p:nvPr/>
        </p:nvSpPr>
        <p:spPr>
          <a:xfrm>
            <a:off x="7011800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72" name="object 3172"/>
          <p:cNvSpPr/>
          <p:nvPr/>
        </p:nvSpPr>
        <p:spPr>
          <a:xfrm>
            <a:off x="7026927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73" name="object 3173"/>
          <p:cNvSpPr/>
          <p:nvPr/>
        </p:nvSpPr>
        <p:spPr>
          <a:xfrm>
            <a:off x="7042055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74" name="object 3174"/>
          <p:cNvSpPr/>
          <p:nvPr/>
        </p:nvSpPr>
        <p:spPr>
          <a:xfrm>
            <a:off x="7057184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75" name="object 3175"/>
          <p:cNvSpPr/>
          <p:nvPr/>
        </p:nvSpPr>
        <p:spPr>
          <a:xfrm>
            <a:off x="7072311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76" name="object 3176"/>
          <p:cNvSpPr/>
          <p:nvPr/>
        </p:nvSpPr>
        <p:spPr>
          <a:xfrm>
            <a:off x="7087440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77" name="object 3177"/>
          <p:cNvSpPr/>
          <p:nvPr/>
        </p:nvSpPr>
        <p:spPr>
          <a:xfrm>
            <a:off x="7102567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78" name="object 3178"/>
          <p:cNvSpPr/>
          <p:nvPr/>
        </p:nvSpPr>
        <p:spPr>
          <a:xfrm>
            <a:off x="7117695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79" name="object 3179"/>
          <p:cNvSpPr/>
          <p:nvPr/>
        </p:nvSpPr>
        <p:spPr>
          <a:xfrm>
            <a:off x="7132824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80" name="object 3180"/>
          <p:cNvSpPr/>
          <p:nvPr/>
        </p:nvSpPr>
        <p:spPr>
          <a:xfrm>
            <a:off x="7147951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81" name="object 3181"/>
          <p:cNvSpPr/>
          <p:nvPr/>
        </p:nvSpPr>
        <p:spPr>
          <a:xfrm>
            <a:off x="7163079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82" name="object 3182"/>
          <p:cNvSpPr/>
          <p:nvPr/>
        </p:nvSpPr>
        <p:spPr>
          <a:xfrm>
            <a:off x="7178207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83" name="object 3183"/>
          <p:cNvSpPr/>
          <p:nvPr/>
        </p:nvSpPr>
        <p:spPr>
          <a:xfrm>
            <a:off x="7193334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84" name="object 3184"/>
          <p:cNvSpPr/>
          <p:nvPr/>
        </p:nvSpPr>
        <p:spPr>
          <a:xfrm>
            <a:off x="7208463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85" name="object 3185"/>
          <p:cNvSpPr/>
          <p:nvPr/>
        </p:nvSpPr>
        <p:spPr>
          <a:xfrm>
            <a:off x="7223590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86" name="object 3186"/>
          <p:cNvSpPr/>
          <p:nvPr/>
        </p:nvSpPr>
        <p:spPr>
          <a:xfrm>
            <a:off x="7238719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87" name="object 3187"/>
          <p:cNvSpPr/>
          <p:nvPr/>
        </p:nvSpPr>
        <p:spPr>
          <a:xfrm>
            <a:off x="7253846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88" name="object 3188"/>
          <p:cNvSpPr/>
          <p:nvPr/>
        </p:nvSpPr>
        <p:spPr>
          <a:xfrm>
            <a:off x="7268974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89" name="object 3189"/>
          <p:cNvSpPr/>
          <p:nvPr/>
        </p:nvSpPr>
        <p:spPr>
          <a:xfrm>
            <a:off x="7284103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90" name="object 3190"/>
          <p:cNvSpPr/>
          <p:nvPr/>
        </p:nvSpPr>
        <p:spPr>
          <a:xfrm>
            <a:off x="7299230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91" name="object 3191"/>
          <p:cNvSpPr/>
          <p:nvPr/>
        </p:nvSpPr>
        <p:spPr>
          <a:xfrm>
            <a:off x="7314359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92" name="object 3192"/>
          <p:cNvSpPr/>
          <p:nvPr/>
        </p:nvSpPr>
        <p:spPr>
          <a:xfrm>
            <a:off x="7329486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93" name="object 3193"/>
          <p:cNvSpPr/>
          <p:nvPr/>
        </p:nvSpPr>
        <p:spPr>
          <a:xfrm>
            <a:off x="7344614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94" name="object 3194"/>
          <p:cNvSpPr/>
          <p:nvPr/>
        </p:nvSpPr>
        <p:spPr>
          <a:xfrm>
            <a:off x="7359743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95" name="object 3195"/>
          <p:cNvSpPr/>
          <p:nvPr/>
        </p:nvSpPr>
        <p:spPr>
          <a:xfrm>
            <a:off x="7374870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96" name="object 3196"/>
          <p:cNvSpPr/>
          <p:nvPr/>
        </p:nvSpPr>
        <p:spPr>
          <a:xfrm>
            <a:off x="7389999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97" name="object 3197"/>
          <p:cNvSpPr/>
          <p:nvPr/>
        </p:nvSpPr>
        <p:spPr>
          <a:xfrm>
            <a:off x="7405126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98" name="object 3198"/>
          <p:cNvSpPr/>
          <p:nvPr/>
        </p:nvSpPr>
        <p:spPr>
          <a:xfrm>
            <a:off x="7420254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99" name="object 3199"/>
          <p:cNvSpPr/>
          <p:nvPr/>
        </p:nvSpPr>
        <p:spPr>
          <a:xfrm>
            <a:off x="7435382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00" name="object 3200"/>
          <p:cNvSpPr/>
          <p:nvPr/>
        </p:nvSpPr>
        <p:spPr>
          <a:xfrm>
            <a:off x="7450509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01" name="object 3201"/>
          <p:cNvSpPr/>
          <p:nvPr/>
        </p:nvSpPr>
        <p:spPr>
          <a:xfrm>
            <a:off x="7465638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02" name="object 3202"/>
          <p:cNvSpPr/>
          <p:nvPr/>
        </p:nvSpPr>
        <p:spPr>
          <a:xfrm>
            <a:off x="7480765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03" name="object 3203"/>
          <p:cNvSpPr/>
          <p:nvPr/>
        </p:nvSpPr>
        <p:spPr>
          <a:xfrm>
            <a:off x="7495893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04" name="object 3204"/>
          <p:cNvSpPr/>
          <p:nvPr/>
        </p:nvSpPr>
        <p:spPr>
          <a:xfrm>
            <a:off x="7511022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05" name="object 3205"/>
          <p:cNvSpPr/>
          <p:nvPr/>
        </p:nvSpPr>
        <p:spPr>
          <a:xfrm>
            <a:off x="7526149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06" name="object 3206"/>
          <p:cNvSpPr/>
          <p:nvPr/>
        </p:nvSpPr>
        <p:spPr>
          <a:xfrm>
            <a:off x="7541278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07" name="object 3207"/>
          <p:cNvSpPr/>
          <p:nvPr/>
        </p:nvSpPr>
        <p:spPr>
          <a:xfrm>
            <a:off x="7556405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08" name="object 3208"/>
          <p:cNvSpPr/>
          <p:nvPr/>
        </p:nvSpPr>
        <p:spPr>
          <a:xfrm>
            <a:off x="7571533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09" name="object 3209"/>
          <p:cNvSpPr/>
          <p:nvPr/>
        </p:nvSpPr>
        <p:spPr>
          <a:xfrm>
            <a:off x="7586662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10" name="object 3210"/>
          <p:cNvSpPr/>
          <p:nvPr/>
        </p:nvSpPr>
        <p:spPr>
          <a:xfrm>
            <a:off x="7601789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11" name="object 3211"/>
          <p:cNvSpPr/>
          <p:nvPr/>
        </p:nvSpPr>
        <p:spPr>
          <a:xfrm>
            <a:off x="7616918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12" name="object 3212"/>
          <p:cNvSpPr/>
          <p:nvPr/>
        </p:nvSpPr>
        <p:spPr>
          <a:xfrm>
            <a:off x="7632045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13" name="object 3213"/>
          <p:cNvSpPr/>
          <p:nvPr/>
        </p:nvSpPr>
        <p:spPr>
          <a:xfrm>
            <a:off x="7647173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14" name="object 3214"/>
          <p:cNvSpPr/>
          <p:nvPr/>
        </p:nvSpPr>
        <p:spPr>
          <a:xfrm>
            <a:off x="7662302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15" name="object 3215"/>
          <p:cNvSpPr/>
          <p:nvPr/>
        </p:nvSpPr>
        <p:spPr>
          <a:xfrm>
            <a:off x="7677429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16" name="object 3216"/>
          <p:cNvSpPr/>
          <p:nvPr/>
        </p:nvSpPr>
        <p:spPr>
          <a:xfrm>
            <a:off x="7692557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17" name="object 3217"/>
          <p:cNvSpPr/>
          <p:nvPr/>
        </p:nvSpPr>
        <p:spPr>
          <a:xfrm>
            <a:off x="7707684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18" name="object 3218"/>
          <p:cNvSpPr/>
          <p:nvPr/>
        </p:nvSpPr>
        <p:spPr>
          <a:xfrm>
            <a:off x="7722812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19" name="object 3219"/>
          <p:cNvSpPr/>
          <p:nvPr/>
        </p:nvSpPr>
        <p:spPr>
          <a:xfrm>
            <a:off x="7737941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20" name="object 3220"/>
          <p:cNvSpPr/>
          <p:nvPr/>
        </p:nvSpPr>
        <p:spPr>
          <a:xfrm>
            <a:off x="7753068" y="5483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21" name="object 3221"/>
          <p:cNvSpPr txBox="1"/>
          <p:nvPr/>
        </p:nvSpPr>
        <p:spPr>
          <a:xfrm>
            <a:off x="540964" y="498941"/>
            <a:ext cx="1085850" cy="1921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1191" b="1" u="heavy" spc="-119" dirty="0">
                <a:solidFill>
                  <a:srgbClr val="000054"/>
                </a:solidFill>
                <a:latin typeface="Times New Roman"/>
                <a:cs typeface="Times New Roman"/>
              </a:rPr>
              <a:t>T</a:t>
            </a:r>
            <a:r>
              <a:rPr sz="1191" b="1" u="heavy" spc="-9" dirty="0">
                <a:solidFill>
                  <a:srgbClr val="000054"/>
                </a:solidFill>
                <a:latin typeface="Times New Roman"/>
                <a:cs typeface="Times New Roman"/>
              </a:rPr>
              <a:t>ext </a:t>
            </a:r>
            <a:r>
              <a:rPr sz="1191" b="1" u="heavy" spc="-101" dirty="0">
                <a:solidFill>
                  <a:srgbClr val="000054"/>
                </a:solidFill>
                <a:latin typeface="Times New Roman"/>
                <a:cs typeface="Times New Roman"/>
              </a:rPr>
              <a:t>T</a:t>
            </a:r>
            <a:r>
              <a:rPr sz="1191" b="1" u="heavy" spc="-9" dirty="0">
                <a:solidFill>
                  <a:srgbClr val="000054"/>
                </a:solidFill>
                <a:latin typeface="Times New Roman"/>
                <a:cs typeface="Times New Roman"/>
              </a:rPr>
              <a:t>ranslation</a:t>
            </a:r>
            <a:endParaRPr sz="1191">
              <a:latin typeface="Times New Roman"/>
              <a:cs typeface="Times New Roman"/>
            </a:endParaRPr>
          </a:p>
        </p:txBody>
      </p:sp>
      <p:sp>
        <p:nvSpPr>
          <p:cNvPr id="3222" name="object 3222"/>
          <p:cNvSpPr/>
          <p:nvPr/>
        </p:nvSpPr>
        <p:spPr>
          <a:xfrm>
            <a:off x="1278310" y="952780"/>
            <a:ext cx="5763745" cy="3025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23" name="object 3223"/>
          <p:cNvSpPr txBox="1"/>
          <p:nvPr/>
        </p:nvSpPr>
        <p:spPr>
          <a:xfrm>
            <a:off x="699807" y="4243106"/>
            <a:ext cx="6957172" cy="15385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5679" indent="-265033">
              <a:buClr>
                <a:srgbClr val="000099"/>
              </a:buClr>
              <a:buFont typeface="Times New Roman"/>
              <a:buAutoNum type="arabicPeriod"/>
              <a:tabLst>
                <a:tab pos="275679" algn="l"/>
              </a:tabLst>
            </a:pP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Select</a:t>
            </a:r>
            <a:r>
              <a:rPr sz="1191" spc="-4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b="1" dirty="0">
                <a:solidFill>
                  <a:srgbClr val="0000FF"/>
                </a:solidFill>
                <a:latin typeface="Times New Roman"/>
                <a:cs typeface="Times New Roman"/>
              </a:rPr>
              <a:t>"</a:t>
            </a:r>
            <a:r>
              <a:rPr sz="1191" b="1" spc="-119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1191" b="1" dirty="0">
                <a:solidFill>
                  <a:srgbClr val="0000FF"/>
                </a:solidFill>
                <a:latin typeface="Times New Roman"/>
                <a:cs typeface="Times New Roman"/>
              </a:rPr>
              <a:t>ext"</a:t>
            </a:r>
            <a:r>
              <a:rPr sz="1191" b="1" spc="-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FF"/>
                </a:solidFill>
                <a:latin typeface="Times New Roman"/>
                <a:cs typeface="Times New Roman"/>
              </a:rPr>
              <a:t>tab</a:t>
            </a:r>
            <a:r>
              <a:rPr sz="1191" spc="-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91" b="1" dirty="0">
                <a:solidFill>
                  <a:srgbClr val="FF0000"/>
                </a:solidFill>
                <a:latin typeface="Times New Roman"/>
                <a:cs typeface="Times New Roman"/>
              </a:rPr>
              <a:t>(1)</a:t>
            </a:r>
            <a:r>
              <a:rPr sz="1191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91" dirty="0">
                <a:solidFill>
                  <a:srgbClr val="000099"/>
                </a:solidFill>
                <a:latin typeface="Times New Roman"/>
                <a:cs typeface="Times New Roman"/>
              </a:rPr>
              <a:t>of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the input pane.</a:t>
            </a:r>
            <a:endParaRPr sz="1191">
              <a:latin typeface="Times New Roman"/>
              <a:cs typeface="Times New Roman"/>
            </a:endParaRPr>
          </a:p>
          <a:p>
            <a:pPr>
              <a:lnSpc>
                <a:spcPts val="882"/>
              </a:lnSpc>
              <a:buClr>
                <a:srgbClr val="000099"/>
              </a:buClr>
              <a:buFont typeface="Times New Roman"/>
              <a:buAutoNum type="arabicPeriod"/>
            </a:pPr>
            <a:endParaRPr sz="882"/>
          </a:p>
          <a:p>
            <a:pPr>
              <a:lnSpc>
                <a:spcPts val="971"/>
              </a:lnSpc>
              <a:spcBef>
                <a:spcPts val="30"/>
              </a:spcBef>
              <a:buClr>
                <a:srgbClr val="000099"/>
              </a:buClr>
              <a:buFont typeface="Times New Roman"/>
              <a:buAutoNum type="arabicPeriod"/>
            </a:pPr>
            <a:endParaRPr sz="971"/>
          </a:p>
          <a:p>
            <a:pPr marL="275679" marR="11206" indent="-265033">
              <a:lnSpc>
                <a:spcPts val="1368"/>
              </a:lnSpc>
              <a:buClr>
                <a:srgbClr val="000099"/>
              </a:buClr>
              <a:buFont typeface="Times New Roman"/>
              <a:buAutoNum type="arabicPeriod"/>
              <a:tabLst>
                <a:tab pos="275679" algn="l"/>
              </a:tabLst>
            </a:pPr>
            <a:r>
              <a:rPr sz="1191" spc="-62" dirty="0">
                <a:solidFill>
                  <a:srgbClr val="000099"/>
                </a:solidFill>
                <a:latin typeface="Times New Roman"/>
                <a:cs typeface="Times New Roman"/>
              </a:rPr>
              <a:t>W</a:t>
            </a:r>
            <a:r>
              <a:rPr sz="1191" spc="-4" dirty="0">
                <a:solidFill>
                  <a:srgbClr val="000099"/>
                </a:solidFill>
                <a:latin typeface="Times New Roman"/>
                <a:cs typeface="Times New Roman"/>
              </a:rPr>
              <a:t>rite</a:t>
            </a:r>
            <a:r>
              <a:rPr sz="1191" spc="97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input</a:t>
            </a:r>
            <a:r>
              <a:rPr sz="1191" spc="97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paragraph</a:t>
            </a:r>
            <a:r>
              <a:rPr sz="1191" spc="97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4" dirty="0">
                <a:solidFill>
                  <a:srgbClr val="000099"/>
                </a:solidFill>
                <a:latin typeface="Times New Roman"/>
                <a:cs typeface="Times New Roman"/>
              </a:rPr>
              <a:t>at</a:t>
            </a:r>
            <a:r>
              <a:rPr sz="1191" spc="57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b="1" dirty="0">
                <a:solidFill>
                  <a:srgbClr val="0000FF"/>
                </a:solidFill>
                <a:latin typeface="Times New Roman"/>
                <a:cs typeface="Times New Roman"/>
              </a:rPr>
              <a:t>"input</a:t>
            </a:r>
            <a:r>
              <a:rPr sz="1191" b="1" spc="57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91" b="1" dirty="0">
                <a:solidFill>
                  <a:srgbClr val="0000FF"/>
                </a:solidFill>
                <a:latin typeface="Times New Roman"/>
                <a:cs typeface="Times New Roman"/>
              </a:rPr>
              <a:t>text"</a:t>
            </a:r>
            <a:r>
              <a:rPr sz="1191" b="1" spc="57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FF"/>
                </a:solidFill>
                <a:latin typeface="Times New Roman"/>
                <a:cs typeface="Times New Roman"/>
              </a:rPr>
              <a:t>pane</a:t>
            </a:r>
            <a:r>
              <a:rPr sz="1191" spc="1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91" b="1" dirty="0">
                <a:solidFill>
                  <a:srgbClr val="FF0000"/>
                </a:solidFill>
                <a:latin typeface="Times New Roman"/>
                <a:cs typeface="Times New Roman"/>
              </a:rPr>
              <a:t>(4)</a:t>
            </a:r>
            <a:r>
              <a:rPr sz="1191" b="1" spc="1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91" dirty="0">
                <a:solidFill>
                  <a:srgbClr val="000099"/>
                </a:solidFill>
                <a:latin typeface="Times New Roman"/>
                <a:cs typeface="Times New Roman"/>
              </a:rPr>
              <a:t>by</a:t>
            </a:r>
            <a:r>
              <a:rPr sz="1191" spc="119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physical</a:t>
            </a:r>
            <a:r>
              <a:rPr sz="1191" spc="119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keyboard</a:t>
            </a:r>
            <a:r>
              <a:rPr sz="1191" spc="119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dirty="0">
                <a:solidFill>
                  <a:srgbClr val="000099"/>
                </a:solidFill>
                <a:latin typeface="Times New Roman"/>
                <a:cs typeface="Times New Roman"/>
              </a:rPr>
              <a:t>OR</a:t>
            </a:r>
            <a:r>
              <a:rPr sz="1191" spc="119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dirty="0">
                <a:solidFill>
                  <a:srgbClr val="000099"/>
                </a:solidFill>
                <a:latin typeface="Times New Roman"/>
                <a:cs typeface="Times New Roman"/>
              </a:rPr>
              <a:t>by</a:t>
            </a:r>
            <a:r>
              <a:rPr sz="1191" spc="11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b="1" dirty="0">
                <a:solidFill>
                  <a:srgbClr val="0000FF"/>
                </a:solidFill>
                <a:latin typeface="Times New Roman"/>
                <a:cs typeface="Times New Roman"/>
              </a:rPr>
              <a:t>"soft</a:t>
            </a:r>
            <a:r>
              <a:rPr sz="1191" b="1" spc="11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91" b="1" dirty="0">
                <a:solidFill>
                  <a:srgbClr val="0000FF"/>
                </a:solidFill>
                <a:latin typeface="Times New Roman"/>
                <a:cs typeface="Times New Roman"/>
              </a:rPr>
              <a:t>keyboard"</a:t>
            </a:r>
            <a:r>
              <a:rPr sz="1191" b="1" spc="1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91" b="1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r>
              <a:rPr sz="1191" b="1" spc="1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given</a:t>
            </a:r>
            <a:r>
              <a:rPr sz="1191" spc="119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4" dirty="0">
                <a:solidFill>
                  <a:srgbClr val="000099"/>
                </a:solidFill>
                <a:latin typeface="Times New Roman"/>
                <a:cs typeface="Times New Roman"/>
              </a:rPr>
              <a:t>at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 bottom of the </a:t>
            </a:r>
            <a:r>
              <a:rPr sz="1191" spc="-4" dirty="0">
                <a:solidFill>
                  <a:srgbClr val="000099"/>
                </a:solidFill>
                <a:latin typeface="Times New Roman"/>
                <a:cs typeface="Times New Roman"/>
              </a:rPr>
              <a:t>text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pane OR user can also copy and paste some content from other document or web page.</a:t>
            </a:r>
            <a:endParaRPr sz="1191">
              <a:latin typeface="Times New Roman"/>
              <a:cs typeface="Times New Roman"/>
            </a:endParaRPr>
          </a:p>
          <a:p>
            <a:pPr marL="275679" marR="11206">
              <a:lnSpc>
                <a:spcPts val="1253"/>
              </a:lnSpc>
              <a:spcBef>
                <a:spcPts val="269"/>
              </a:spcBef>
            </a:pPr>
            <a:r>
              <a:rPr sz="1059" b="1" i="1" spc="4" dirty="0">
                <a:solidFill>
                  <a:srgbClr val="2B2B2B"/>
                </a:solidFill>
                <a:latin typeface="Times New Roman"/>
                <a:cs typeface="Times New Roman"/>
              </a:rPr>
              <a:t>NOTE: </a:t>
            </a:r>
            <a:r>
              <a:rPr sz="1059" i="1" spc="4" dirty="0">
                <a:solidFill>
                  <a:srgbClr val="2B2B2B"/>
                </a:solidFill>
                <a:latin typeface="Times New Roman"/>
                <a:cs typeface="Times New Roman"/>
              </a:rPr>
              <a:t>At</a:t>
            </a:r>
            <a:r>
              <a:rPr sz="1059" i="1" spc="57" dirty="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sz="1059" i="1" dirty="0">
                <a:solidFill>
                  <a:srgbClr val="2B2B2B"/>
                </a:solidFill>
                <a:latin typeface="Times New Roman"/>
                <a:cs typeface="Times New Roman"/>
              </a:rPr>
              <a:t>the</a:t>
            </a:r>
            <a:r>
              <a:rPr sz="1059" i="1" spc="57" dirty="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sz="1059" i="1" spc="4" dirty="0">
                <a:solidFill>
                  <a:srgbClr val="2B2B2B"/>
                </a:solidFill>
                <a:latin typeface="Times New Roman"/>
                <a:cs typeface="Times New Roman"/>
              </a:rPr>
              <a:t>time</a:t>
            </a:r>
            <a:r>
              <a:rPr sz="1059" i="1" spc="57" dirty="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sz="1059" i="1" dirty="0">
                <a:solidFill>
                  <a:srgbClr val="2B2B2B"/>
                </a:solidFill>
                <a:latin typeface="Times New Roman"/>
                <a:cs typeface="Times New Roman"/>
              </a:rPr>
              <a:t>of</a:t>
            </a:r>
            <a:r>
              <a:rPr sz="1059" i="1" spc="57" dirty="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sz="1059" i="1" dirty="0">
                <a:solidFill>
                  <a:srgbClr val="2B2B2B"/>
                </a:solidFill>
                <a:latin typeface="Times New Roman"/>
                <a:cs typeface="Times New Roman"/>
              </a:rPr>
              <a:t>writing</a:t>
            </a:r>
            <a:r>
              <a:rPr sz="1059" i="1" spc="57" dirty="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sz="1059" i="1" spc="4" dirty="0">
                <a:solidFill>
                  <a:srgbClr val="2B2B2B"/>
                </a:solidFill>
                <a:latin typeface="Times New Roman"/>
                <a:cs typeface="Times New Roman"/>
              </a:rPr>
              <a:t>or</a:t>
            </a:r>
            <a:r>
              <a:rPr sz="1059" i="1" spc="57" dirty="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sz="1059" i="1" spc="4" dirty="0">
                <a:solidFill>
                  <a:srgbClr val="2B2B2B"/>
                </a:solidFill>
                <a:latin typeface="Times New Roman"/>
                <a:cs typeface="Times New Roman"/>
              </a:rPr>
              <a:t>pasting</a:t>
            </a:r>
            <a:r>
              <a:rPr sz="1059" i="1" spc="57" dirty="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sz="1059" i="1" dirty="0">
                <a:solidFill>
                  <a:srgbClr val="2B2B2B"/>
                </a:solidFill>
                <a:latin typeface="Times New Roman"/>
                <a:cs typeface="Times New Roman"/>
              </a:rPr>
              <a:t>the</a:t>
            </a:r>
            <a:r>
              <a:rPr sz="1059" i="1" spc="57" dirty="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sz="1059" i="1" dirty="0">
                <a:solidFill>
                  <a:srgbClr val="2B2B2B"/>
                </a:solidFill>
                <a:latin typeface="Times New Roman"/>
                <a:cs typeface="Times New Roman"/>
              </a:rPr>
              <a:t>content,</a:t>
            </a:r>
            <a:r>
              <a:rPr sz="1059" i="1" spc="57" dirty="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sz="1059" i="1" spc="4" dirty="0">
                <a:solidFill>
                  <a:srgbClr val="2B2B2B"/>
                </a:solidFill>
                <a:latin typeface="Times New Roman"/>
                <a:cs typeface="Times New Roman"/>
              </a:rPr>
              <a:t>user</a:t>
            </a:r>
            <a:r>
              <a:rPr sz="1059" i="1" spc="57" dirty="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sz="1059" i="1" spc="4" dirty="0">
                <a:solidFill>
                  <a:srgbClr val="2B2B2B"/>
                </a:solidFill>
                <a:latin typeface="Times New Roman"/>
                <a:cs typeface="Times New Roman"/>
              </a:rPr>
              <a:t>should</a:t>
            </a:r>
            <a:r>
              <a:rPr sz="1059" i="1" spc="57" dirty="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sz="1059" i="1" spc="4" dirty="0">
                <a:solidFill>
                  <a:srgbClr val="2B2B2B"/>
                </a:solidFill>
                <a:latin typeface="Times New Roman"/>
                <a:cs typeface="Times New Roman"/>
              </a:rPr>
              <a:t>be</a:t>
            </a:r>
            <a:r>
              <a:rPr sz="1059" i="1" spc="57" dirty="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sz="1059" i="1" dirty="0">
                <a:solidFill>
                  <a:srgbClr val="2B2B2B"/>
                </a:solidFill>
                <a:latin typeface="Times New Roman"/>
                <a:cs typeface="Times New Roman"/>
              </a:rPr>
              <a:t>alert</a:t>
            </a:r>
            <a:r>
              <a:rPr sz="1059" i="1" spc="57" dirty="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sz="1059" i="1" spc="4" dirty="0">
                <a:solidFill>
                  <a:srgbClr val="2B2B2B"/>
                </a:solidFill>
                <a:latin typeface="Times New Roman"/>
                <a:cs typeface="Times New Roman"/>
              </a:rPr>
              <a:t>about</a:t>
            </a:r>
            <a:r>
              <a:rPr sz="1059" i="1" spc="57" dirty="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sz="1059" i="1" dirty="0">
                <a:solidFill>
                  <a:srgbClr val="2B2B2B"/>
                </a:solidFill>
                <a:latin typeface="Times New Roman"/>
                <a:cs typeface="Times New Roman"/>
              </a:rPr>
              <a:t>the</a:t>
            </a:r>
            <a:r>
              <a:rPr sz="1059" i="1" spc="57" dirty="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sz="1059" i="1" spc="4" dirty="0">
                <a:solidFill>
                  <a:srgbClr val="2B2B2B"/>
                </a:solidFill>
                <a:latin typeface="Times New Roman"/>
                <a:cs typeface="Times New Roman"/>
              </a:rPr>
              <a:t>wo</a:t>
            </a:r>
            <a:r>
              <a:rPr sz="1059" i="1" spc="-40" dirty="0">
                <a:solidFill>
                  <a:srgbClr val="2B2B2B"/>
                </a:solidFill>
                <a:latin typeface="Times New Roman"/>
                <a:cs typeface="Times New Roman"/>
              </a:rPr>
              <a:t>r</a:t>
            </a:r>
            <a:r>
              <a:rPr sz="1059" i="1" spc="4" dirty="0">
                <a:solidFill>
                  <a:srgbClr val="2B2B2B"/>
                </a:solidFill>
                <a:latin typeface="Times New Roman"/>
                <a:cs typeface="Times New Roman"/>
              </a:rPr>
              <a:t>d</a:t>
            </a:r>
            <a:r>
              <a:rPr sz="1059" i="1" spc="57" dirty="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sz="1059" i="1" dirty="0">
                <a:solidFill>
                  <a:srgbClr val="2B2B2B"/>
                </a:solidFill>
                <a:latin typeface="Times New Roman"/>
                <a:cs typeface="Times New Roman"/>
              </a:rPr>
              <a:t>limit.</a:t>
            </a:r>
            <a:r>
              <a:rPr sz="1059" i="1" spc="57" dirty="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sz="1059" i="1" spc="4" dirty="0">
                <a:solidFill>
                  <a:srgbClr val="2B2B2B"/>
                </a:solidFill>
                <a:latin typeface="Times New Roman"/>
                <a:cs typeface="Times New Roman"/>
              </a:rPr>
              <a:t>The</a:t>
            </a:r>
            <a:r>
              <a:rPr sz="1059" i="1" spc="57" dirty="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sz="1059" i="1" spc="4" dirty="0">
                <a:solidFill>
                  <a:srgbClr val="2B2B2B"/>
                </a:solidFill>
                <a:latin typeface="Times New Roman"/>
                <a:cs typeface="Times New Roman"/>
              </a:rPr>
              <a:t>box</a:t>
            </a:r>
            <a:r>
              <a:rPr sz="1059" i="1" spc="57" dirty="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sz="1059" i="1" dirty="0">
                <a:solidFill>
                  <a:srgbClr val="2B2B2B"/>
                </a:solidFill>
                <a:latin typeface="Times New Roman"/>
                <a:cs typeface="Times New Roman"/>
              </a:rPr>
              <a:t>at</a:t>
            </a:r>
            <a:r>
              <a:rPr sz="1059" i="1" spc="57" dirty="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sz="1059" i="1" dirty="0">
                <a:solidFill>
                  <a:srgbClr val="2B2B2B"/>
                </a:solidFill>
                <a:latin typeface="Times New Roman"/>
                <a:cs typeface="Times New Roman"/>
              </a:rPr>
              <a:t>the</a:t>
            </a:r>
            <a:r>
              <a:rPr sz="1059" i="1" spc="57" dirty="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sz="1059" i="1" spc="4" dirty="0">
                <a:solidFill>
                  <a:srgbClr val="2B2B2B"/>
                </a:solidFill>
                <a:latin typeface="Times New Roman"/>
                <a:cs typeface="Times New Roman"/>
              </a:rPr>
              <a:t>bottom</a:t>
            </a:r>
            <a:r>
              <a:rPr sz="1059" i="1" spc="57" dirty="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sz="1059" i="1" dirty="0">
                <a:solidFill>
                  <a:srgbClr val="2B2B2B"/>
                </a:solidFill>
                <a:latin typeface="Times New Roman"/>
                <a:cs typeface="Times New Roman"/>
              </a:rPr>
              <a:t>of the text </a:t>
            </a:r>
            <a:r>
              <a:rPr sz="1059" i="1" spc="4" dirty="0">
                <a:solidFill>
                  <a:srgbClr val="2B2B2B"/>
                </a:solidFill>
                <a:latin typeface="Times New Roman"/>
                <a:cs typeface="Times New Roman"/>
              </a:rPr>
              <a:t>pane shows </a:t>
            </a:r>
            <a:r>
              <a:rPr sz="1059" i="1" dirty="0">
                <a:solidFill>
                  <a:srgbClr val="2B2B2B"/>
                </a:solidFill>
                <a:latin typeface="Times New Roman"/>
                <a:cs typeface="Times New Roman"/>
              </a:rPr>
              <a:t>the </a:t>
            </a:r>
            <a:r>
              <a:rPr sz="1059" i="1" spc="4" dirty="0">
                <a:solidFill>
                  <a:srgbClr val="0000FF"/>
                </a:solidFill>
                <a:latin typeface="Times New Roman"/>
                <a:cs typeface="Times New Roman"/>
              </a:rPr>
              <a:t>"Remaining no. </a:t>
            </a:r>
            <a:r>
              <a:rPr sz="1059" i="1" dirty="0">
                <a:solidFill>
                  <a:srgbClr val="0000FF"/>
                </a:solidFill>
                <a:latin typeface="Times New Roman"/>
                <a:cs typeface="Times New Roman"/>
              </a:rPr>
              <a:t>of </a:t>
            </a:r>
            <a:r>
              <a:rPr sz="1059" i="1" spc="-93" dirty="0">
                <a:solidFill>
                  <a:srgbClr val="0000FF"/>
                </a:solidFill>
                <a:latin typeface="Times New Roman"/>
                <a:cs typeface="Times New Roman"/>
              </a:rPr>
              <a:t>W</a:t>
            </a:r>
            <a:r>
              <a:rPr sz="1059" i="1" spc="4" dirty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1059" i="1" spc="-40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059" i="1" spc="4" dirty="0">
                <a:solidFill>
                  <a:srgbClr val="0000FF"/>
                </a:solidFill>
                <a:latin typeface="Times New Roman"/>
                <a:cs typeface="Times New Roman"/>
              </a:rPr>
              <a:t>ds" </a:t>
            </a:r>
            <a:r>
              <a:rPr sz="1059" b="1" i="1" dirty="0">
                <a:solidFill>
                  <a:srgbClr val="FF0000"/>
                </a:solidFill>
                <a:latin typeface="Times New Roman"/>
                <a:cs typeface="Times New Roman"/>
              </a:rPr>
              <a:t>(c</a:t>
            </a:r>
            <a:r>
              <a:rPr sz="1059" b="1" i="1" spc="-4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1059" i="1" dirty="0">
                <a:solidFill>
                  <a:srgbClr val="2B2B2B"/>
                </a:solidFill>
                <a:latin typeface="Times New Roman"/>
                <a:cs typeface="Times New Roman"/>
              </a:rPr>
              <a:t>.</a:t>
            </a:r>
            <a:endParaRPr sz="1059">
              <a:latin typeface="Times New Roman"/>
              <a:cs typeface="Times New Roman"/>
            </a:endParaRPr>
          </a:p>
          <a:p>
            <a:pPr>
              <a:lnSpc>
                <a:spcPts val="882"/>
              </a:lnSpc>
            </a:pPr>
            <a:endParaRPr sz="882"/>
          </a:p>
          <a:p>
            <a:pPr>
              <a:lnSpc>
                <a:spcPts val="882"/>
              </a:lnSpc>
              <a:spcBef>
                <a:spcPts val="10"/>
              </a:spcBef>
            </a:pPr>
            <a:endParaRPr sz="882"/>
          </a:p>
          <a:p>
            <a:pPr marL="275679" indent="-265033">
              <a:buClr>
                <a:srgbClr val="000099"/>
              </a:buClr>
              <a:buFont typeface="Times New Roman"/>
              <a:buAutoNum type="arabicPeriod" startAt="3"/>
              <a:tabLst>
                <a:tab pos="275679" algn="l"/>
              </a:tabLst>
            </a:pP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Select source language from</a:t>
            </a:r>
            <a:r>
              <a:rPr sz="1191" spc="-4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b="1" dirty="0">
                <a:solidFill>
                  <a:srgbClr val="0000FF"/>
                </a:solidFill>
                <a:latin typeface="Times New Roman"/>
                <a:cs typeface="Times New Roman"/>
              </a:rPr>
              <a:t>"Sou</a:t>
            </a:r>
            <a:r>
              <a:rPr sz="1191" b="1" spc="-22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191" b="1" spc="-9" dirty="0">
                <a:solidFill>
                  <a:srgbClr val="0000FF"/>
                </a:solidFill>
                <a:latin typeface="Times New Roman"/>
                <a:cs typeface="Times New Roman"/>
              </a:rPr>
              <a:t>ce Language"</a:t>
            </a:r>
            <a:r>
              <a:rPr sz="1191" b="1" spc="-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FF"/>
                </a:solidFill>
                <a:latin typeface="Times New Roman"/>
                <a:cs typeface="Times New Roman"/>
              </a:rPr>
              <a:t>combo box</a:t>
            </a:r>
            <a:r>
              <a:rPr sz="1191" spc="-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91" b="1" dirty="0">
                <a:solidFill>
                  <a:srgbClr val="FF0000"/>
                </a:solidFill>
                <a:latin typeface="Times New Roman"/>
                <a:cs typeface="Times New Roman"/>
              </a:rPr>
              <a:t>(2</a:t>
            </a:r>
            <a:r>
              <a:rPr sz="1191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1191" dirty="0">
                <a:solidFill>
                  <a:srgbClr val="000099"/>
                </a:solidFill>
                <a:latin typeface="Times New Roman"/>
                <a:cs typeface="Times New Roman"/>
              </a:rPr>
              <a:t>.</a:t>
            </a:r>
            <a:endParaRPr sz="119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25683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2292" y="324970"/>
            <a:ext cx="15127" cy="7564"/>
          </a:xfrm>
          <a:custGeom>
            <a:avLst/>
            <a:gdLst/>
            <a:ahLst/>
            <a:cxnLst/>
            <a:rect l="l" t="t" r="r" b="b"/>
            <a:pathLst>
              <a:path w="17144" h="8572">
                <a:moveTo>
                  <a:pt x="0" y="4286"/>
                </a:moveTo>
                <a:lnTo>
                  <a:pt x="17144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" name="object 3"/>
          <p:cNvSpPr/>
          <p:nvPr/>
        </p:nvSpPr>
        <p:spPr>
          <a:xfrm>
            <a:off x="884984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" name="object 4"/>
          <p:cNvSpPr/>
          <p:nvPr/>
        </p:nvSpPr>
        <p:spPr>
          <a:xfrm>
            <a:off x="900112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" name="object 5"/>
          <p:cNvSpPr/>
          <p:nvPr/>
        </p:nvSpPr>
        <p:spPr>
          <a:xfrm>
            <a:off x="915240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" name="object 6"/>
          <p:cNvSpPr/>
          <p:nvPr/>
        </p:nvSpPr>
        <p:spPr>
          <a:xfrm>
            <a:off x="930368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" name="object 7"/>
          <p:cNvSpPr/>
          <p:nvPr/>
        </p:nvSpPr>
        <p:spPr>
          <a:xfrm>
            <a:off x="945496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" name="object 8"/>
          <p:cNvSpPr/>
          <p:nvPr/>
        </p:nvSpPr>
        <p:spPr>
          <a:xfrm>
            <a:off x="960624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" name="object 9"/>
          <p:cNvSpPr/>
          <p:nvPr/>
        </p:nvSpPr>
        <p:spPr>
          <a:xfrm>
            <a:off x="975752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" name="object 10"/>
          <p:cNvSpPr/>
          <p:nvPr/>
        </p:nvSpPr>
        <p:spPr>
          <a:xfrm>
            <a:off x="990879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" name="object 11"/>
          <p:cNvSpPr/>
          <p:nvPr/>
        </p:nvSpPr>
        <p:spPr>
          <a:xfrm>
            <a:off x="1006007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" name="object 12"/>
          <p:cNvSpPr/>
          <p:nvPr/>
        </p:nvSpPr>
        <p:spPr>
          <a:xfrm>
            <a:off x="1021135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" name="object 13"/>
          <p:cNvSpPr/>
          <p:nvPr/>
        </p:nvSpPr>
        <p:spPr>
          <a:xfrm>
            <a:off x="1036263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" name="object 14"/>
          <p:cNvSpPr/>
          <p:nvPr/>
        </p:nvSpPr>
        <p:spPr>
          <a:xfrm>
            <a:off x="1051391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" name="object 15"/>
          <p:cNvSpPr/>
          <p:nvPr/>
        </p:nvSpPr>
        <p:spPr>
          <a:xfrm>
            <a:off x="1066519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" name="object 16"/>
          <p:cNvSpPr/>
          <p:nvPr/>
        </p:nvSpPr>
        <p:spPr>
          <a:xfrm>
            <a:off x="1081647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" name="object 17"/>
          <p:cNvSpPr/>
          <p:nvPr/>
        </p:nvSpPr>
        <p:spPr>
          <a:xfrm>
            <a:off x="1096775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" name="object 18"/>
          <p:cNvSpPr/>
          <p:nvPr/>
        </p:nvSpPr>
        <p:spPr>
          <a:xfrm>
            <a:off x="1111903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" name="object 19"/>
          <p:cNvSpPr/>
          <p:nvPr/>
        </p:nvSpPr>
        <p:spPr>
          <a:xfrm>
            <a:off x="1127031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" name="object 20"/>
          <p:cNvSpPr/>
          <p:nvPr/>
        </p:nvSpPr>
        <p:spPr>
          <a:xfrm>
            <a:off x="1142159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" name="object 21"/>
          <p:cNvSpPr/>
          <p:nvPr/>
        </p:nvSpPr>
        <p:spPr>
          <a:xfrm>
            <a:off x="1157287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" name="object 22"/>
          <p:cNvSpPr/>
          <p:nvPr/>
        </p:nvSpPr>
        <p:spPr>
          <a:xfrm>
            <a:off x="1172415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" name="object 23"/>
          <p:cNvSpPr/>
          <p:nvPr/>
        </p:nvSpPr>
        <p:spPr>
          <a:xfrm>
            <a:off x="1187543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" name="object 24"/>
          <p:cNvSpPr/>
          <p:nvPr/>
        </p:nvSpPr>
        <p:spPr>
          <a:xfrm>
            <a:off x="1202671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" name="object 25"/>
          <p:cNvSpPr/>
          <p:nvPr/>
        </p:nvSpPr>
        <p:spPr>
          <a:xfrm>
            <a:off x="1217799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" name="object 26"/>
          <p:cNvSpPr/>
          <p:nvPr/>
        </p:nvSpPr>
        <p:spPr>
          <a:xfrm>
            <a:off x="1232927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" name="object 27"/>
          <p:cNvSpPr/>
          <p:nvPr/>
        </p:nvSpPr>
        <p:spPr>
          <a:xfrm>
            <a:off x="1248054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" name="object 28"/>
          <p:cNvSpPr/>
          <p:nvPr/>
        </p:nvSpPr>
        <p:spPr>
          <a:xfrm>
            <a:off x="1263182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" name="object 29"/>
          <p:cNvSpPr/>
          <p:nvPr/>
        </p:nvSpPr>
        <p:spPr>
          <a:xfrm>
            <a:off x="1278310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" name="object 30"/>
          <p:cNvSpPr/>
          <p:nvPr/>
        </p:nvSpPr>
        <p:spPr>
          <a:xfrm>
            <a:off x="1293438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" name="object 31"/>
          <p:cNvSpPr/>
          <p:nvPr/>
        </p:nvSpPr>
        <p:spPr>
          <a:xfrm>
            <a:off x="1308566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" name="object 32"/>
          <p:cNvSpPr/>
          <p:nvPr/>
        </p:nvSpPr>
        <p:spPr>
          <a:xfrm>
            <a:off x="1323694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" name="object 33"/>
          <p:cNvSpPr/>
          <p:nvPr/>
        </p:nvSpPr>
        <p:spPr>
          <a:xfrm>
            <a:off x="1338822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" name="object 34"/>
          <p:cNvSpPr/>
          <p:nvPr/>
        </p:nvSpPr>
        <p:spPr>
          <a:xfrm>
            <a:off x="1353950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5" name="object 35"/>
          <p:cNvSpPr/>
          <p:nvPr/>
        </p:nvSpPr>
        <p:spPr>
          <a:xfrm>
            <a:off x="1369078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6" name="object 36"/>
          <p:cNvSpPr/>
          <p:nvPr/>
        </p:nvSpPr>
        <p:spPr>
          <a:xfrm>
            <a:off x="1384206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7" name="object 37"/>
          <p:cNvSpPr/>
          <p:nvPr/>
        </p:nvSpPr>
        <p:spPr>
          <a:xfrm>
            <a:off x="1399334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8" name="object 38"/>
          <p:cNvSpPr/>
          <p:nvPr/>
        </p:nvSpPr>
        <p:spPr>
          <a:xfrm>
            <a:off x="1414462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9" name="object 39"/>
          <p:cNvSpPr/>
          <p:nvPr/>
        </p:nvSpPr>
        <p:spPr>
          <a:xfrm>
            <a:off x="1429590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0" name="object 40"/>
          <p:cNvSpPr/>
          <p:nvPr/>
        </p:nvSpPr>
        <p:spPr>
          <a:xfrm>
            <a:off x="1444718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1" name="object 41"/>
          <p:cNvSpPr/>
          <p:nvPr/>
        </p:nvSpPr>
        <p:spPr>
          <a:xfrm>
            <a:off x="1459846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2" name="object 42"/>
          <p:cNvSpPr/>
          <p:nvPr/>
        </p:nvSpPr>
        <p:spPr>
          <a:xfrm>
            <a:off x="1474974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3" name="object 43"/>
          <p:cNvSpPr/>
          <p:nvPr/>
        </p:nvSpPr>
        <p:spPr>
          <a:xfrm>
            <a:off x="1490102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4" name="object 44"/>
          <p:cNvSpPr/>
          <p:nvPr/>
        </p:nvSpPr>
        <p:spPr>
          <a:xfrm>
            <a:off x="1505229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5" name="object 45"/>
          <p:cNvSpPr/>
          <p:nvPr/>
        </p:nvSpPr>
        <p:spPr>
          <a:xfrm>
            <a:off x="1520357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6" name="object 46"/>
          <p:cNvSpPr/>
          <p:nvPr/>
        </p:nvSpPr>
        <p:spPr>
          <a:xfrm>
            <a:off x="1535485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7" name="object 47"/>
          <p:cNvSpPr/>
          <p:nvPr/>
        </p:nvSpPr>
        <p:spPr>
          <a:xfrm>
            <a:off x="1550613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8" name="object 48"/>
          <p:cNvSpPr/>
          <p:nvPr/>
        </p:nvSpPr>
        <p:spPr>
          <a:xfrm>
            <a:off x="1565741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9" name="object 49"/>
          <p:cNvSpPr/>
          <p:nvPr/>
        </p:nvSpPr>
        <p:spPr>
          <a:xfrm>
            <a:off x="1580869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0" name="object 50"/>
          <p:cNvSpPr/>
          <p:nvPr/>
        </p:nvSpPr>
        <p:spPr>
          <a:xfrm>
            <a:off x="1595997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1" name="object 51"/>
          <p:cNvSpPr/>
          <p:nvPr/>
        </p:nvSpPr>
        <p:spPr>
          <a:xfrm>
            <a:off x="1611125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2" name="object 52"/>
          <p:cNvSpPr/>
          <p:nvPr/>
        </p:nvSpPr>
        <p:spPr>
          <a:xfrm>
            <a:off x="1626253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3" name="object 53"/>
          <p:cNvSpPr/>
          <p:nvPr/>
        </p:nvSpPr>
        <p:spPr>
          <a:xfrm>
            <a:off x="1641381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4" name="object 54"/>
          <p:cNvSpPr/>
          <p:nvPr/>
        </p:nvSpPr>
        <p:spPr>
          <a:xfrm>
            <a:off x="1656509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5" name="object 55"/>
          <p:cNvSpPr/>
          <p:nvPr/>
        </p:nvSpPr>
        <p:spPr>
          <a:xfrm>
            <a:off x="1671637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6" name="object 56"/>
          <p:cNvSpPr/>
          <p:nvPr/>
        </p:nvSpPr>
        <p:spPr>
          <a:xfrm>
            <a:off x="1686765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7" name="object 57"/>
          <p:cNvSpPr/>
          <p:nvPr/>
        </p:nvSpPr>
        <p:spPr>
          <a:xfrm>
            <a:off x="1701893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8" name="object 58"/>
          <p:cNvSpPr/>
          <p:nvPr/>
        </p:nvSpPr>
        <p:spPr>
          <a:xfrm>
            <a:off x="1717021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9" name="object 59"/>
          <p:cNvSpPr/>
          <p:nvPr/>
        </p:nvSpPr>
        <p:spPr>
          <a:xfrm>
            <a:off x="1732149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0" name="object 60"/>
          <p:cNvSpPr/>
          <p:nvPr/>
        </p:nvSpPr>
        <p:spPr>
          <a:xfrm>
            <a:off x="1747277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1" name="object 61"/>
          <p:cNvSpPr/>
          <p:nvPr/>
        </p:nvSpPr>
        <p:spPr>
          <a:xfrm>
            <a:off x="1762404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2" name="object 62"/>
          <p:cNvSpPr/>
          <p:nvPr/>
        </p:nvSpPr>
        <p:spPr>
          <a:xfrm>
            <a:off x="1777532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3" name="object 63"/>
          <p:cNvSpPr/>
          <p:nvPr/>
        </p:nvSpPr>
        <p:spPr>
          <a:xfrm>
            <a:off x="1792660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4" name="object 64"/>
          <p:cNvSpPr/>
          <p:nvPr/>
        </p:nvSpPr>
        <p:spPr>
          <a:xfrm>
            <a:off x="1807788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5" name="object 65"/>
          <p:cNvSpPr/>
          <p:nvPr/>
        </p:nvSpPr>
        <p:spPr>
          <a:xfrm>
            <a:off x="1822916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6" name="object 66"/>
          <p:cNvSpPr/>
          <p:nvPr/>
        </p:nvSpPr>
        <p:spPr>
          <a:xfrm>
            <a:off x="1838044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7" name="object 67"/>
          <p:cNvSpPr/>
          <p:nvPr/>
        </p:nvSpPr>
        <p:spPr>
          <a:xfrm>
            <a:off x="1853172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8" name="object 68"/>
          <p:cNvSpPr/>
          <p:nvPr/>
        </p:nvSpPr>
        <p:spPr>
          <a:xfrm>
            <a:off x="1868300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9" name="object 69"/>
          <p:cNvSpPr/>
          <p:nvPr/>
        </p:nvSpPr>
        <p:spPr>
          <a:xfrm>
            <a:off x="1883428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0" name="object 70"/>
          <p:cNvSpPr/>
          <p:nvPr/>
        </p:nvSpPr>
        <p:spPr>
          <a:xfrm>
            <a:off x="1898556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1" name="object 71"/>
          <p:cNvSpPr/>
          <p:nvPr/>
        </p:nvSpPr>
        <p:spPr>
          <a:xfrm>
            <a:off x="1913684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2" name="object 72"/>
          <p:cNvSpPr/>
          <p:nvPr/>
        </p:nvSpPr>
        <p:spPr>
          <a:xfrm>
            <a:off x="1928812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3" name="object 73"/>
          <p:cNvSpPr/>
          <p:nvPr/>
        </p:nvSpPr>
        <p:spPr>
          <a:xfrm>
            <a:off x="1943940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4" name="object 74"/>
          <p:cNvSpPr/>
          <p:nvPr/>
        </p:nvSpPr>
        <p:spPr>
          <a:xfrm>
            <a:off x="1959068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5" name="object 75"/>
          <p:cNvSpPr/>
          <p:nvPr/>
        </p:nvSpPr>
        <p:spPr>
          <a:xfrm>
            <a:off x="1974196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6" name="object 76"/>
          <p:cNvSpPr/>
          <p:nvPr/>
        </p:nvSpPr>
        <p:spPr>
          <a:xfrm>
            <a:off x="1989324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7" name="object 77"/>
          <p:cNvSpPr/>
          <p:nvPr/>
        </p:nvSpPr>
        <p:spPr>
          <a:xfrm>
            <a:off x="2004452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8" name="object 78"/>
          <p:cNvSpPr/>
          <p:nvPr/>
        </p:nvSpPr>
        <p:spPr>
          <a:xfrm>
            <a:off x="2019579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9" name="object 79"/>
          <p:cNvSpPr/>
          <p:nvPr/>
        </p:nvSpPr>
        <p:spPr>
          <a:xfrm>
            <a:off x="2034707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0" name="object 80"/>
          <p:cNvSpPr/>
          <p:nvPr/>
        </p:nvSpPr>
        <p:spPr>
          <a:xfrm>
            <a:off x="2049835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1" name="object 81"/>
          <p:cNvSpPr/>
          <p:nvPr/>
        </p:nvSpPr>
        <p:spPr>
          <a:xfrm>
            <a:off x="2064963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2" name="object 82"/>
          <p:cNvSpPr/>
          <p:nvPr/>
        </p:nvSpPr>
        <p:spPr>
          <a:xfrm>
            <a:off x="2080091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3" name="object 83"/>
          <p:cNvSpPr/>
          <p:nvPr/>
        </p:nvSpPr>
        <p:spPr>
          <a:xfrm>
            <a:off x="2095219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4" name="object 84"/>
          <p:cNvSpPr/>
          <p:nvPr/>
        </p:nvSpPr>
        <p:spPr>
          <a:xfrm>
            <a:off x="2110347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5" name="object 85"/>
          <p:cNvSpPr/>
          <p:nvPr/>
        </p:nvSpPr>
        <p:spPr>
          <a:xfrm>
            <a:off x="2125475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6" name="object 86"/>
          <p:cNvSpPr/>
          <p:nvPr/>
        </p:nvSpPr>
        <p:spPr>
          <a:xfrm>
            <a:off x="2140603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7" name="object 87"/>
          <p:cNvSpPr/>
          <p:nvPr/>
        </p:nvSpPr>
        <p:spPr>
          <a:xfrm>
            <a:off x="2155731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8" name="object 88"/>
          <p:cNvSpPr/>
          <p:nvPr/>
        </p:nvSpPr>
        <p:spPr>
          <a:xfrm>
            <a:off x="2170859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9" name="object 89"/>
          <p:cNvSpPr/>
          <p:nvPr/>
        </p:nvSpPr>
        <p:spPr>
          <a:xfrm>
            <a:off x="2185987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0" name="object 90"/>
          <p:cNvSpPr/>
          <p:nvPr/>
        </p:nvSpPr>
        <p:spPr>
          <a:xfrm>
            <a:off x="2201115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1" name="object 91"/>
          <p:cNvSpPr/>
          <p:nvPr/>
        </p:nvSpPr>
        <p:spPr>
          <a:xfrm>
            <a:off x="2216243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2" name="object 92"/>
          <p:cNvSpPr/>
          <p:nvPr/>
        </p:nvSpPr>
        <p:spPr>
          <a:xfrm>
            <a:off x="2231371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3" name="object 93"/>
          <p:cNvSpPr/>
          <p:nvPr/>
        </p:nvSpPr>
        <p:spPr>
          <a:xfrm>
            <a:off x="2246499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4" name="object 94"/>
          <p:cNvSpPr/>
          <p:nvPr/>
        </p:nvSpPr>
        <p:spPr>
          <a:xfrm>
            <a:off x="2261627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5" name="object 95"/>
          <p:cNvSpPr/>
          <p:nvPr/>
        </p:nvSpPr>
        <p:spPr>
          <a:xfrm>
            <a:off x="2276754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6" name="object 96"/>
          <p:cNvSpPr/>
          <p:nvPr/>
        </p:nvSpPr>
        <p:spPr>
          <a:xfrm>
            <a:off x="2291882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7" name="object 97"/>
          <p:cNvSpPr/>
          <p:nvPr/>
        </p:nvSpPr>
        <p:spPr>
          <a:xfrm>
            <a:off x="2307010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8" name="object 98"/>
          <p:cNvSpPr/>
          <p:nvPr/>
        </p:nvSpPr>
        <p:spPr>
          <a:xfrm>
            <a:off x="2322138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9" name="object 99"/>
          <p:cNvSpPr/>
          <p:nvPr/>
        </p:nvSpPr>
        <p:spPr>
          <a:xfrm>
            <a:off x="2337266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0" name="object 100"/>
          <p:cNvSpPr/>
          <p:nvPr/>
        </p:nvSpPr>
        <p:spPr>
          <a:xfrm>
            <a:off x="2352394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1" name="object 101"/>
          <p:cNvSpPr/>
          <p:nvPr/>
        </p:nvSpPr>
        <p:spPr>
          <a:xfrm>
            <a:off x="2367522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2" name="object 102"/>
          <p:cNvSpPr/>
          <p:nvPr/>
        </p:nvSpPr>
        <p:spPr>
          <a:xfrm>
            <a:off x="2382650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3" name="object 103"/>
          <p:cNvSpPr/>
          <p:nvPr/>
        </p:nvSpPr>
        <p:spPr>
          <a:xfrm>
            <a:off x="2397778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4" name="object 104"/>
          <p:cNvSpPr/>
          <p:nvPr/>
        </p:nvSpPr>
        <p:spPr>
          <a:xfrm>
            <a:off x="2412906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5" name="object 105"/>
          <p:cNvSpPr/>
          <p:nvPr/>
        </p:nvSpPr>
        <p:spPr>
          <a:xfrm>
            <a:off x="2428034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6" name="object 106"/>
          <p:cNvSpPr/>
          <p:nvPr/>
        </p:nvSpPr>
        <p:spPr>
          <a:xfrm>
            <a:off x="2443162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7" name="object 107"/>
          <p:cNvSpPr/>
          <p:nvPr/>
        </p:nvSpPr>
        <p:spPr>
          <a:xfrm>
            <a:off x="2458290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8" name="object 108"/>
          <p:cNvSpPr/>
          <p:nvPr/>
        </p:nvSpPr>
        <p:spPr>
          <a:xfrm>
            <a:off x="2473418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9" name="object 109"/>
          <p:cNvSpPr/>
          <p:nvPr/>
        </p:nvSpPr>
        <p:spPr>
          <a:xfrm>
            <a:off x="2488546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0" name="object 110"/>
          <p:cNvSpPr/>
          <p:nvPr/>
        </p:nvSpPr>
        <p:spPr>
          <a:xfrm>
            <a:off x="2503674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1" name="object 111"/>
          <p:cNvSpPr/>
          <p:nvPr/>
        </p:nvSpPr>
        <p:spPr>
          <a:xfrm>
            <a:off x="2518802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2" name="object 112"/>
          <p:cNvSpPr/>
          <p:nvPr/>
        </p:nvSpPr>
        <p:spPr>
          <a:xfrm>
            <a:off x="2533929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3" name="object 113"/>
          <p:cNvSpPr/>
          <p:nvPr/>
        </p:nvSpPr>
        <p:spPr>
          <a:xfrm>
            <a:off x="2549057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4" name="object 114"/>
          <p:cNvSpPr/>
          <p:nvPr/>
        </p:nvSpPr>
        <p:spPr>
          <a:xfrm>
            <a:off x="2564185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5" name="object 115"/>
          <p:cNvSpPr/>
          <p:nvPr/>
        </p:nvSpPr>
        <p:spPr>
          <a:xfrm>
            <a:off x="2579313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6" name="object 116"/>
          <p:cNvSpPr/>
          <p:nvPr/>
        </p:nvSpPr>
        <p:spPr>
          <a:xfrm>
            <a:off x="2594441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7" name="object 117"/>
          <p:cNvSpPr/>
          <p:nvPr/>
        </p:nvSpPr>
        <p:spPr>
          <a:xfrm>
            <a:off x="2609569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8" name="object 118"/>
          <p:cNvSpPr/>
          <p:nvPr/>
        </p:nvSpPr>
        <p:spPr>
          <a:xfrm>
            <a:off x="2624697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9" name="object 119"/>
          <p:cNvSpPr/>
          <p:nvPr/>
        </p:nvSpPr>
        <p:spPr>
          <a:xfrm>
            <a:off x="2639825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0" name="object 120"/>
          <p:cNvSpPr/>
          <p:nvPr/>
        </p:nvSpPr>
        <p:spPr>
          <a:xfrm>
            <a:off x="2654953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1" name="object 121"/>
          <p:cNvSpPr/>
          <p:nvPr/>
        </p:nvSpPr>
        <p:spPr>
          <a:xfrm>
            <a:off x="2670081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2" name="object 122"/>
          <p:cNvSpPr/>
          <p:nvPr/>
        </p:nvSpPr>
        <p:spPr>
          <a:xfrm>
            <a:off x="2685209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3" name="object 123"/>
          <p:cNvSpPr/>
          <p:nvPr/>
        </p:nvSpPr>
        <p:spPr>
          <a:xfrm>
            <a:off x="2700337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4" name="object 124"/>
          <p:cNvSpPr/>
          <p:nvPr/>
        </p:nvSpPr>
        <p:spPr>
          <a:xfrm>
            <a:off x="2715465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5" name="object 125"/>
          <p:cNvSpPr/>
          <p:nvPr/>
        </p:nvSpPr>
        <p:spPr>
          <a:xfrm>
            <a:off x="2730593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6" name="object 126"/>
          <p:cNvSpPr/>
          <p:nvPr/>
        </p:nvSpPr>
        <p:spPr>
          <a:xfrm>
            <a:off x="2745721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7" name="object 127"/>
          <p:cNvSpPr/>
          <p:nvPr/>
        </p:nvSpPr>
        <p:spPr>
          <a:xfrm>
            <a:off x="2760849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8" name="object 128"/>
          <p:cNvSpPr/>
          <p:nvPr/>
        </p:nvSpPr>
        <p:spPr>
          <a:xfrm>
            <a:off x="2775977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9" name="object 129"/>
          <p:cNvSpPr/>
          <p:nvPr/>
        </p:nvSpPr>
        <p:spPr>
          <a:xfrm>
            <a:off x="2791104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0" name="object 130"/>
          <p:cNvSpPr/>
          <p:nvPr/>
        </p:nvSpPr>
        <p:spPr>
          <a:xfrm>
            <a:off x="2806232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1" name="object 131"/>
          <p:cNvSpPr/>
          <p:nvPr/>
        </p:nvSpPr>
        <p:spPr>
          <a:xfrm>
            <a:off x="2821360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2" name="object 132"/>
          <p:cNvSpPr/>
          <p:nvPr/>
        </p:nvSpPr>
        <p:spPr>
          <a:xfrm>
            <a:off x="2836488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3" name="object 133"/>
          <p:cNvSpPr/>
          <p:nvPr/>
        </p:nvSpPr>
        <p:spPr>
          <a:xfrm>
            <a:off x="2851616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4" name="object 134"/>
          <p:cNvSpPr/>
          <p:nvPr/>
        </p:nvSpPr>
        <p:spPr>
          <a:xfrm>
            <a:off x="2866744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5" name="object 135"/>
          <p:cNvSpPr/>
          <p:nvPr/>
        </p:nvSpPr>
        <p:spPr>
          <a:xfrm>
            <a:off x="2881872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6" name="object 136"/>
          <p:cNvSpPr/>
          <p:nvPr/>
        </p:nvSpPr>
        <p:spPr>
          <a:xfrm>
            <a:off x="2897000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7" name="object 137"/>
          <p:cNvSpPr/>
          <p:nvPr/>
        </p:nvSpPr>
        <p:spPr>
          <a:xfrm>
            <a:off x="2912128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8" name="object 138"/>
          <p:cNvSpPr/>
          <p:nvPr/>
        </p:nvSpPr>
        <p:spPr>
          <a:xfrm>
            <a:off x="2927256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9" name="object 139"/>
          <p:cNvSpPr/>
          <p:nvPr/>
        </p:nvSpPr>
        <p:spPr>
          <a:xfrm>
            <a:off x="2942384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0" name="object 140"/>
          <p:cNvSpPr/>
          <p:nvPr/>
        </p:nvSpPr>
        <p:spPr>
          <a:xfrm>
            <a:off x="2957512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1" name="object 141"/>
          <p:cNvSpPr/>
          <p:nvPr/>
        </p:nvSpPr>
        <p:spPr>
          <a:xfrm>
            <a:off x="2972640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2" name="object 142"/>
          <p:cNvSpPr/>
          <p:nvPr/>
        </p:nvSpPr>
        <p:spPr>
          <a:xfrm>
            <a:off x="2987768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3" name="object 143"/>
          <p:cNvSpPr/>
          <p:nvPr/>
        </p:nvSpPr>
        <p:spPr>
          <a:xfrm>
            <a:off x="3002896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4" name="object 144"/>
          <p:cNvSpPr/>
          <p:nvPr/>
        </p:nvSpPr>
        <p:spPr>
          <a:xfrm>
            <a:off x="3018024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5" name="object 145"/>
          <p:cNvSpPr/>
          <p:nvPr/>
        </p:nvSpPr>
        <p:spPr>
          <a:xfrm>
            <a:off x="3033152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6" name="object 146"/>
          <p:cNvSpPr/>
          <p:nvPr/>
        </p:nvSpPr>
        <p:spPr>
          <a:xfrm>
            <a:off x="3048279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7" name="object 147"/>
          <p:cNvSpPr/>
          <p:nvPr/>
        </p:nvSpPr>
        <p:spPr>
          <a:xfrm>
            <a:off x="3063407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8" name="object 148"/>
          <p:cNvSpPr/>
          <p:nvPr/>
        </p:nvSpPr>
        <p:spPr>
          <a:xfrm>
            <a:off x="3078535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9" name="object 149"/>
          <p:cNvSpPr/>
          <p:nvPr/>
        </p:nvSpPr>
        <p:spPr>
          <a:xfrm>
            <a:off x="3093663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0" name="object 150"/>
          <p:cNvSpPr/>
          <p:nvPr/>
        </p:nvSpPr>
        <p:spPr>
          <a:xfrm>
            <a:off x="3108791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1" name="object 151"/>
          <p:cNvSpPr/>
          <p:nvPr/>
        </p:nvSpPr>
        <p:spPr>
          <a:xfrm>
            <a:off x="3123919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2" name="object 152"/>
          <p:cNvSpPr/>
          <p:nvPr/>
        </p:nvSpPr>
        <p:spPr>
          <a:xfrm>
            <a:off x="3139047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3" name="object 153"/>
          <p:cNvSpPr/>
          <p:nvPr/>
        </p:nvSpPr>
        <p:spPr>
          <a:xfrm>
            <a:off x="3154175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4" name="object 154"/>
          <p:cNvSpPr/>
          <p:nvPr/>
        </p:nvSpPr>
        <p:spPr>
          <a:xfrm>
            <a:off x="3169303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5" name="object 155"/>
          <p:cNvSpPr/>
          <p:nvPr/>
        </p:nvSpPr>
        <p:spPr>
          <a:xfrm>
            <a:off x="3184431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6" name="object 156"/>
          <p:cNvSpPr/>
          <p:nvPr/>
        </p:nvSpPr>
        <p:spPr>
          <a:xfrm>
            <a:off x="3199559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7" name="object 157"/>
          <p:cNvSpPr/>
          <p:nvPr/>
        </p:nvSpPr>
        <p:spPr>
          <a:xfrm>
            <a:off x="3214687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8" name="object 158"/>
          <p:cNvSpPr/>
          <p:nvPr/>
        </p:nvSpPr>
        <p:spPr>
          <a:xfrm>
            <a:off x="3229815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9" name="object 159"/>
          <p:cNvSpPr/>
          <p:nvPr/>
        </p:nvSpPr>
        <p:spPr>
          <a:xfrm>
            <a:off x="3244943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0" name="object 160"/>
          <p:cNvSpPr/>
          <p:nvPr/>
        </p:nvSpPr>
        <p:spPr>
          <a:xfrm>
            <a:off x="3260071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1" name="object 161"/>
          <p:cNvSpPr/>
          <p:nvPr/>
        </p:nvSpPr>
        <p:spPr>
          <a:xfrm>
            <a:off x="3275199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2" name="object 162"/>
          <p:cNvSpPr/>
          <p:nvPr/>
        </p:nvSpPr>
        <p:spPr>
          <a:xfrm>
            <a:off x="3290327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3" name="object 163"/>
          <p:cNvSpPr/>
          <p:nvPr/>
        </p:nvSpPr>
        <p:spPr>
          <a:xfrm>
            <a:off x="3305454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4" name="object 164"/>
          <p:cNvSpPr/>
          <p:nvPr/>
        </p:nvSpPr>
        <p:spPr>
          <a:xfrm>
            <a:off x="3320582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5" name="object 165"/>
          <p:cNvSpPr/>
          <p:nvPr/>
        </p:nvSpPr>
        <p:spPr>
          <a:xfrm>
            <a:off x="3335710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6" name="object 166"/>
          <p:cNvSpPr/>
          <p:nvPr/>
        </p:nvSpPr>
        <p:spPr>
          <a:xfrm>
            <a:off x="3350838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7" name="object 167"/>
          <p:cNvSpPr/>
          <p:nvPr/>
        </p:nvSpPr>
        <p:spPr>
          <a:xfrm>
            <a:off x="3365966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8" name="object 168"/>
          <p:cNvSpPr/>
          <p:nvPr/>
        </p:nvSpPr>
        <p:spPr>
          <a:xfrm>
            <a:off x="3381094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9" name="object 169"/>
          <p:cNvSpPr/>
          <p:nvPr/>
        </p:nvSpPr>
        <p:spPr>
          <a:xfrm>
            <a:off x="3396222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0" name="object 170"/>
          <p:cNvSpPr/>
          <p:nvPr/>
        </p:nvSpPr>
        <p:spPr>
          <a:xfrm>
            <a:off x="3411350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1" name="object 171"/>
          <p:cNvSpPr/>
          <p:nvPr/>
        </p:nvSpPr>
        <p:spPr>
          <a:xfrm>
            <a:off x="3426478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2" name="object 172"/>
          <p:cNvSpPr/>
          <p:nvPr/>
        </p:nvSpPr>
        <p:spPr>
          <a:xfrm>
            <a:off x="3441606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3" name="object 173"/>
          <p:cNvSpPr/>
          <p:nvPr/>
        </p:nvSpPr>
        <p:spPr>
          <a:xfrm>
            <a:off x="3456734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4" name="object 174"/>
          <p:cNvSpPr/>
          <p:nvPr/>
        </p:nvSpPr>
        <p:spPr>
          <a:xfrm>
            <a:off x="3471862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5" name="object 175"/>
          <p:cNvSpPr/>
          <p:nvPr/>
        </p:nvSpPr>
        <p:spPr>
          <a:xfrm>
            <a:off x="3486990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6" name="object 176"/>
          <p:cNvSpPr/>
          <p:nvPr/>
        </p:nvSpPr>
        <p:spPr>
          <a:xfrm>
            <a:off x="3502118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7" name="object 177"/>
          <p:cNvSpPr/>
          <p:nvPr/>
        </p:nvSpPr>
        <p:spPr>
          <a:xfrm>
            <a:off x="3517246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8" name="object 178"/>
          <p:cNvSpPr/>
          <p:nvPr/>
        </p:nvSpPr>
        <p:spPr>
          <a:xfrm>
            <a:off x="3532374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9" name="object 179"/>
          <p:cNvSpPr/>
          <p:nvPr/>
        </p:nvSpPr>
        <p:spPr>
          <a:xfrm>
            <a:off x="3547502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0" name="object 180"/>
          <p:cNvSpPr/>
          <p:nvPr/>
        </p:nvSpPr>
        <p:spPr>
          <a:xfrm>
            <a:off x="3562629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1" name="object 181"/>
          <p:cNvSpPr/>
          <p:nvPr/>
        </p:nvSpPr>
        <p:spPr>
          <a:xfrm>
            <a:off x="3577757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2" name="object 182"/>
          <p:cNvSpPr/>
          <p:nvPr/>
        </p:nvSpPr>
        <p:spPr>
          <a:xfrm>
            <a:off x="3592885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3" name="object 183"/>
          <p:cNvSpPr/>
          <p:nvPr/>
        </p:nvSpPr>
        <p:spPr>
          <a:xfrm>
            <a:off x="3608013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4" name="object 184"/>
          <p:cNvSpPr/>
          <p:nvPr/>
        </p:nvSpPr>
        <p:spPr>
          <a:xfrm>
            <a:off x="3623141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5" name="object 185"/>
          <p:cNvSpPr/>
          <p:nvPr/>
        </p:nvSpPr>
        <p:spPr>
          <a:xfrm>
            <a:off x="3638269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6" name="object 186"/>
          <p:cNvSpPr/>
          <p:nvPr/>
        </p:nvSpPr>
        <p:spPr>
          <a:xfrm>
            <a:off x="3653397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7" name="object 187"/>
          <p:cNvSpPr/>
          <p:nvPr/>
        </p:nvSpPr>
        <p:spPr>
          <a:xfrm>
            <a:off x="3668525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8" name="object 188"/>
          <p:cNvSpPr/>
          <p:nvPr/>
        </p:nvSpPr>
        <p:spPr>
          <a:xfrm>
            <a:off x="3683653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9" name="object 189"/>
          <p:cNvSpPr/>
          <p:nvPr/>
        </p:nvSpPr>
        <p:spPr>
          <a:xfrm>
            <a:off x="3698781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0" name="object 190"/>
          <p:cNvSpPr/>
          <p:nvPr/>
        </p:nvSpPr>
        <p:spPr>
          <a:xfrm>
            <a:off x="3713909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1" name="object 191"/>
          <p:cNvSpPr/>
          <p:nvPr/>
        </p:nvSpPr>
        <p:spPr>
          <a:xfrm>
            <a:off x="3729037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2" name="object 192"/>
          <p:cNvSpPr/>
          <p:nvPr/>
        </p:nvSpPr>
        <p:spPr>
          <a:xfrm>
            <a:off x="3744165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3" name="object 193"/>
          <p:cNvSpPr/>
          <p:nvPr/>
        </p:nvSpPr>
        <p:spPr>
          <a:xfrm>
            <a:off x="3759293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4" name="object 194"/>
          <p:cNvSpPr/>
          <p:nvPr/>
        </p:nvSpPr>
        <p:spPr>
          <a:xfrm>
            <a:off x="3774421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5" name="object 195"/>
          <p:cNvSpPr/>
          <p:nvPr/>
        </p:nvSpPr>
        <p:spPr>
          <a:xfrm>
            <a:off x="3789549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6" name="object 196"/>
          <p:cNvSpPr/>
          <p:nvPr/>
        </p:nvSpPr>
        <p:spPr>
          <a:xfrm>
            <a:off x="3804677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7" name="object 197"/>
          <p:cNvSpPr/>
          <p:nvPr/>
        </p:nvSpPr>
        <p:spPr>
          <a:xfrm>
            <a:off x="3819804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8" name="object 198"/>
          <p:cNvSpPr/>
          <p:nvPr/>
        </p:nvSpPr>
        <p:spPr>
          <a:xfrm>
            <a:off x="3834932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9" name="object 199"/>
          <p:cNvSpPr/>
          <p:nvPr/>
        </p:nvSpPr>
        <p:spPr>
          <a:xfrm>
            <a:off x="3850060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0" name="object 200"/>
          <p:cNvSpPr/>
          <p:nvPr/>
        </p:nvSpPr>
        <p:spPr>
          <a:xfrm>
            <a:off x="3865188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1" name="object 201"/>
          <p:cNvSpPr/>
          <p:nvPr/>
        </p:nvSpPr>
        <p:spPr>
          <a:xfrm>
            <a:off x="3880316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2" name="object 202"/>
          <p:cNvSpPr/>
          <p:nvPr/>
        </p:nvSpPr>
        <p:spPr>
          <a:xfrm>
            <a:off x="3895444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3" name="object 203"/>
          <p:cNvSpPr/>
          <p:nvPr/>
        </p:nvSpPr>
        <p:spPr>
          <a:xfrm>
            <a:off x="3910572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4" name="object 204"/>
          <p:cNvSpPr/>
          <p:nvPr/>
        </p:nvSpPr>
        <p:spPr>
          <a:xfrm>
            <a:off x="3925700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5" name="object 205"/>
          <p:cNvSpPr/>
          <p:nvPr/>
        </p:nvSpPr>
        <p:spPr>
          <a:xfrm>
            <a:off x="3940828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6" name="object 206"/>
          <p:cNvSpPr/>
          <p:nvPr/>
        </p:nvSpPr>
        <p:spPr>
          <a:xfrm>
            <a:off x="3955956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7" name="object 207"/>
          <p:cNvSpPr/>
          <p:nvPr/>
        </p:nvSpPr>
        <p:spPr>
          <a:xfrm>
            <a:off x="3971084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8" name="object 208"/>
          <p:cNvSpPr/>
          <p:nvPr/>
        </p:nvSpPr>
        <p:spPr>
          <a:xfrm>
            <a:off x="3986212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9" name="object 209"/>
          <p:cNvSpPr/>
          <p:nvPr/>
        </p:nvSpPr>
        <p:spPr>
          <a:xfrm>
            <a:off x="4001340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0" name="object 210"/>
          <p:cNvSpPr/>
          <p:nvPr/>
        </p:nvSpPr>
        <p:spPr>
          <a:xfrm>
            <a:off x="4016468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1" name="object 211"/>
          <p:cNvSpPr/>
          <p:nvPr/>
        </p:nvSpPr>
        <p:spPr>
          <a:xfrm>
            <a:off x="4031596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2" name="object 212"/>
          <p:cNvSpPr/>
          <p:nvPr/>
        </p:nvSpPr>
        <p:spPr>
          <a:xfrm>
            <a:off x="4046724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3" name="object 213"/>
          <p:cNvSpPr/>
          <p:nvPr/>
        </p:nvSpPr>
        <p:spPr>
          <a:xfrm>
            <a:off x="4061852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4" name="object 214"/>
          <p:cNvSpPr/>
          <p:nvPr/>
        </p:nvSpPr>
        <p:spPr>
          <a:xfrm>
            <a:off x="4076979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5" name="object 215"/>
          <p:cNvSpPr/>
          <p:nvPr/>
        </p:nvSpPr>
        <p:spPr>
          <a:xfrm>
            <a:off x="4092107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6" name="object 216"/>
          <p:cNvSpPr/>
          <p:nvPr/>
        </p:nvSpPr>
        <p:spPr>
          <a:xfrm>
            <a:off x="4107235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7" name="object 217"/>
          <p:cNvSpPr/>
          <p:nvPr/>
        </p:nvSpPr>
        <p:spPr>
          <a:xfrm>
            <a:off x="4122363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8" name="object 218"/>
          <p:cNvSpPr/>
          <p:nvPr/>
        </p:nvSpPr>
        <p:spPr>
          <a:xfrm>
            <a:off x="4137491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9" name="object 219"/>
          <p:cNvSpPr/>
          <p:nvPr/>
        </p:nvSpPr>
        <p:spPr>
          <a:xfrm>
            <a:off x="4152619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0" name="object 220"/>
          <p:cNvSpPr/>
          <p:nvPr/>
        </p:nvSpPr>
        <p:spPr>
          <a:xfrm>
            <a:off x="4167747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1" name="object 221"/>
          <p:cNvSpPr/>
          <p:nvPr/>
        </p:nvSpPr>
        <p:spPr>
          <a:xfrm>
            <a:off x="4182875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2" name="object 222"/>
          <p:cNvSpPr/>
          <p:nvPr/>
        </p:nvSpPr>
        <p:spPr>
          <a:xfrm>
            <a:off x="4198003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3" name="object 223"/>
          <p:cNvSpPr/>
          <p:nvPr/>
        </p:nvSpPr>
        <p:spPr>
          <a:xfrm>
            <a:off x="4213131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4" name="object 224"/>
          <p:cNvSpPr/>
          <p:nvPr/>
        </p:nvSpPr>
        <p:spPr>
          <a:xfrm>
            <a:off x="4228259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5" name="object 225"/>
          <p:cNvSpPr/>
          <p:nvPr/>
        </p:nvSpPr>
        <p:spPr>
          <a:xfrm>
            <a:off x="4243387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6" name="object 226"/>
          <p:cNvSpPr/>
          <p:nvPr/>
        </p:nvSpPr>
        <p:spPr>
          <a:xfrm>
            <a:off x="4258515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7" name="object 227"/>
          <p:cNvSpPr/>
          <p:nvPr/>
        </p:nvSpPr>
        <p:spPr>
          <a:xfrm>
            <a:off x="4273643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8" name="object 228"/>
          <p:cNvSpPr/>
          <p:nvPr/>
        </p:nvSpPr>
        <p:spPr>
          <a:xfrm>
            <a:off x="4288771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9" name="object 229"/>
          <p:cNvSpPr/>
          <p:nvPr/>
        </p:nvSpPr>
        <p:spPr>
          <a:xfrm>
            <a:off x="4303899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0" name="object 230"/>
          <p:cNvSpPr/>
          <p:nvPr/>
        </p:nvSpPr>
        <p:spPr>
          <a:xfrm>
            <a:off x="4319027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1" name="object 231"/>
          <p:cNvSpPr/>
          <p:nvPr/>
        </p:nvSpPr>
        <p:spPr>
          <a:xfrm>
            <a:off x="4334154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2" name="object 232"/>
          <p:cNvSpPr/>
          <p:nvPr/>
        </p:nvSpPr>
        <p:spPr>
          <a:xfrm>
            <a:off x="4349282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3" name="object 233"/>
          <p:cNvSpPr/>
          <p:nvPr/>
        </p:nvSpPr>
        <p:spPr>
          <a:xfrm>
            <a:off x="4364410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4" name="object 234"/>
          <p:cNvSpPr/>
          <p:nvPr/>
        </p:nvSpPr>
        <p:spPr>
          <a:xfrm>
            <a:off x="4379538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5" name="object 235"/>
          <p:cNvSpPr/>
          <p:nvPr/>
        </p:nvSpPr>
        <p:spPr>
          <a:xfrm>
            <a:off x="4394666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6" name="object 236"/>
          <p:cNvSpPr/>
          <p:nvPr/>
        </p:nvSpPr>
        <p:spPr>
          <a:xfrm>
            <a:off x="4409794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7" name="object 237"/>
          <p:cNvSpPr/>
          <p:nvPr/>
        </p:nvSpPr>
        <p:spPr>
          <a:xfrm>
            <a:off x="4424922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8" name="object 238"/>
          <p:cNvSpPr/>
          <p:nvPr/>
        </p:nvSpPr>
        <p:spPr>
          <a:xfrm>
            <a:off x="4440050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9" name="object 239"/>
          <p:cNvSpPr/>
          <p:nvPr/>
        </p:nvSpPr>
        <p:spPr>
          <a:xfrm>
            <a:off x="4455178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0" name="object 240"/>
          <p:cNvSpPr/>
          <p:nvPr/>
        </p:nvSpPr>
        <p:spPr>
          <a:xfrm>
            <a:off x="4470305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1" name="object 241"/>
          <p:cNvSpPr/>
          <p:nvPr/>
        </p:nvSpPr>
        <p:spPr>
          <a:xfrm>
            <a:off x="4485434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2" name="object 242"/>
          <p:cNvSpPr/>
          <p:nvPr/>
        </p:nvSpPr>
        <p:spPr>
          <a:xfrm>
            <a:off x="4500562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3" name="object 243"/>
          <p:cNvSpPr/>
          <p:nvPr/>
        </p:nvSpPr>
        <p:spPr>
          <a:xfrm>
            <a:off x="4515690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4" name="object 244"/>
          <p:cNvSpPr/>
          <p:nvPr/>
        </p:nvSpPr>
        <p:spPr>
          <a:xfrm>
            <a:off x="4530818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5" name="object 245"/>
          <p:cNvSpPr/>
          <p:nvPr/>
        </p:nvSpPr>
        <p:spPr>
          <a:xfrm>
            <a:off x="4545945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6" name="object 246"/>
          <p:cNvSpPr/>
          <p:nvPr/>
        </p:nvSpPr>
        <p:spPr>
          <a:xfrm>
            <a:off x="4561074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7" name="object 247"/>
          <p:cNvSpPr/>
          <p:nvPr/>
        </p:nvSpPr>
        <p:spPr>
          <a:xfrm>
            <a:off x="4576202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8" name="object 248"/>
          <p:cNvSpPr/>
          <p:nvPr/>
        </p:nvSpPr>
        <p:spPr>
          <a:xfrm>
            <a:off x="4591329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9" name="object 249"/>
          <p:cNvSpPr/>
          <p:nvPr/>
        </p:nvSpPr>
        <p:spPr>
          <a:xfrm>
            <a:off x="4606457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0" name="object 250"/>
          <p:cNvSpPr/>
          <p:nvPr/>
        </p:nvSpPr>
        <p:spPr>
          <a:xfrm>
            <a:off x="4621584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1" name="object 251"/>
          <p:cNvSpPr/>
          <p:nvPr/>
        </p:nvSpPr>
        <p:spPr>
          <a:xfrm>
            <a:off x="4636713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2" name="object 252"/>
          <p:cNvSpPr/>
          <p:nvPr/>
        </p:nvSpPr>
        <p:spPr>
          <a:xfrm>
            <a:off x="4651841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3" name="object 253"/>
          <p:cNvSpPr/>
          <p:nvPr/>
        </p:nvSpPr>
        <p:spPr>
          <a:xfrm>
            <a:off x="4666969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4" name="object 254"/>
          <p:cNvSpPr/>
          <p:nvPr/>
        </p:nvSpPr>
        <p:spPr>
          <a:xfrm>
            <a:off x="4682097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5" name="object 255"/>
          <p:cNvSpPr/>
          <p:nvPr/>
        </p:nvSpPr>
        <p:spPr>
          <a:xfrm>
            <a:off x="4697224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6" name="object 256"/>
          <p:cNvSpPr/>
          <p:nvPr/>
        </p:nvSpPr>
        <p:spPr>
          <a:xfrm>
            <a:off x="4712353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7" name="object 257"/>
          <p:cNvSpPr/>
          <p:nvPr/>
        </p:nvSpPr>
        <p:spPr>
          <a:xfrm>
            <a:off x="4727481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8" name="object 258"/>
          <p:cNvSpPr/>
          <p:nvPr/>
        </p:nvSpPr>
        <p:spPr>
          <a:xfrm>
            <a:off x="4742609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9" name="object 259"/>
          <p:cNvSpPr/>
          <p:nvPr/>
        </p:nvSpPr>
        <p:spPr>
          <a:xfrm>
            <a:off x="4757737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0" name="object 260"/>
          <p:cNvSpPr/>
          <p:nvPr/>
        </p:nvSpPr>
        <p:spPr>
          <a:xfrm>
            <a:off x="4772864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1" name="object 261"/>
          <p:cNvSpPr/>
          <p:nvPr/>
        </p:nvSpPr>
        <p:spPr>
          <a:xfrm>
            <a:off x="4787993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2" name="object 262"/>
          <p:cNvSpPr/>
          <p:nvPr/>
        </p:nvSpPr>
        <p:spPr>
          <a:xfrm>
            <a:off x="4803121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3" name="object 263"/>
          <p:cNvSpPr/>
          <p:nvPr/>
        </p:nvSpPr>
        <p:spPr>
          <a:xfrm>
            <a:off x="4818249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4" name="object 264"/>
          <p:cNvSpPr/>
          <p:nvPr/>
        </p:nvSpPr>
        <p:spPr>
          <a:xfrm>
            <a:off x="4833377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5" name="object 265"/>
          <p:cNvSpPr/>
          <p:nvPr/>
        </p:nvSpPr>
        <p:spPr>
          <a:xfrm>
            <a:off x="4848504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6" name="object 266"/>
          <p:cNvSpPr/>
          <p:nvPr/>
        </p:nvSpPr>
        <p:spPr>
          <a:xfrm>
            <a:off x="4863632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7" name="object 267"/>
          <p:cNvSpPr/>
          <p:nvPr/>
        </p:nvSpPr>
        <p:spPr>
          <a:xfrm>
            <a:off x="4878760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8" name="object 268"/>
          <p:cNvSpPr/>
          <p:nvPr/>
        </p:nvSpPr>
        <p:spPr>
          <a:xfrm>
            <a:off x="4893888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9" name="object 269"/>
          <p:cNvSpPr/>
          <p:nvPr/>
        </p:nvSpPr>
        <p:spPr>
          <a:xfrm>
            <a:off x="4909016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0" name="object 270"/>
          <p:cNvSpPr/>
          <p:nvPr/>
        </p:nvSpPr>
        <p:spPr>
          <a:xfrm>
            <a:off x="4924143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1" name="object 271"/>
          <p:cNvSpPr/>
          <p:nvPr/>
        </p:nvSpPr>
        <p:spPr>
          <a:xfrm>
            <a:off x="4939272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2" name="object 272"/>
          <p:cNvSpPr/>
          <p:nvPr/>
        </p:nvSpPr>
        <p:spPr>
          <a:xfrm>
            <a:off x="4954400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3" name="object 273"/>
          <p:cNvSpPr/>
          <p:nvPr/>
        </p:nvSpPr>
        <p:spPr>
          <a:xfrm>
            <a:off x="4969528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4" name="object 274"/>
          <p:cNvSpPr/>
          <p:nvPr/>
        </p:nvSpPr>
        <p:spPr>
          <a:xfrm>
            <a:off x="4984656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5" name="object 275"/>
          <p:cNvSpPr/>
          <p:nvPr/>
        </p:nvSpPr>
        <p:spPr>
          <a:xfrm>
            <a:off x="4999783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6" name="object 276"/>
          <p:cNvSpPr/>
          <p:nvPr/>
        </p:nvSpPr>
        <p:spPr>
          <a:xfrm>
            <a:off x="5014912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7" name="object 277"/>
          <p:cNvSpPr/>
          <p:nvPr/>
        </p:nvSpPr>
        <p:spPr>
          <a:xfrm>
            <a:off x="5030040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8" name="object 278"/>
          <p:cNvSpPr/>
          <p:nvPr/>
        </p:nvSpPr>
        <p:spPr>
          <a:xfrm>
            <a:off x="5045168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9" name="object 279"/>
          <p:cNvSpPr/>
          <p:nvPr/>
        </p:nvSpPr>
        <p:spPr>
          <a:xfrm>
            <a:off x="5060296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0" name="object 280"/>
          <p:cNvSpPr/>
          <p:nvPr/>
        </p:nvSpPr>
        <p:spPr>
          <a:xfrm>
            <a:off x="5075423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1" name="object 281"/>
          <p:cNvSpPr/>
          <p:nvPr/>
        </p:nvSpPr>
        <p:spPr>
          <a:xfrm>
            <a:off x="5090552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2" name="object 282"/>
          <p:cNvSpPr/>
          <p:nvPr/>
        </p:nvSpPr>
        <p:spPr>
          <a:xfrm>
            <a:off x="5105679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3" name="object 283"/>
          <p:cNvSpPr/>
          <p:nvPr/>
        </p:nvSpPr>
        <p:spPr>
          <a:xfrm>
            <a:off x="5120807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4" name="object 284"/>
          <p:cNvSpPr/>
          <p:nvPr/>
        </p:nvSpPr>
        <p:spPr>
          <a:xfrm>
            <a:off x="5135935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5" name="object 285"/>
          <p:cNvSpPr/>
          <p:nvPr/>
        </p:nvSpPr>
        <p:spPr>
          <a:xfrm>
            <a:off x="5151062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6" name="object 286"/>
          <p:cNvSpPr/>
          <p:nvPr/>
        </p:nvSpPr>
        <p:spPr>
          <a:xfrm>
            <a:off x="5166191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7" name="object 287"/>
          <p:cNvSpPr/>
          <p:nvPr/>
        </p:nvSpPr>
        <p:spPr>
          <a:xfrm>
            <a:off x="5181319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8" name="object 288"/>
          <p:cNvSpPr/>
          <p:nvPr/>
        </p:nvSpPr>
        <p:spPr>
          <a:xfrm>
            <a:off x="5196447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9" name="object 289"/>
          <p:cNvSpPr/>
          <p:nvPr/>
        </p:nvSpPr>
        <p:spPr>
          <a:xfrm>
            <a:off x="5211575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0" name="object 290"/>
          <p:cNvSpPr/>
          <p:nvPr/>
        </p:nvSpPr>
        <p:spPr>
          <a:xfrm>
            <a:off x="5226702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1" name="object 291"/>
          <p:cNvSpPr/>
          <p:nvPr/>
        </p:nvSpPr>
        <p:spPr>
          <a:xfrm>
            <a:off x="5241831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2" name="object 292"/>
          <p:cNvSpPr/>
          <p:nvPr/>
        </p:nvSpPr>
        <p:spPr>
          <a:xfrm>
            <a:off x="5256959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3" name="object 293"/>
          <p:cNvSpPr/>
          <p:nvPr/>
        </p:nvSpPr>
        <p:spPr>
          <a:xfrm>
            <a:off x="5272087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4" name="object 294"/>
          <p:cNvSpPr/>
          <p:nvPr/>
        </p:nvSpPr>
        <p:spPr>
          <a:xfrm>
            <a:off x="5287215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5" name="object 295"/>
          <p:cNvSpPr/>
          <p:nvPr/>
        </p:nvSpPr>
        <p:spPr>
          <a:xfrm>
            <a:off x="5302342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6" name="object 296"/>
          <p:cNvSpPr/>
          <p:nvPr/>
        </p:nvSpPr>
        <p:spPr>
          <a:xfrm>
            <a:off x="5317471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7" name="object 297"/>
          <p:cNvSpPr/>
          <p:nvPr/>
        </p:nvSpPr>
        <p:spPr>
          <a:xfrm>
            <a:off x="5332599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8" name="object 298"/>
          <p:cNvSpPr/>
          <p:nvPr/>
        </p:nvSpPr>
        <p:spPr>
          <a:xfrm>
            <a:off x="5347727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9" name="object 299"/>
          <p:cNvSpPr/>
          <p:nvPr/>
        </p:nvSpPr>
        <p:spPr>
          <a:xfrm>
            <a:off x="5362854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0" name="object 300"/>
          <p:cNvSpPr/>
          <p:nvPr/>
        </p:nvSpPr>
        <p:spPr>
          <a:xfrm>
            <a:off x="5377982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1" name="object 301"/>
          <p:cNvSpPr/>
          <p:nvPr/>
        </p:nvSpPr>
        <p:spPr>
          <a:xfrm>
            <a:off x="5393110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2" name="object 302"/>
          <p:cNvSpPr/>
          <p:nvPr/>
        </p:nvSpPr>
        <p:spPr>
          <a:xfrm>
            <a:off x="5408238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3" name="object 303"/>
          <p:cNvSpPr/>
          <p:nvPr/>
        </p:nvSpPr>
        <p:spPr>
          <a:xfrm>
            <a:off x="5423366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4" name="object 304"/>
          <p:cNvSpPr/>
          <p:nvPr/>
        </p:nvSpPr>
        <p:spPr>
          <a:xfrm>
            <a:off x="5438493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5" name="object 305"/>
          <p:cNvSpPr/>
          <p:nvPr/>
        </p:nvSpPr>
        <p:spPr>
          <a:xfrm>
            <a:off x="5453621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6" name="object 306"/>
          <p:cNvSpPr/>
          <p:nvPr/>
        </p:nvSpPr>
        <p:spPr>
          <a:xfrm>
            <a:off x="5468750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7" name="object 307"/>
          <p:cNvSpPr/>
          <p:nvPr/>
        </p:nvSpPr>
        <p:spPr>
          <a:xfrm>
            <a:off x="5483878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8" name="object 308"/>
          <p:cNvSpPr/>
          <p:nvPr/>
        </p:nvSpPr>
        <p:spPr>
          <a:xfrm>
            <a:off x="5499006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9" name="object 309"/>
          <p:cNvSpPr/>
          <p:nvPr/>
        </p:nvSpPr>
        <p:spPr>
          <a:xfrm>
            <a:off x="5514133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0" name="object 310"/>
          <p:cNvSpPr/>
          <p:nvPr/>
        </p:nvSpPr>
        <p:spPr>
          <a:xfrm>
            <a:off x="5529261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1" name="object 311"/>
          <p:cNvSpPr/>
          <p:nvPr/>
        </p:nvSpPr>
        <p:spPr>
          <a:xfrm>
            <a:off x="5544390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2" name="object 312"/>
          <p:cNvSpPr/>
          <p:nvPr/>
        </p:nvSpPr>
        <p:spPr>
          <a:xfrm>
            <a:off x="5559518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3" name="object 313"/>
          <p:cNvSpPr/>
          <p:nvPr/>
        </p:nvSpPr>
        <p:spPr>
          <a:xfrm>
            <a:off x="5574646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4" name="object 314"/>
          <p:cNvSpPr/>
          <p:nvPr/>
        </p:nvSpPr>
        <p:spPr>
          <a:xfrm>
            <a:off x="5589773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5" name="object 315"/>
          <p:cNvSpPr/>
          <p:nvPr/>
        </p:nvSpPr>
        <p:spPr>
          <a:xfrm>
            <a:off x="5604901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6" name="object 316"/>
          <p:cNvSpPr/>
          <p:nvPr/>
        </p:nvSpPr>
        <p:spPr>
          <a:xfrm>
            <a:off x="5620029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7" name="object 317"/>
          <p:cNvSpPr/>
          <p:nvPr/>
        </p:nvSpPr>
        <p:spPr>
          <a:xfrm>
            <a:off x="5635157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8" name="object 318"/>
          <p:cNvSpPr/>
          <p:nvPr/>
        </p:nvSpPr>
        <p:spPr>
          <a:xfrm>
            <a:off x="5650285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9" name="object 319"/>
          <p:cNvSpPr/>
          <p:nvPr/>
        </p:nvSpPr>
        <p:spPr>
          <a:xfrm>
            <a:off x="5665412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0" name="object 320"/>
          <p:cNvSpPr/>
          <p:nvPr/>
        </p:nvSpPr>
        <p:spPr>
          <a:xfrm>
            <a:off x="5680540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1" name="object 321"/>
          <p:cNvSpPr/>
          <p:nvPr/>
        </p:nvSpPr>
        <p:spPr>
          <a:xfrm>
            <a:off x="5695669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2" name="object 322"/>
          <p:cNvSpPr/>
          <p:nvPr/>
        </p:nvSpPr>
        <p:spPr>
          <a:xfrm>
            <a:off x="5710797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3" name="object 323"/>
          <p:cNvSpPr/>
          <p:nvPr/>
        </p:nvSpPr>
        <p:spPr>
          <a:xfrm>
            <a:off x="5725925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4" name="object 324"/>
          <p:cNvSpPr/>
          <p:nvPr/>
        </p:nvSpPr>
        <p:spPr>
          <a:xfrm>
            <a:off x="5741052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5" name="object 325"/>
          <p:cNvSpPr/>
          <p:nvPr/>
        </p:nvSpPr>
        <p:spPr>
          <a:xfrm>
            <a:off x="5756180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6" name="object 326"/>
          <p:cNvSpPr/>
          <p:nvPr/>
        </p:nvSpPr>
        <p:spPr>
          <a:xfrm>
            <a:off x="5771309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7" name="object 327"/>
          <p:cNvSpPr/>
          <p:nvPr/>
        </p:nvSpPr>
        <p:spPr>
          <a:xfrm>
            <a:off x="5786437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8" name="object 328"/>
          <p:cNvSpPr/>
          <p:nvPr/>
        </p:nvSpPr>
        <p:spPr>
          <a:xfrm>
            <a:off x="5801565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9" name="object 329"/>
          <p:cNvSpPr/>
          <p:nvPr/>
        </p:nvSpPr>
        <p:spPr>
          <a:xfrm>
            <a:off x="5816692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0" name="object 330"/>
          <p:cNvSpPr/>
          <p:nvPr/>
        </p:nvSpPr>
        <p:spPr>
          <a:xfrm>
            <a:off x="5831820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1" name="object 331"/>
          <p:cNvSpPr/>
          <p:nvPr/>
        </p:nvSpPr>
        <p:spPr>
          <a:xfrm>
            <a:off x="5846949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2" name="object 332"/>
          <p:cNvSpPr/>
          <p:nvPr/>
        </p:nvSpPr>
        <p:spPr>
          <a:xfrm>
            <a:off x="5862077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3" name="object 333"/>
          <p:cNvSpPr/>
          <p:nvPr/>
        </p:nvSpPr>
        <p:spPr>
          <a:xfrm>
            <a:off x="5877204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4" name="object 334"/>
          <p:cNvSpPr/>
          <p:nvPr/>
        </p:nvSpPr>
        <p:spPr>
          <a:xfrm>
            <a:off x="5892332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5" name="object 335"/>
          <p:cNvSpPr/>
          <p:nvPr/>
        </p:nvSpPr>
        <p:spPr>
          <a:xfrm>
            <a:off x="5907460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6" name="object 336"/>
          <p:cNvSpPr/>
          <p:nvPr/>
        </p:nvSpPr>
        <p:spPr>
          <a:xfrm>
            <a:off x="5922588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7" name="object 337"/>
          <p:cNvSpPr/>
          <p:nvPr/>
        </p:nvSpPr>
        <p:spPr>
          <a:xfrm>
            <a:off x="5937715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8" name="object 338"/>
          <p:cNvSpPr/>
          <p:nvPr/>
        </p:nvSpPr>
        <p:spPr>
          <a:xfrm>
            <a:off x="5952844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9" name="object 339"/>
          <p:cNvSpPr/>
          <p:nvPr/>
        </p:nvSpPr>
        <p:spPr>
          <a:xfrm>
            <a:off x="5967971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0" name="object 340"/>
          <p:cNvSpPr/>
          <p:nvPr/>
        </p:nvSpPr>
        <p:spPr>
          <a:xfrm>
            <a:off x="5983100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1" name="object 341"/>
          <p:cNvSpPr/>
          <p:nvPr/>
        </p:nvSpPr>
        <p:spPr>
          <a:xfrm>
            <a:off x="5998228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2" name="object 342"/>
          <p:cNvSpPr/>
          <p:nvPr/>
        </p:nvSpPr>
        <p:spPr>
          <a:xfrm>
            <a:off x="6013355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3" name="object 343"/>
          <p:cNvSpPr/>
          <p:nvPr/>
        </p:nvSpPr>
        <p:spPr>
          <a:xfrm>
            <a:off x="6028484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4" name="object 344"/>
          <p:cNvSpPr/>
          <p:nvPr/>
        </p:nvSpPr>
        <p:spPr>
          <a:xfrm>
            <a:off x="6043611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5" name="object 345"/>
          <p:cNvSpPr/>
          <p:nvPr/>
        </p:nvSpPr>
        <p:spPr>
          <a:xfrm>
            <a:off x="6058740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6" name="object 346"/>
          <p:cNvSpPr/>
          <p:nvPr/>
        </p:nvSpPr>
        <p:spPr>
          <a:xfrm>
            <a:off x="6073868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7" name="object 347"/>
          <p:cNvSpPr/>
          <p:nvPr/>
        </p:nvSpPr>
        <p:spPr>
          <a:xfrm>
            <a:off x="6088995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8" name="object 348"/>
          <p:cNvSpPr/>
          <p:nvPr/>
        </p:nvSpPr>
        <p:spPr>
          <a:xfrm>
            <a:off x="6104124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9" name="object 349"/>
          <p:cNvSpPr/>
          <p:nvPr/>
        </p:nvSpPr>
        <p:spPr>
          <a:xfrm>
            <a:off x="6119251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50" name="object 350"/>
          <p:cNvSpPr/>
          <p:nvPr/>
        </p:nvSpPr>
        <p:spPr>
          <a:xfrm>
            <a:off x="6134379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51" name="object 351"/>
          <p:cNvSpPr/>
          <p:nvPr/>
        </p:nvSpPr>
        <p:spPr>
          <a:xfrm>
            <a:off x="6149507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52" name="object 352"/>
          <p:cNvSpPr/>
          <p:nvPr/>
        </p:nvSpPr>
        <p:spPr>
          <a:xfrm>
            <a:off x="6164634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53" name="object 353"/>
          <p:cNvSpPr/>
          <p:nvPr/>
        </p:nvSpPr>
        <p:spPr>
          <a:xfrm>
            <a:off x="6179763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54" name="object 354"/>
          <p:cNvSpPr/>
          <p:nvPr/>
        </p:nvSpPr>
        <p:spPr>
          <a:xfrm>
            <a:off x="6194890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55" name="object 355"/>
          <p:cNvSpPr/>
          <p:nvPr/>
        </p:nvSpPr>
        <p:spPr>
          <a:xfrm>
            <a:off x="6210019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56" name="object 356"/>
          <p:cNvSpPr/>
          <p:nvPr/>
        </p:nvSpPr>
        <p:spPr>
          <a:xfrm>
            <a:off x="6225147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57" name="object 357"/>
          <p:cNvSpPr/>
          <p:nvPr/>
        </p:nvSpPr>
        <p:spPr>
          <a:xfrm>
            <a:off x="6240274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58" name="object 358"/>
          <p:cNvSpPr/>
          <p:nvPr/>
        </p:nvSpPr>
        <p:spPr>
          <a:xfrm>
            <a:off x="6255403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59" name="object 359"/>
          <p:cNvSpPr/>
          <p:nvPr/>
        </p:nvSpPr>
        <p:spPr>
          <a:xfrm>
            <a:off x="6270530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60" name="object 360"/>
          <p:cNvSpPr/>
          <p:nvPr/>
        </p:nvSpPr>
        <p:spPr>
          <a:xfrm>
            <a:off x="6285659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61" name="object 361"/>
          <p:cNvSpPr/>
          <p:nvPr/>
        </p:nvSpPr>
        <p:spPr>
          <a:xfrm>
            <a:off x="6300787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62" name="object 362"/>
          <p:cNvSpPr/>
          <p:nvPr/>
        </p:nvSpPr>
        <p:spPr>
          <a:xfrm>
            <a:off x="6315914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63" name="object 363"/>
          <p:cNvSpPr/>
          <p:nvPr/>
        </p:nvSpPr>
        <p:spPr>
          <a:xfrm>
            <a:off x="6331043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64" name="object 364"/>
          <p:cNvSpPr/>
          <p:nvPr/>
        </p:nvSpPr>
        <p:spPr>
          <a:xfrm>
            <a:off x="6346170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65" name="object 365"/>
          <p:cNvSpPr/>
          <p:nvPr/>
        </p:nvSpPr>
        <p:spPr>
          <a:xfrm>
            <a:off x="6361299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66" name="object 366"/>
          <p:cNvSpPr/>
          <p:nvPr/>
        </p:nvSpPr>
        <p:spPr>
          <a:xfrm>
            <a:off x="6376427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67" name="object 367"/>
          <p:cNvSpPr/>
          <p:nvPr/>
        </p:nvSpPr>
        <p:spPr>
          <a:xfrm>
            <a:off x="6391554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68" name="object 368"/>
          <p:cNvSpPr/>
          <p:nvPr/>
        </p:nvSpPr>
        <p:spPr>
          <a:xfrm>
            <a:off x="6406682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69" name="object 369"/>
          <p:cNvSpPr/>
          <p:nvPr/>
        </p:nvSpPr>
        <p:spPr>
          <a:xfrm>
            <a:off x="6421809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70" name="object 370"/>
          <p:cNvSpPr/>
          <p:nvPr/>
        </p:nvSpPr>
        <p:spPr>
          <a:xfrm>
            <a:off x="6436938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71" name="object 371"/>
          <p:cNvSpPr/>
          <p:nvPr/>
        </p:nvSpPr>
        <p:spPr>
          <a:xfrm>
            <a:off x="6452066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72" name="object 372"/>
          <p:cNvSpPr/>
          <p:nvPr/>
        </p:nvSpPr>
        <p:spPr>
          <a:xfrm>
            <a:off x="6467193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73" name="object 373"/>
          <p:cNvSpPr/>
          <p:nvPr/>
        </p:nvSpPr>
        <p:spPr>
          <a:xfrm>
            <a:off x="6482322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74" name="object 374"/>
          <p:cNvSpPr/>
          <p:nvPr/>
        </p:nvSpPr>
        <p:spPr>
          <a:xfrm>
            <a:off x="6497449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75" name="object 375"/>
          <p:cNvSpPr/>
          <p:nvPr/>
        </p:nvSpPr>
        <p:spPr>
          <a:xfrm>
            <a:off x="6512578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76" name="object 376"/>
          <p:cNvSpPr/>
          <p:nvPr/>
        </p:nvSpPr>
        <p:spPr>
          <a:xfrm>
            <a:off x="6527706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77" name="object 377"/>
          <p:cNvSpPr/>
          <p:nvPr/>
        </p:nvSpPr>
        <p:spPr>
          <a:xfrm>
            <a:off x="6542833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78" name="object 378"/>
          <p:cNvSpPr/>
          <p:nvPr/>
        </p:nvSpPr>
        <p:spPr>
          <a:xfrm>
            <a:off x="6557962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79" name="object 379"/>
          <p:cNvSpPr/>
          <p:nvPr/>
        </p:nvSpPr>
        <p:spPr>
          <a:xfrm>
            <a:off x="6573089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80" name="object 380"/>
          <p:cNvSpPr/>
          <p:nvPr/>
        </p:nvSpPr>
        <p:spPr>
          <a:xfrm>
            <a:off x="6588218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81" name="object 381"/>
          <p:cNvSpPr/>
          <p:nvPr/>
        </p:nvSpPr>
        <p:spPr>
          <a:xfrm>
            <a:off x="6603346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82" name="object 382"/>
          <p:cNvSpPr/>
          <p:nvPr/>
        </p:nvSpPr>
        <p:spPr>
          <a:xfrm>
            <a:off x="6618473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83" name="object 383"/>
          <p:cNvSpPr/>
          <p:nvPr/>
        </p:nvSpPr>
        <p:spPr>
          <a:xfrm>
            <a:off x="6633602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84" name="object 384"/>
          <p:cNvSpPr/>
          <p:nvPr/>
        </p:nvSpPr>
        <p:spPr>
          <a:xfrm>
            <a:off x="6648729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85" name="object 385"/>
          <p:cNvSpPr/>
          <p:nvPr/>
        </p:nvSpPr>
        <p:spPr>
          <a:xfrm>
            <a:off x="6663857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86" name="object 386"/>
          <p:cNvSpPr/>
          <p:nvPr/>
        </p:nvSpPr>
        <p:spPr>
          <a:xfrm>
            <a:off x="6678985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87" name="object 387"/>
          <p:cNvSpPr/>
          <p:nvPr/>
        </p:nvSpPr>
        <p:spPr>
          <a:xfrm>
            <a:off x="6694112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88" name="object 388"/>
          <p:cNvSpPr/>
          <p:nvPr/>
        </p:nvSpPr>
        <p:spPr>
          <a:xfrm>
            <a:off x="6709241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89" name="object 389"/>
          <p:cNvSpPr/>
          <p:nvPr/>
        </p:nvSpPr>
        <p:spPr>
          <a:xfrm>
            <a:off x="6724368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90" name="object 390"/>
          <p:cNvSpPr/>
          <p:nvPr/>
        </p:nvSpPr>
        <p:spPr>
          <a:xfrm>
            <a:off x="6739497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91" name="object 391"/>
          <p:cNvSpPr/>
          <p:nvPr/>
        </p:nvSpPr>
        <p:spPr>
          <a:xfrm>
            <a:off x="6754625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92" name="object 392"/>
          <p:cNvSpPr/>
          <p:nvPr/>
        </p:nvSpPr>
        <p:spPr>
          <a:xfrm>
            <a:off x="6769752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93" name="object 393"/>
          <p:cNvSpPr/>
          <p:nvPr/>
        </p:nvSpPr>
        <p:spPr>
          <a:xfrm>
            <a:off x="6784881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94" name="object 394"/>
          <p:cNvSpPr/>
          <p:nvPr/>
        </p:nvSpPr>
        <p:spPr>
          <a:xfrm>
            <a:off x="6800008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95" name="object 395"/>
          <p:cNvSpPr/>
          <p:nvPr/>
        </p:nvSpPr>
        <p:spPr>
          <a:xfrm>
            <a:off x="6815137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96" name="object 396"/>
          <p:cNvSpPr/>
          <p:nvPr/>
        </p:nvSpPr>
        <p:spPr>
          <a:xfrm>
            <a:off x="6830265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97" name="object 397"/>
          <p:cNvSpPr/>
          <p:nvPr/>
        </p:nvSpPr>
        <p:spPr>
          <a:xfrm>
            <a:off x="6845392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98" name="object 398"/>
          <p:cNvSpPr/>
          <p:nvPr/>
        </p:nvSpPr>
        <p:spPr>
          <a:xfrm>
            <a:off x="6860521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99" name="object 399"/>
          <p:cNvSpPr/>
          <p:nvPr/>
        </p:nvSpPr>
        <p:spPr>
          <a:xfrm>
            <a:off x="6875648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00" name="object 400"/>
          <p:cNvSpPr/>
          <p:nvPr/>
        </p:nvSpPr>
        <p:spPr>
          <a:xfrm>
            <a:off x="6890776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01" name="object 401"/>
          <p:cNvSpPr/>
          <p:nvPr/>
        </p:nvSpPr>
        <p:spPr>
          <a:xfrm>
            <a:off x="6905904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02" name="object 402"/>
          <p:cNvSpPr/>
          <p:nvPr/>
        </p:nvSpPr>
        <p:spPr>
          <a:xfrm>
            <a:off x="6921032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03" name="object 403"/>
          <p:cNvSpPr/>
          <p:nvPr/>
        </p:nvSpPr>
        <p:spPr>
          <a:xfrm>
            <a:off x="6936160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04" name="object 404"/>
          <p:cNvSpPr/>
          <p:nvPr/>
        </p:nvSpPr>
        <p:spPr>
          <a:xfrm>
            <a:off x="6951287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05" name="object 405"/>
          <p:cNvSpPr/>
          <p:nvPr/>
        </p:nvSpPr>
        <p:spPr>
          <a:xfrm>
            <a:off x="6966415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06" name="object 406"/>
          <p:cNvSpPr/>
          <p:nvPr/>
        </p:nvSpPr>
        <p:spPr>
          <a:xfrm>
            <a:off x="6981544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07" name="object 407"/>
          <p:cNvSpPr/>
          <p:nvPr/>
        </p:nvSpPr>
        <p:spPr>
          <a:xfrm>
            <a:off x="6996671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08" name="object 408"/>
          <p:cNvSpPr/>
          <p:nvPr/>
        </p:nvSpPr>
        <p:spPr>
          <a:xfrm>
            <a:off x="7011800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09" name="object 409"/>
          <p:cNvSpPr/>
          <p:nvPr/>
        </p:nvSpPr>
        <p:spPr>
          <a:xfrm>
            <a:off x="7026927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10" name="object 410"/>
          <p:cNvSpPr/>
          <p:nvPr/>
        </p:nvSpPr>
        <p:spPr>
          <a:xfrm>
            <a:off x="7042055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11" name="object 411"/>
          <p:cNvSpPr/>
          <p:nvPr/>
        </p:nvSpPr>
        <p:spPr>
          <a:xfrm>
            <a:off x="7057184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12" name="object 412"/>
          <p:cNvSpPr/>
          <p:nvPr/>
        </p:nvSpPr>
        <p:spPr>
          <a:xfrm>
            <a:off x="7072311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13" name="object 413"/>
          <p:cNvSpPr/>
          <p:nvPr/>
        </p:nvSpPr>
        <p:spPr>
          <a:xfrm>
            <a:off x="7087440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14" name="object 414"/>
          <p:cNvSpPr/>
          <p:nvPr/>
        </p:nvSpPr>
        <p:spPr>
          <a:xfrm>
            <a:off x="7102567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15" name="object 415"/>
          <p:cNvSpPr/>
          <p:nvPr/>
        </p:nvSpPr>
        <p:spPr>
          <a:xfrm>
            <a:off x="7117695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16" name="object 416"/>
          <p:cNvSpPr/>
          <p:nvPr/>
        </p:nvSpPr>
        <p:spPr>
          <a:xfrm>
            <a:off x="7132824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17" name="object 417"/>
          <p:cNvSpPr/>
          <p:nvPr/>
        </p:nvSpPr>
        <p:spPr>
          <a:xfrm>
            <a:off x="7147951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18" name="object 418"/>
          <p:cNvSpPr/>
          <p:nvPr/>
        </p:nvSpPr>
        <p:spPr>
          <a:xfrm>
            <a:off x="7163079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19" name="object 419"/>
          <p:cNvSpPr/>
          <p:nvPr/>
        </p:nvSpPr>
        <p:spPr>
          <a:xfrm>
            <a:off x="7178207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20" name="object 420"/>
          <p:cNvSpPr/>
          <p:nvPr/>
        </p:nvSpPr>
        <p:spPr>
          <a:xfrm>
            <a:off x="7193334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21" name="object 421"/>
          <p:cNvSpPr/>
          <p:nvPr/>
        </p:nvSpPr>
        <p:spPr>
          <a:xfrm>
            <a:off x="7208463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22" name="object 422"/>
          <p:cNvSpPr/>
          <p:nvPr/>
        </p:nvSpPr>
        <p:spPr>
          <a:xfrm>
            <a:off x="7223590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23" name="object 423"/>
          <p:cNvSpPr/>
          <p:nvPr/>
        </p:nvSpPr>
        <p:spPr>
          <a:xfrm>
            <a:off x="7238719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24" name="object 424"/>
          <p:cNvSpPr/>
          <p:nvPr/>
        </p:nvSpPr>
        <p:spPr>
          <a:xfrm>
            <a:off x="7253846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25" name="object 425"/>
          <p:cNvSpPr/>
          <p:nvPr/>
        </p:nvSpPr>
        <p:spPr>
          <a:xfrm>
            <a:off x="7268974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26" name="object 426"/>
          <p:cNvSpPr/>
          <p:nvPr/>
        </p:nvSpPr>
        <p:spPr>
          <a:xfrm>
            <a:off x="7284103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27" name="object 427"/>
          <p:cNvSpPr/>
          <p:nvPr/>
        </p:nvSpPr>
        <p:spPr>
          <a:xfrm>
            <a:off x="7299230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28" name="object 428"/>
          <p:cNvSpPr/>
          <p:nvPr/>
        </p:nvSpPr>
        <p:spPr>
          <a:xfrm>
            <a:off x="7314359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29" name="object 429"/>
          <p:cNvSpPr/>
          <p:nvPr/>
        </p:nvSpPr>
        <p:spPr>
          <a:xfrm>
            <a:off x="7329486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30" name="object 430"/>
          <p:cNvSpPr/>
          <p:nvPr/>
        </p:nvSpPr>
        <p:spPr>
          <a:xfrm>
            <a:off x="7344614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31" name="object 431"/>
          <p:cNvSpPr/>
          <p:nvPr/>
        </p:nvSpPr>
        <p:spPr>
          <a:xfrm>
            <a:off x="7359743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32" name="object 432"/>
          <p:cNvSpPr/>
          <p:nvPr/>
        </p:nvSpPr>
        <p:spPr>
          <a:xfrm>
            <a:off x="7374870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33" name="object 433"/>
          <p:cNvSpPr/>
          <p:nvPr/>
        </p:nvSpPr>
        <p:spPr>
          <a:xfrm>
            <a:off x="7389999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34" name="object 434"/>
          <p:cNvSpPr/>
          <p:nvPr/>
        </p:nvSpPr>
        <p:spPr>
          <a:xfrm>
            <a:off x="7405126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35" name="object 435"/>
          <p:cNvSpPr/>
          <p:nvPr/>
        </p:nvSpPr>
        <p:spPr>
          <a:xfrm>
            <a:off x="7420254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36" name="object 436"/>
          <p:cNvSpPr/>
          <p:nvPr/>
        </p:nvSpPr>
        <p:spPr>
          <a:xfrm>
            <a:off x="7435382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37" name="object 437"/>
          <p:cNvSpPr/>
          <p:nvPr/>
        </p:nvSpPr>
        <p:spPr>
          <a:xfrm>
            <a:off x="7450509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38" name="object 438"/>
          <p:cNvSpPr/>
          <p:nvPr/>
        </p:nvSpPr>
        <p:spPr>
          <a:xfrm>
            <a:off x="7465638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39" name="object 439"/>
          <p:cNvSpPr/>
          <p:nvPr/>
        </p:nvSpPr>
        <p:spPr>
          <a:xfrm>
            <a:off x="7480765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40" name="object 440"/>
          <p:cNvSpPr/>
          <p:nvPr/>
        </p:nvSpPr>
        <p:spPr>
          <a:xfrm>
            <a:off x="7495893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41" name="object 441"/>
          <p:cNvSpPr/>
          <p:nvPr/>
        </p:nvSpPr>
        <p:spPr>
          <a:xfrm>
            <a:off x="7511022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42" name="object 442"/>
          <p:cNvSpPr/>
          <p:nvPr/>
        </p:nvSpPr>
        <p:spPr>
          <a:xfrm>
            <a:off x="7526149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43" name="object 443"/>
          <p:cNvSpPr/>
          <p:nvPr/>
        </p:nvSpPr>
        <p:spPr>
          <a:xfrm>
            <a:off x="7541278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44" name="object 444"/>
          <p:cNvSpPr/>
          <p:nvPr/>
        </p:nvSpPr>
        <p:spPr>
          <a:xfrm>
            <a:off x="7556405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45" name="object 445"/>
          <p:cNvSpPr/>
          <p:nvPr/>
        </p:nvSpPr>
        <p:spPr>
          <a:xfrm>
            <a:off x="7571533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46" name="object 446"/>
          <p:cNvSpPr/>
          <p:nvPr/>
        </p:nvSpPr>
        <p:spPr>
          <a:xfrm>
            <a:off x="7586662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47" name="object 447"/>
          <p:cNvSpPr/>
          <p:nvPr/>
        </p:nvSpPr>
        <p:spPr>
          <a:xfrm>
            <a:off x="7601789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48" name="object 448"/>
          <p:cNvSpPr/>
          <p:nvPr/>
        </p:nvSpPr>
        <p:spPr>
          <a:xfrm>
            <a:off x="7616918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49" name="object 449"/>
          <p:cNvSpPr/>
          <p:nvPr/>
        </p:nvSpPr>
        <p:spPr>
          <a:xfrm>
            <a:off x="7632045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50" name="object 450"/>
          <p:cNvSpPr/>
          <p:nvPr/>
        </p:nvSpPr>
        <p:spPr>
          <a:xfrm>
            <a:off x="7647173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51" name="object 451"/>
          <p:cNvSpPr/>
          <p:nvPr/>
        </p:nvSpPr>
        <p:spPr>
          <a:xfrm>
            <a:off x="7662302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52" name="object 452"/>
          <p:cNvSpPr/>
          <p:nvPr/>
        </p:nvSpPr>
        <p:spPr>
          <a:xfrm>
            <a:off x="7677429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53" name="object 453"/>
          <p:cNvSpPr/>
          <p:nvPr/>
        </p:nvSpPr>
        <p:spPr>
          <a:xfrm>
            <a:off x="7692557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54" name="object 454"/>
          <p:cNvSpPr/>
          <p:nvPr/>
        </p:nvSpPr>
        <p:spPr>
          <a:xfrm>
            <a:off x="7707684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55" name="object 455"/>
          <p:cNvSpPr/>
          <p:nvPr/>
        </p:nvSpPr>
        <p:spPr>
          <a:xfrm>
            <a:off x="7722812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56" name="object 456"/>
          <p:cNvSpPr/>
          <p:nvPr/>
        </p:nvSpPr>
        <p:spPr>
          <a:xfrm>
            <a:off x="7737941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57" name="object 457"/>
          <p:cNvSpPr/>
          <p:nvPr/>
        </p:nvSpPr>
        <p:spPr>
          <a:xfrm>
            <a:off x="7753068" y="32497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58" name="object 458"/>
          <p:cNvSpPr/>
          <p:nvPr/>
        </p:nvSpPr>
        <p:spPr>
          <a:xfrm>
            <a:off x="862292" y="733424"/>
            <a:ext cx="15127" cy="7564"/>
          </a:xfrm>
          <a:custGeom>
            <a:avLst/>
            <a:gdLst/>
            <a:ahLst/>
            <a:cxnLst/>
            <a:rect l="l" t="t" r="r" b="b"/>
            <a:pathLst>
              <a:path w="17144" h="8572">
                <a:moveTo>
                  <a:pt x="0" y="4286"/>
                </a:moveTo>
                <a:lnTo>
                  <a:pt x="17144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59" name="object 459"/>
          <p:cNvSpPr/>
          <p:nvPr/>
        </p:nvSpPr>
        <p:spPr>
          <a:xfrm>
            <a:off x="884984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60" name="object 460"/>
          <p:cNvSpPr/>
          <p:nvPr/>
        </p:nvSpPr>
        <p:spPr>
          <a:xfrm>
            <a:off x="900112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61" name="object 461"/>
          <p:cNvSpPr/>
          <p:nvPr/>
        </p:nvSpPr>
        <p:spPr>
          <a:xfrm>
            <a:off x="915240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62" name="object 462"/>
          <p:cNvSpPr/>
          <p:nvPr/>
        </p:nvSpPr>
        <p:spPr>
          <a:xfrm>
            <a:off x="930368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63" name="object 463"/>
          <p:cNvSpPr/>
          <p:nvPr/>
        </p:nvSpPr>
        <p:spPr>
          <a:xfrm>
            <a:off x="945496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64" name="object 464"/>
          <p:cNvSpPr/>
          <p:nvPr/>
        </p:nvSpPr>
        <p:spPr>
          <a:xfrm>
            <a:off x="960624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65" name="object 465"/>
          <p:cNvSpPr/>
          <p:nvPr/>
        </p:nvSpPr>
        <p:spPr>
          <a:xfrm>
            <a:off x="975752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66" name="object 466"/>
          <p:cNvSpPr/>
          <p:nvPr/>
        </p:nvSpPr>
        <p:spPr>
          <a:xfrm>
            <a:off x="990879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67" name="object 467"/>
          <p:cNvSpPr/>
          <p:nvPr/>
        </p:nvSpPr>
        <p:spPr>
          <a:xfrm>
            <a:off x="1006007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68" name="object 468"/>
          <p:cNvSpPr/>
          <p:nvPr/>
        </p:nvSpPr>
        <p:spPr>
          <a:xfrm>
            <a:off x="1021135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69" name="object 469"/>
          <p:cNvSpPr/>
          <p:nvPr/>
        </p:nvSpPr>
        <p:spPr>
          <a:xfrm>
            <a:off x="1036263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70" name="object 470"/>
          <p:cNvSpPr/>
          <p:nvPr/>
        </p:nvSpPr>
        <p:spPr>
          <a:xfrm>
            <a:off x="1051391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71" name="object 471"/>
          <p:cNvSpPr/>
          <p:nvPr/>
        </p:nvSpPr>
        <p:spPr>
          <a:xfrm>
            <a:off x="1066519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72" name="object 472"/>
          <p:cNvSpPr/>
          <p:nvPr/>
        </p:nvSpPr>
        <p:spPr>
          <a:xfrm>
            <a:off x="1081647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73" name="object 473"/>
          <p:cNvSpPr/>
          <p:nvPr/>
        </p:nvSpPr>
        <p:spPr>
          <a:xfrm>
            <a:off x="1096775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74" name="object 474"/>
          <p:cNvSpPr/>
          <p:nvPr/>
        </p:nvSpPr>
        <p:spPr>
          <a:xfrm>
            <a:off x="1111903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75" name="object 475"/>
          <p:cNvSpPr/>
          <p:nvPr/>
        </p:nvSpPr>
        <p:spPr>
          <a:xfrm>
            <a:off x="1127031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76" name="object 476"/>
          <p:cNvSpPr/>
          <p:nvPr/>
        </p:nvSpPr>
        <p:spPr>
          <a:xfrm>
            <a:off x="1142159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77" name="object 477"/>
          <p:cNvSpPr/>
          <p:nvPr/>
        </p:nvSpPr>
        <p:spPr>
          <a:xfrm>
            <a:off x="1157287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78" name="object 478"/>
          <p:cNvSpPr/>
          <p:nvPr/>
        </p:nvSpPr>
        <p:spPr>
          <a:xfrm>
            <a:off x="1172415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79" name="object 479"/>
          <p:cNvSpPr/>
          <p:nvPr/>
        </p:nvSpPr>
        <p:spPr>
          <a:xfrm>
            <a:off x="1187543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80" name="object 480"/>
          <p:cNvSpPr/>
          <p:nvPr/>
        </p:nvSpPr>
        <p:spPr>
          <a:xfrm>
            <a:off x="1202671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81" name="object 481"/>
          <p:cNvSpPr/>
          <p:nvPr/>
        </p:nvSpPr>
        <p:spPr>
          <a:xfrm>
            <a:off x="1217799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82" name="object 482"/>
          <p:cNvSpPr/>
          <p:nvPr/>
        </p:nvSpPr>
        <p:spPr>
          <a:xfrm>
            <a:off x="1232927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83" name="object 483"/>
          <p:cNvSpPr/>
          <p:nvPr/>
        </p:nvSpPr>
        <p:spPr>
          <a:xfrm>
            <a:off x="1248054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84" name="object 484"/>
          <p:cNvSpPr/>
          <p:nvPr/>
        </p:nvSpPr>
        <p:spPr>
          <a:xfrm>
            <a:off x="1263182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85" name="object 485"/>
          <p:cNvSpPr/>
          <p:nvPr/>
        </p:nvSpPr>
        <p:spPr>
          <a:xfrm>
            <a:off x="1278310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86" name="object 486"/>
          <p:cNvSpPr/>
          <p:nvPr/>
        </p:nvSpPr>
        <p:spPr>
          <a:xfrm>
            <a:off x="1293438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87" name="object 487"/>
          <p:cNvSpPr/>
          <p:nvPr/>
        </p:nvSpPr>
        <p:spPr>
          <a:xfrm>
            <a:off x="1308566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88" name="object 488"/>
          <p:cNvSpPr/>
          <p:nvPr/>
        </p:nvSpPr>
        <p:spPr>
          <a:xfrm>
            <a:off x="1323694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89" name="object 489"/>
          <p:cNvSpPr/>
          <p:nvPr/>
        </p:nvSpPr>
        <p:spPr>
          <a:xfrm>
            <a:off x="1338822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90" name="object 490"/>
          <p:cNvSpPr/>
          <p:nvPr/>
        </p:nvSpPr>
        <p:spPr>
          <a:xfrm>
            <a:off x="1353950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91" name="object 491"/>
          <p:cNvSpPr/>
          <p:nvPr/>
        </p:nvSpPr>
        <p:spPr>
          <a:xfrm>
            <a:off x="1369078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92" name="object 492"/>
          <p:cNvSpPr/>
          <p:nvPr/>
        </p:nvSpPr>
        <p:spPr>
          <a:xfrm>
            <a:off x="1384206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93" name="object 493"/>
          <p:cNvSpPr/>
          <p:nvPr/>
        </p:nvSpPr>
        <p:spPr>
          <a:xfrm>
            <a:off x="1399334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94" name="object 494"/>
          <p:cNvSpPr/>
          <p:nvPr/>
        </p:nvSpPr>
        <p:spPr>
          <a:xfrm>
            <a:off x="1414462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95" name="object 495"/>
          <p:cNvSpPr/>
          <p:nvPr/>
        </p:nvSpPr>
        <p:spPr>
          <a:xfrm>
            <a:off x="1429590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96" name="object 496"/>
          <p:cNvSpPr/>
          <p:nvPr/>
        </p:nvSpPr>
        <p:spPr>
          <a:xfrm>
            <a:off x="1444718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97" name="object 497"/>
          <p:cNvSpPr/>
          <p:nvPr/>
        </p:nvSpPr>
        <p:spPr>
          <a:xfrm>
            <a:off x="1459846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98" name="object 498"/>
          <p:cNvSpPr/>
          <p:nvPr/>
        </p:nvSpPr>
        <p:spPr>
          <a:xfrm>
            <a:off x="1474974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499" name="object 499"/>
          <p:cNvSpPr/>
          <p:nvPr/>
        </p:nvSpPr>
        <p:spPr>
          <a:xfrm>
            <a:off x="1490102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00" name="object 500"/>
          <p:cNvSpPr/>
          <p:nvPr/>
        </p:nvSpPr>
        <p:spPr>
          <a:xfrm>
            <a:off x="1505229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01" name="object 501"/>
          <p:cNvSpPr/>
          <p:nvPr/>
        </p:nvSpPr>
        <p:spPr>
          <a:xfrm>
            <a:off x="1520357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02" name="object 502"/>
          <p:cNvSpPr/>
          <p:nvPr/>
        </p:nvSpPr>
        <p:spPr>
          <a:xfrm>
            <a:off x="1535485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03" name="object 503"/>
          <p:cNvSpPr/>
          <p:nvPr/>
        </p:nvSpPr>
        <p:spPr>
          <a:xfrm>
            <a:off x="1550613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04" name="object 504"/>
          <p:cNvSpPr/>
          <p:nvPr/>
        </p:nvSpPr>
        <p:spPr>
          <a:xfrm>
            <a:off x="1565741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05" name="object 505"/>
          <p:cNvSpPr/>
          <p:nvPr/>
        </p:nvSpPr>
        <p:spPr>
          <a:xfrm>
            <a:off x="1580869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06" name="object 506"/>
          <p:cNvSpPr/>
          <p:nvPr/>
        </p:nvSpPr>
        <p:spPr>
          <a:xfrm>
            <a:off x="1595997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07" name="object 507"/>
          <p:cNvSpPr/>
          <p:nvPr/>
        </p:nvSpPr>
        <p:spPr>
          <a:xfrm>
            <a:off x="1611125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08" name="object 508"/>
          <p:cNvSpPr/>
          <p:nvPr/>
        </p:nvSpPr>
        <p:spPr>
          <a:xfrm>
            <a:off x="1626253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09" name="object 509"/>
          <p:cNvSpPr/>
          <p:nvPr/>
        </p:nvSpPr>
        <p:spPr>
          <a:xfrm>
            <a:off x="1641381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10" name="object 510"/>
          <p:cNvSpPr/>
          <p:nvPr/>
        </p:nvSpPr>
        <p:spPr>
          <a:xfrm>
            <a:off x="1656509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11" name="object 511"/>
          <p:cNvSpPr/>
          <p:nvPr/>
        </p:nvSpPr>
        <p:spPr>
          <a:xfrm>
            <a:off x="1671637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12" name="object 512"/>
          <p:cNvSpPr/>
          <p:nvPr/>
        </p:nvSpPr>
        <p:spPr>
          <a:xfrm>
            <a:off x="1686765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13" name="object 513"/>
          <p:cNvSpPr/>
          <p:nvPr/>
        </p:nvSpPr>
        <p:spPr>
          <a:xfrm>
            <a:off x="1701893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14" name="object 514"/>
          <p:cNvSpPr/>
          <p:nvPr/>
        </p:nvSpPr>
        <p:spPr>
          <a:xfrm>
            <a:off x="1717021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15" name="object 515"/>
          <p:cNvSpPr/>
          <p:nvPr/>
        </p:nvSpPr>
        <p:spPr>
          <a:xfrm>
            <a:off x="1732149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16" name="object 516"/>
          <p:cNvSpPr/>
          <p:nvPr/>
        </p:nvSpPr>
        <p:spPr>
          <a:xfrm>
            <a:off x="1747277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17" name="object 517"/>
          <p:cNvSpPr/>
          <p:nvPr/>
        </p:nvSpPr>
        <p:spPr>
          <a:xfrm>
            <a:off x="1762404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18" name="object 518"/>
          <p:cNvSpPr/>
          <p:nvPr/>
        </p:nvSpPr>
        <p:spPr>
          <a:xfrm>
            <a:off x="1777532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19" name="object 519"/>
          <p:cNvSpPr/>
          <p:nvPr/>
        </p:nvSpPr>
        <p:spPr>
          <a:xfrm>
            <a:off x="1792660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20" name="object 520"/>
          <p:cNvSpPr/>
          <p:nvPr/>
        </p:nvSpPr>
        <p:spPr>
          <a:xfrm>
            <a:off x="1807788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21" name="object 521"/>
          <p:cNvSpPr/>
          <p:nvPr/>
        </p:nvSpPr>
        <p:spPr>
          <a:xfrm>
            <a:off x="1822916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22" name="object 522"/>
          <p:cNvSpPr/>
          <p:nvPr/>
        </p:nvSpPr>
        <p:spPr>
          <a:xfrm>
            <a:off x="1838044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23" name="object 523"/>
          <p:cNvSpPr/>
          <p:nvPr/>
        </p:nvSpPr>
        <p:spPr>
          <a:xfrm>
            <a:off x="1853172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24" name="object 524"/>
          <p:cNvSpPr/>
          <p:nvPr/>
        </p:nvSpPr>
        <p:spPr>
          <a:xfrm>
            <a:off x="1868300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25" name="object 525"/>
          <p:cNvSpPr/>
          <p:nvPr/>
        </p:nvSpPr>
        <p:spPr>
          <a:xfrm>
            <a:off x="1883428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26" name="object 526"/>
          <p:cNvSpPr/>
          <p:nvPr/>
        </p:nvSpPr>
        <p:spPr>
          <a:xfrm>
            <a:off x="1898556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27" name="object 527"/>
          <p:cNvSpPr/>
          <p:nvPr/>
        </p:nvSpPr>
        <p:spPr>
          <a:xfrm>
            <a:off x="1913684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28" name="object 528"/>
          <p:cNvSpPr/>
          <p:nvPr/>
        </p:nvSpPr>
        <p:spPr>
          <a:xfrm>
            <a:off x="1928812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29" name="object 529"/>
          <p:cNvSpPr/>
          <p:nvPr/>
        </p:nvSpPr>
        <p:spPr>
          <a:xfrm>
            <a:off x="1943940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30" name="object 530"/>
          <p:cNvSpPr/>
          <p:nvPr/>
        </p:nvSpPr>
        <p:spPr>
          <a:xfrm>
            <a:off x="1959068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31" name="object 531"/>
          <p:cNvSpPr/>
          <p:nvPr/>
        </p:nvSpPr>
        <p:spPr>
          <a:xfrm>
            <a:off x="1974196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32" name="object 532"/>
          <p:cNvSpPr/>
          <p:nvPr/>
        </p:nvSpPr>
        <p:spPr>
          <a:xfrm>
            <a:off x="1989324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33" name="object 533"/>
          <p:cNvSpPr/>
          <p:nvPr/>
        </p:nvSpPr>
        <p:spPr>
          <a:xfrm>
            <a:off x="2004452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34" name="object 534"/>
          <p:cNvSpPr/>
          <p:nvPr/>
        </p:nvSpPr>
        <p:spPr>
          <a:xfrm>
            <a:off x="2019579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35" name="object 535"/>
          <p:cNvSpPr/>
          <p:nvPr/>
        </p:nvSpPr>
        <p:spPr>
          <a:xfrm>
            <a:off x="2034707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36" name="object 536"/>
          <p:cNvSpPr/>
          <p:nvPr/>
        </p:nvSpPr>
        <p:spPr>
          <a:xfrm>
            <a:off x="2049835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37" name="object 537"/>
          <p:cNvSpPr/>
          <p:nvPr/>
        </p:nvSpPr>
        <p:spPr>
          <a:xfrm>
            <a:off x="2064963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38" name="object 538"/>
          <p:cNvSpPr/>
          <p:nvPr/>
        </p:nvSpPr>
        <p:spPr>
          <a:xfrm>
            <a:off x="2080091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39" name="object 539"/>
          <p:cNvSpPr/>
          <p:nvPr/>
        </p:nvSpPr>
        <p:spPr>
          <a:xfrm>
            <a:off x="2095219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40" name="object 540"/>
          <p:cNvSpPr/>
          <p:nvPr/>
        </p:nvSpPr>
        <p:spPr>
          <a:xfrm>
            <a:off x="2110347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41" name="object 541"/>
          <p:cNvSpPr/>
          <p:nvPr/>
        </p:nvSpPr>
        <p:spPr>
          <a:xfrm>
            <a:off x="2125475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42" name="object 542"/>
          <p:cNvSpPr/>
          <p:nvPr/>
        </p:nvSpPr>
        <p:spPr>
          <a:xfrm>
            <a:off x="2140603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43" name="object 543"/>
          <p:cNvSpPr/>
          <p:nvPr/>
        </p:nvSpPr>
        <p:spPr>
          <a:xfrm>
            <a:off x="2155731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44" name="object 544"/>
          <p:cNvSpPr/>
          <p:nvPr/>
        </p:nvSpPr>
        <p:spPr>
          <a:xfrm>
            <a:off x="2170859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45" name="object 545"/>
          <p:cNvSpPr/>
          <p:nvPr/>
        </p:nvSpPr>
        <p:spPr>
          <a:xfrm>
            <a:off x="2185987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46" name="object 546"/>
          <p:cNvSpPr/>
          <p:nvPr/>
        </p:nvSpPr>
        <p:spPr>
          <a:xfrm>
            <a:off x="2201115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47" name="object 547"/>
          <p:cNvSpPr/>
          <p:nvPr/>
        </p:nvSpPr>
        <p:spPr>
          <a:xfrm>
            <a:off x="2216243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48" name="object 548"/>
          <p:cNvSpPr/>
          <p:nvPr/>
        </p:nvSpPr>
        <p:spPr>
          <a:xfrm>
            <a:off x="2231371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49" name="object 549"/>
          <p:cNvSpPr/>
          <p:nvPr/>
        </p:nvSpPr>
        <p:spPr>
          <a:xfrm>
            <a:off x="2246499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50" name="object 550"/>
          <p:cNvSpPr/>
          <p:nvPr/>
        </p:nvSpPr>
        <p:spPr>
          <a:xfrm>
            <a:off x="2261627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51" name="object 551"/>
          <p:cNvSpPr/>
          <p:nvPr/>
        </p:nvSpPr>
        <p:spPr>
          <a:xfrm>
            <a:off x="2276754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52" name="object 552"/>
          <p:cNvSpPr/>
          <p:nvPr/>
        </p:nvSpPr>
        <p:spPr>
          <a:xfrm>
            <a:off x="2291882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53" name="object 553"/>
          <p:cNvSpPr/>
          <p:nvPr/>
        </p:nvSpPr>
        <p:spPr>
          <a:xfrm>
            <a:off x="2307010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54" name="object 554"/>
          <p:cNvSpPr/>
          <p:nvPr/>
        </p:nvSpPr>
        <p:spPr>
          <a:xfrm>
            <a:off x="2322138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55" name="object 555"/>
          <p:cNvSpPr/>
          <p:nvPr/>
        </p:nvSpPr>
        <p:spPr>
          <a:xfrm>
            <a:off x="2337266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56" name="object 556"/>
          <p:cNvSpPr/>
          <p:nvPr/>
        </p:nvSpPr>
        <p:spPr>
          <a:xfrm>
            <a:off x="2352394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57" name="object 557"/>
          <p:cNvSpPr/>
          <p:nvPr/>
        </p:nvSpPr>
        <p:spPr>
          <a:xfrm>
            <a:off x="2367522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58" name="object 558"/>
          <p:cNvSpPr/>
          <p:nvPr/>
        </p:nvSpPr>
        <p:spPr>
          <a:xfrm>
            <a:off x="2382650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59" name="object 559"/>
          <p:cNvSpPr/>
          <p:nvPr/>
        </p:nvSpPr>
        <p:spPr>
          <a:xfrm>
            <a:off x="2397778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60" name="object 560"/>
          <p:cNvSpPr/>
          <p:nvPr/>
        </p:nvSpPr>
        <p:spPr>
          <a:xfrm>
            <a:off x="2412906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61" name="object 561"/>
          <p:cNvSpPr/>
          <p:nvPr/>
        </p:nvSpPr>
        <p:spPr>
          <a:xfrm>
            <a:off x="2428034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62" name="object 562"/>
          <p:cNvSpPr/>
          <p:nvPr/>
        </p:nvSpPr>
        <p:spPr>
          <a:xfrm>
            <a:off x="2443162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63" name="object 563"/>
          <p:cNvSpPr/>
          <p:nvPr/>
        </p:nvSpPr>
        <p:spPr>
          <a:xfrm>
            <a:off x="2458290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64" name="object 564"/>
          <p:cNvSpPr/>
          <p:nvPr/>
        </p:nvSpPr>
        <p:spPr>
          <a:xfrm>
            <a:off x="2473418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65" name="object 565"/>
          <p:cNvSpPr/>
          <p:nvPr/>
        </p:nvSpPr>
        <p:spPr>
          <a:xfrm>
            <a:off x="2488546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66" name="object 566"/>
          <p:cNvSpPr/>
          <p:nvPr/>
        </p:nvSpPr>
        <p:spPr>
          <a:xfrm>
            <a:off x="2503674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67" name="object 567"/>
          <p:cNvSpPr/>
          <p:nvPr/>
        </p:nvSpPr>
        <p:spPr>
          <a:xfrm>
            <a:off x="2518802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68" name="object 568"/>
          <p:cNvSpPr/>
          <p:nvPr/>
        </p:nvSpPr>
        <p:spPr>
          <a:xfrm>
            <a:off x="2533929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69" name="object 569"/>
          <p:cNvSpPr/>
          <p:nvPr/>
        </p:nvSpPr>
        <p:spPr>
          <a:xfrm>
            <a:off x="2549057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70" name="object 570"/>
          <p:cNvSpPr/>
          <p:nvPr/>
        </p:nvSpPr>
        <p:spPr>
          <a:xfrm>
            <a:off x="2564185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71" name="object 571"/>
          <p:cNvSpPr/>
          <p:nvPr/>
        </p:nvSpPr>
        <p:spPr>
          <a:xfrm>
            <a:off x="2579313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72" name="object 572"/>
          <p:cNvSpPr/>
          <p:nvPr/>
        </p:nvSpPr>
        <p:spPr>
          <a:xfrm>
            <a:off x="2594441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73" name="object 573"/>
          <p:cNvSpPr/>
          <p:nvPr/>
        </p:nvSpPr>
        <p:spPr>
          <a:xfrm>
            <a:off x="2609569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74" name="object 574"/>
          <p:cNvSpPr/>
          <p:nvPr/>
        </p:nvSpPr>
        <p:spPr>
          <a:xfrm>
            <a:off x="2624697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75" name="object 575"/>
          <p:cNvSpPr/>
          <p:nvPr/>
        </p:nvSpPr>
        <p:spPr>
          <a:xfrm>
            <a:off x="2639825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76" name="object 576"/>
          <p:cNvSpPr/>
          <p:nvPr/>
        </p:nvSpPr>
        <p:spPr>
          <a:xfrm>
            <a:off x="2654953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77" name="object 577"/>
          <p:cNvSpPr/>
          <p:nvPr/>
        </p:nvSpPr>
        <p:spPr>
          <a:xfrm>
            <a:off x="2670081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78" name="object 578"/>
          <p:cNvSpPr/>
          <p:nvPr/>
        </p:nvSpPr>
        <p:spPr>
          <a:xfrm>
            <a:off x="2685209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79" name="object 579"/>
          <p:cNvSpPr/>
          <p:nvPr/>
        </p:nvSpPr>
        <p:spPr>
          <a:xfrm>
            <a:off x="2700337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80" name="object 580"/>
          <p:cNvSpPr/>
          <p:nvPr/>
        </p:nvSpPr>
        <p:spPr>
          <a:xfrm>
            <a:off x="2715465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81" name="object 581"/>
          <p:cNvSpPr/>
          <p:nvPr/>
        </p:nvSpPr>
        <p:spPr>
          <a:xfrm>
            <a:off x="2730593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82" name="object 582"/>
          <p:cNvSpPr/>
          <p:nvPr/>
        </p:nvSpPr>
        <p:spPr>
          <a:xfrm>
            <a:off x="2745721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83" name="object 583"/>
          <p:cNvSpPr/>
          <p:nvPr/>
        </p:nvSpPr>
        <p:spPr>
          <a:xfrm>
            <a:off x="2760849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84" name="object 584"/>
          <p:cNvSpPr/>
          <p:nvPr/>
        </p:nvSpPr>
        <p:spPr>
          <a:xfrm>
            <a:off x="2775977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85" name="object 585"/>
          <p:cNvSpPr/>
          <p:nvPr/>
        </p:nvSpPr>
        <p:spPr>
          <a:xfrm>
            <a:off x="2791104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86" name="object 586"/>
          <p:cNvSpPr/>
          <p:nvPr/>
        </p:nvSpPr>
        <p:spPr>
          <a:xfrm>
            <a:off x="2806232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87" name="object 587"/>
          <p:cNvSpPr/>
          <p:nvPr/>
        </p:nvSpPr>
        <p:spPr>
          <a:xfrm>
            <a:off x="2821360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88" name="object 588"/>
          <p:cNvSpPr/>
          <p:nvPr/>
        </p:nvSpPr>
        <p:spPr>
          <a:xfrm>
            <a:off x="2836488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89" name="object 589"/>
          <p:cNvSpPr/>
          <p:nvPr/>
        </p:nvSpPr>
        <p:spPr>
          <a:xfrm>
            <a:off x="2851616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90" name="object 590"/>
          <p:cNvSpPr/>
          <p:nvPr/>
        </p:nvSpPr>
        <p:spPr>
          <a:xfrm>
            <a:off x="2866744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91" name="object 591"/>
          <p:cNvSpPr/>
          <p:nvPr/>
        </p:nvSpPr>
        <p:spPr>
          <a:xfrm>
            <a:off x="2881872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92" name="object 592"/>
          <p:cNvSpPr/>
          <p:nvPr/>
        </p:nvSpPr>
        <p:spPr>
          <a:xfrm>
            <a:off x="2897000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93" name="object 593"/>
          <p:cNvSpPr/>
          <p:nvPr/>
        </p:nvSpPr>
        <p:spPr>
          <a:xfrm>
            <a:off x="2912128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94" name="object 594"/>
          <p:cNvSpPr/>
          <p:nvPr/>
        </p:nvSpPr>
        <p:spPr>
          <a:xfrm>
            <a:off x="2927256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95" name="object 595"/>
          <p:cNvSpPr/>
          <p:nvPr/>
        </p:nvSpPr>
        <p:spPr>
          <a:xfrm>
            <a:off x="2942384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96" name="object 596"/>
          <p:cNvSpPr/>
          <p:nvPr/>
        </p:nvSpPr>
        <p:spPr>
          <a:xfrm>
            <a:off x="2957512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97" name="object 597"/>
          <p:cNvSpPr/>
          <p:nvPr/>
        </p:nvSpPr>
        <p:spPr>
          <a:xfrm>
            <a:off x="2972640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98" name="object 598"/>
          <p:cNvSpPr/>
          <p:nvPr/>
        </p:nvSpPr>
        <p:spPr>
          <a:xfrm>
            <a:off x="2987768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599" name="object 599"/>
          <p:cNvSpPr/>
          <p:nvPr/>
        </p:nvSpPr>
        <p:spPr>
          <a:xfrm>
            <a:off x="3002896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00" name="object 600"/>
          <p:cNvSpPr/>
          <p:nvPr/>
        </p:nvSpPr>
        <p:spPr>
          <a:xfrm>
            <a:off x="3018024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01" name="object 601"/>
          <p:cNvSpPr/>
          <p:nvPr/>
        </p:nvSpPr>
        <p:spPr>
          <a:xfrm>
            <a:off x="3033152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02" name="object 602"/>
          <p:cNvSpPr/>
          <p:nvPr/>
        </p:nvSpPr>
        <p:spPr>
          <a:xfrm>
            <a:off x="3048279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03" name="object 603"/>
          <p:cNvSpPr/>
          <p:nvPr/>
        </p:nvSpPr>
        <p:spPr>
          <a:xfrm>
            <a:off x="3063407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04" name="object 604"/>
          <p:cNvSpPr/>
          <p:nvPr/>
        </p:nvSpPr>
        <p:spPr>
          <a:xfrm>
            <a:off x="3078535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05" name="object 605"/>
          <p:cNvSpPr/>
          <p:nvPr/>
        </p:nvSpPr>
        <p:spPr>
          <a:xfrm>
            <a:off x="3093663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06" name="object 606"/>
          <p:cNvSpPr/>
          <p:nvPr/>
        </p:nvSpPr>
        <p:spPr>
          <a:xfrm>
            <a:off x="3108791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07" name="object 607"/>
          <p:cNvSpPr/>
          <p:nvPr/>
        </p:nvSpPr>
        <p:spPr>
          <a:xfrm>
            <a:off x="3123919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08" name="object 608"/>
          <p:cNvSpPr/>
          <p:nvPr/>
        </p:nvSpPr>
        <p:spPr>
          <a:xfrm>
            <a:off x="3139047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09" name="object 609"/>
          <p:cNvSpPr/>
          <p:nvPr/>
        </p:nvSpPr>
        <p:spPr>
          <a:xfrm>
            <a:off x="3154175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10" name="object 610"/>
          <p:cNvSpPr/>
          <p:nvPr/>
        </p:nvSpPr>
        <p:spPr>
          <a:xfrm>
            <a:off x="3169303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11" name="object 611"/>
          <p:cNvSpPr/>
          <p:nvPr/>
        </p:nvSpPr>
        <p:spPr>
          <a:xfrm>
            <a:off x="3184431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12" name="object 612"/>
          <p:cNvSpPr/>
          <p:nvPr/>
        </p:nvSpPr>
        <p:spPr>
          <a:xfrm>
            <a:off x="3199559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13" name="object 613"/>
          <p:cNvSpPr/>
          <p:nvPr/>
        </p:nvSpPr>
        <p:spPr>
          <a:xfrm>
            <a:off x="3214687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14" name="object 614"/>
          <p:cNvSpPr/>
          <p:nvPr/>
        </p:nvSpPr>
        <p:spPr>
          <a:xfrm>
            <a:off x="3229815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15" name="object 615"/>
          <p:cNvSpPr/>
          <p:nvPr/>
        </p:nvSpPr>
        <p:spPr>
          <a:xfrm>
            <a:off x="3244943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16" name="object 616"/>
          <p:cNvSpPr/>
          <p:nvPr/>
        </p:nvSpPr>
        <p:spPr>
          <a:xfrm>
            <a:off x="3260071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17" name="object 617"/>
          <p:cNvSpPr/>
          <p:nvPr/>
        </p:nvSpPr>
        <p:spPr>
          <a:xfrm>
            <a:off x="3275199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18" name="object 618"/>
          <p:cNvSpPr/>
          <p:nvPr/>
        </p:nvSpPr>
        <p:spPr>
          <a:xfrm>
            <a:off x="3290327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19" name="object 619"/>
          <p:cNvSpPr/>
          <p:nvPr/>
        </p:nvSpPr>
        <p:spPr>
          <a:xfrm>
            <a:off x="3305454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20" name="object 620"/>
          <p:cNvSpPr/>
          <p:nvPr/>
        </p:nvSpPr>
        <p:spPr>
          <a:xfrm>
            <a:off x="3320582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21" name="object 621"/>
          <p:cNvSpPr/>
          <p:nvPr/>
        </p:nvSpPr>
        <p:spPr>
          <a:xfrm>
            <a:off x="3335710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22" name="object 622"/>
          <p:cNvSpPr/>
          <p:nvPr/>
        </p:nvSpPr>
        <p:spPr>
          <a:xfrm>
            <a:off x="3350838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23" name="object 623"/>
          <p:cNvSpPr/>
          <p:nvPr/>
        </p:nvSpPr>
        <p:spPr>
          <a:xfrm>
            <a:off x="3365966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24" name="object 624"/>
          <p:cNvSpPr/>
          <p:nvPr/>
        </p:nvSpPr>
        <p:spPr>
          <a:xfrm>
            <a:off x="3381094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25" name="object 625"/>
          <p:cNvSpPr/>
          <p:nvPr/>
        </p:nvSpPr>
        <p:spPr>
          <a:xfrm>
            <a:off x="3396222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26" name="object 626"/>
          <p:cNvSpPr/>
          <p:nvPr/>
        </p:nvSpPr>
        <p:spPr>
          <a:xfrm>
            <a:off x="3411350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27" name="object 627"/>
          <p:cNvSpPr/>
          <p:nvPr/>
        </p:nvSpPr>
        <p:spPr>
          <a:xfrm>
            <a:off x="3426478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28" name="object 628"/>
          <p:cNvSpPr/>
          <p:nvPr/>
        </p:nvSpPr>
        <p:spPr>
          <a:xfrm>
            <a:off x="3441606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29" name="object 629"/>
          <p:cNvSpPr/>
          <p:nvPr/>
        </p:nvSpPr>
        <p:spPr>
          <a:xfrm>
            <a:off x="3456734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30" name="object 630"/>
          <p:cNvSpPr/>
          <p:nvPr/>
        </p:nvSpPr>
        <p:spPr>
          <a:xfrm>
            <a:off x="3471862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31" name="object 631"/>
          <p:cNvSpPr/>
          <p:nvPr/>
        </p:nvSpPr>
        <p:spPr>
          <a:xfrm>
            <a:off x="3486990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32" name="object 632"/>
          <p:cNvSpPr/>
          <p:nvPr/>
        </p:nvSpPr>
        <p:spPr>
          <a:xfrm>
            <a:off x="3502118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33" name="object 633"/>
          <p:cNvSpPr/>
          <p:nvPr/>
        </p:nvSpPr>
        <p:spPr>
          <a:xfrm>
            <a:off x="3517246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34" name="object 634"/>
          <p:cNvSpPr/>
          <p:nvPr/>
        </p:nvSpPr>
        <p:spPr>
          <a:xfrm>
            <a:off x="3532374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35" name="object 635"/>
          <p:cNvSpPr/>
          <p:nvPr/>
        </p:nvSpPr>
        <p:spPr>
          <a:xfrm>
            <a:off x="3547502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36" name="object 636"/>
          <p:cNvSpPr/>
          <p:nvPr/>
        </p:nvSpPr>
        <p:spPr>
          <a:xfrm>
            <a:off x="3562629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37" name="object 637"/>
          <p:cNvSpPr/>
          <p:nvPr/>
        </p:nvSpPr>
        <p:spPr>
          <a:xfrm>
            <a:off x="3577757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38" name="object 638"/>
          <p:cNvSpPr/>
          <p:nvPr/>
        </p:nvSpPr>
        <p:spPr>
          <a:xfrm>
            <a:off x="3592885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39" name="object 639"/>
          <p:cNvSpPr/>
          <p:nvPr/>
        </p:nvSpPr>
        <p:spPr>
          <a:xfrm>
            <a:off x="3608013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40" name="object 640"/>
          <p:cNvSpPr/>
          <p:nvPr/>
        </p:nvSpPr>
        <p:spPr>
          <a:xfrm>
            <a:off x="3623141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41" name="object 641"/>
          <p:cNvSpPr/>
          <p:nvPr/>
        </p:nvSpPr>
        <p:spPr>
          <a:xfrm>
            <a:off x="3638269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42" name="object 642"/>
          <p:cNvSpPr/>
          <p:nvPr/>
        </p:nvSpPr>
        <p:spPr>
          <a:xfrm>
            <a:off x="3653397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43" name="object 643"/>
          <p:cNvSpPr/>
          <p:nvPr/>
        </p:nvSpPr>
        <p:spPr>
          <a:xfrm>
            <a:off x="3668525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44" name="object 644"/>
          <p:cNvSpPr/>
          <p:nvPr/>
        </p:nvSpPr>
        <p:spPr>
          <a:xfrm>
            <a:off x="3683653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45" name="object 645"/>
          <p:cNvSpPr/>
          <p:nvPr/>
        </p:nvSpPr>
        <p:spPr>
          <a:xfrm>
            <a:off x="3698781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46" name="object 646"/>
          <p:cNvSpPr/>
          <p:nvPr/>
        </p:nvSpPr>
        <p:spPr>
          <a:xfrm>
            <a:off x="3713909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47" name="object 647"/>
          <p:cNvSpPr/>
          <p:nvPr/>
        </p:nvSpPr>
        <p:spPr>
          <a:xfrm>
            <a:off x="3729037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48" name="object 648"/>
          <p:cNvSpPr/>
          <p:nvPr/>
        </p:nvSpPr>
        <p:spPr>
          <a:xfrm>
            <a:off x="3744165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49" name="object 649"/>
          <p:cNvSpPr/>
          <p:nvPr/>
        </p:nvSpPr>
        <p:spPr>
          <a:xfrm>
            <a:off x="3759293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50" name="object 650"/>
          <p:cNvSpPr/>
          <p:nvPr/>
        </p:nvSpPr>
        <p:spPr>
          <a:xfrm>
            <a:off x="3774421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51" name="object 651"/>
          <p:cNvSpPr/>
          <p:nvPr/>
        </p:nvSpPr>
        <p:spPr>
          <a:xfrm>
            <a:off x="3789549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52" name="object 652"/>
          <p:cNvSpPr/>
          <p:nvPr/>
        </p:nvSpPr>
        <p:spPr>
          <a:xfrm>
            <a:off x="3804677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53" name="object 653"/>
          <p:cNvSpPr/>
          <p:nvPr/>
        </p:nvSpPr>
        <p:spPr>
          <a:xfrm>
            <a:off x="3819804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54" name="object 654"/>
          <p:cNvSpPr/>
          <p:nvPr/>
        </p:nvSpPr>
        <p:spPr>
          <a:xfrm>
            <a:off x="3834932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55" name="object 655"/>
          <p:cNvSpPr/>
          <p:nvPr/>
        </p:nvSpPr>
        <p:spPr>
          <a:xfrm>
            <a:off x="3850060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56" name="object 656"/>
          <p:cNvSpPr/>
          <p:nvPr/>
        </p:nvSpPr>
        <p:spPr>
          <a:xfrm>
            <a:off x="3865188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57" name="object 657"/>
          <p:cNvSpPr/>
          <p:nvPr/>
        </p:nvSpPr>
        <p:spPr>
          <a:xfrm>
            <a:off x="3880316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58" name="object 658"/>
          <p:cNvSpPr/>
          <p:nvPr/>
        </p:nvSpPr>
        <p:spPr>
          <a:xfrm>
            <a:off x="3895444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59" name="object 659"/>
          <p:cNvSpPr/>
          <p:nvPr/>
        </p:nvSpPr>
        <p:spPr>
          <a:xfrm>
            <a:off x="3910572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60" name="object 660"/>
          <p:cNvSpPr/>
          <p:nvPr/>
        </p:nvSpPr>
        <p:spPr>
          <a:xfrm>
            <a:off x="3925700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61" name="object 661"/>
          <p:cNvSpPr/>
          <p:nvPr/>
        </p:nvSpPr>
        <p:spPr>
          <a:xfrm>
            <a:off x="3940828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62" name="object 662"/>
          <p:cNvSpPr/>
          <p:nvPr/>
        </p:nvSpPr>
        <p:spPr>
          <a:xfrm>
            <a:off x="3955956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63" name="object 663"/>
          <p:cNvSpPr/>
          <p:nvPr/>
        </p:nvSpPr>
        <p:spPr>
          <a:xfrm>
            <a:off x="3971084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64" name="object 664"/>
          <p:cNvSpPr/>
          <p:nvPr/>
        </p:nvSpPr>
        <p:spPr>
          <a:xfrm>
            <a:off x="3986212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65" name="object 665"/>
          <p:cNvSpPr/>
          <p:nvPr/>
        </p:nvSpPr>
        <p:spPr>
          <a:xfrm>
            <a:off x="4001340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66" name="object 666"/>
          <p:cNvSpPr/>
          <p:nvPr/>
        </p:nvSpPr>
        <p:spPr>
          <a:xfrm>
            <a:off x="4016468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67" name="object 667"/>
          <p:cNvSpPr/>
          <p:nvPr/>
        </p:nvSpPr>
        <p:spPr>
          <a:xfrm>
            <a:off x="4031596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68" name="object 668"/>
          <p:cNvSpPr/>
          <p:nvPr/>
        </p:nvSpPr>
        <p:spPr>
          <a:xfrm>
            <a:off x="4046724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69" name="object 669"/>
          <p:cNvSpPr/>
          <p:nvPr/>
        </p:nvSpPr>
        <p:spPr>
          <a:xfrm>
            <a:off x="4061852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70" name="object 670"/>
          <p:cNvSpPr/>
          <p:nvPr/>
        </p:nvSpPr>
        <p:spPr>
          <a:xfrm>
            <a:off x="4076979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71" name="object 671"/>
          <p:cNvSpPr/>
          <p:nvPr/>
        </p:nvSpPr>
        <p:spPr>
          <a:xfrm>
            <a:off x="4092107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72" name="object 672"/>
          <p:cNvSpPr/>
          <p:nvPr/>
        </p:nvSpPr>
        <p:spPr>
          <a:xfrm>
            <a:off x="4107235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73" name="object 673"/>
          <p:cNvSpPr/>
          <p:nvPr/>
        </p:nvSpPr>
        <p:spPr>
          <a:xfrm>
            <a:off x="4122363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74" name="object 674"/>
          <p:cNvSpPr/>
          <p:nvPr/>
        </p:nvSpPr>
        <p:spPr>
          <a:xfrm>
            <a:off x="4137491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75" name="object 675"/>
          <p:cNvSpPr/>
          <p:nvPr/>
        </p:nvSpPr>
        <p:spPr>
          <a:xfrm>
            <a:off x="4152619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76" name="object 676"/>
          <p:cNvSpPr/>
          <p:nvPr/>
        </p:nvSpPr>
        <p:spPr>
          <a:xfrm>
            <a:off x="4167747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77" name="object 677"/>
          <p:cNvSpPr/>
          <p:nvPr/>
        </p:nvSpPr>
        <p:spPr>
          <a:xfrm>
            <a:off x="4182875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78" name="object 678"/>
          <p:cNvSpPr/>
          <p:nvPr/>
        </p:nvSpPr>
        <p:spPr>
          <a:xfrm>
            <a:off x="4198003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79" name="object 679"/>
          <p:cNvSpPr/>
          <p:nvPr/>
        </p:nvSpPr>
        <p:spPr>
          <a:xfrm>
            <a:off x="4213131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80" name="object 680"/>
          <p:cNvSpPr/>
          <p:nvPr/>
        </p:nvSpPr>
        <p:spPr>
          <a:xfrm>
            <a:off x="4228259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81" name="object 681"/>
          <p:cNvSpPr/>
          <p:nvPr/>
        </p:nvSpPr>
        <p:spPr>
          <a:xfrm>
            <a:off x="4243387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82" name="object 682"/>
          <p:cNvSpPr/>
          <p:nvPr/>
        </p:nvSpPr>
        <p:spPr>
          <a:xfrm>
            <a:off x="4258515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83" name="object 683"/>
          <p:cNvSpPr/>
          <p:nvPr/>
        </p:nvSpPr>
        <p:spPr>
          <a:xfrm>
            <a:off x="4273643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84" name="object 684"/>
          <p:cNvSpPr/>
          <p:nvPr/>
        </p:nvSpPr>
        <p:spPr>
          <a:xfrm>
            <a:off x="4288771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85" name="object 685"/>
          <p:cNvSpPr/>
          <p:nvPr/>
        </p:nvSpPr>
        <p:spPr>
          <a:xfrm>
            <a:off x="4303899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86" name="object 686"/>
          <p:cNvSpPr/>
          <p:nvPr/>
        </p:nvSpPr>
        <p:spPr>
          <a:xfrm>
            <a:off x="4319027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87" name="object 687"/>
          <p:cNvSpPr/>
          <p:nvPr/>
        </p:nvSpPr>
        <p:spPr>
          <a:xfrm>
            <a:off x="4334154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88" name="object 688"/>
          <p:cNvSpPr/>
          <p:nvPr/>
        </p:nvSpPr>
        <p:spPr>
          <a:xfrm>
            <a:off x="4349282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89" name="object 689"/>
          <p:cNvSpPr/>
          <p:nvPr/>
        </p:nvSpPr>
        <p:spPr>
          <a:xfrm>
            <a:off x="4364410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90" name="object 690"/>
          <p:cNvSpPr/>
          <p:nvPr/>
        </p:nvSpPr>
        <p:spPr>
          <a:xfrm>
            <a:off x="4379538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91" name="object 691"/>
          <p:cNvSpPr/>
          <p:nvPr/>
        </p:nvSpPr>
        <p:spPr>
          <a:xfrm>
            <a:off x="4394666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92" name="object 692"/>
          <p:cNvSpPr/>
          <p:nvPr/>
        </p:nvSpPr>
        <p:spPr>
          <a:xfrm>
            <a:off x="4409794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93" name="object 693"/>
          <p:cNvSpPr/>
          <p:nvPr/>
        </p:nvSpPr>
        <p:spPr>
          <a:xfrm>
            <a:off x="4424922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94" name="object 694"/>
          <p:cNvSpPr/>
          <p:nvPr/>
        </p:nvSpPr>
        <p:spPr>
          <a:xfrm>
            <a:off x="4440050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95" name="object 695"/>
          <p:cNvSpPr/>
          <p:nvPr/>
        </p:nvSpPr>
        <p:spPr>
          <a:xfrm>
            <a:off x="4455178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96" name="object 696"/>
          <p:cNvSpPr/>
          <p:nvPr/>
        </p:nvSpPr>
        <p:spPr>
          <a:xfrm>
            <a:off x="4470305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97" name="object 697"/>
          <p:cNvSpPr/>
          <p:nvPr/>
        </p:nvSpPr>
        <p:spPr>
          <a:xfrm>
            <a:off x="4485434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98" name="object 698"/>
          <p:cNvSpPr/>
          <p:nvPr/>
        </p:nvSpPr>
        <p:spPr>
          <a:xfrm>
            <a:off x="4500562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699" name="object 699"/>
          <p:cNvSpPr/>
          <p:nvPr/>
        </p:nvSpPr>
        <p:spPr>
          <a:xfrm>
            <a:off x="4515690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00" name="object 700"/>
          <p:cNvSpPr/>
          <p:nvPr/>
        </p:nvSpPr>
        <p:spPr>
          <a:xfrm>
            <a:off x="4530818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01" name="object 701"/>
          <p:cNvSpPr/>
          <p:nvPr/>
        </p:nvSpPr>
        <p:spPr>
          <a:xfrm>
            <a:off x="4545945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02" name="object 702"/>
          <p:cNvSpPr/>
          <p:nvPr/>
        </p:nvSpPr>
        <p:spPr>
          <a:xfrm>
            <a:off x="4561074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03" name="object 703"/>
          <p:cNvSpPr/>
          <p:nvPr/>
        </p:nvSpPr>
        <p:spPr>
          <a:xfrm>
            <a:off x="4576202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04" name="object 704"/>
          <p:cNvSpPr/>
          <p:nvPr/>
        </p:nvSpPr>
        <p:spPr>
          <a:xfrm>
            <a:off x="4591329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05" name="object 705"/>
          <p:cNvSpPr/>
          <p:nvPr/>
        </p:nvSpPr>
        <p:spPr>
          <a:xfrm>
            <a:off x="4606457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06" name="object 706"/>
          <p:cNvSpPr/>
          <p:nvPr/>
        </p:nvSpPr>
        <p:spPr>
          <a:xfrm>
            <a:off x="4621584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07" name="object 707"/>
          <p:cNvSpPr/>
          <p:nvPr/>
        </p:nvSpPr>
        <p:spPr>
          <a:xfrm>
            <a:off x="4636713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08" name="object 708"/>
          <p:cNvSpPr/>
          <p:nvPr/>
        </p:nvSpPr>
        <p:spPr>
          <a:xfrm>
            <a:off x="4651841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09" name="object 709"/>
          <p:cNvSpPr/>
          <p:nvPr/>
        </p:nvSpPr>
        <p:spPr>
          <a:xfrm>
            <a:off x="4666969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10" name="object 710"/>
          <p:cNvSpPr/>
          <p:nvPr/>
        </p:nvSpPr>
        <p:spPr>
          <a:xfrm>
            <a:off x="4682097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11" name="object 711"/>
          <p:cNvSpPr/>
          <p:nvPr/>
        </p:nvSpPr>
        <p:spPr>
          <a:xfrm>
            <a:off x="4697224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12" name="object 712"/>
          <p:cNvSpPr/>
          <p:nvPr/>
        </p:nvSpPr>
        <p:spPr>
          <a:xfrm>
            <a:off x="4712353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13" name="object 713"/>
          <p:cNvSpPr/>
          <p:nvPr/>
        </p:nvSpPr>
        <p:spPr>
          <a:xfrm>
            <a:off x="4727481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14" name="object 714"/>
          <p:cNvSpPr/>
          <p:nvPr/>
        </p:nvSpPr>
        <p:spPr>
          <a:xfrm>
            <a:off x="4742609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15" name="object 715"/>
          <p:cNvSpPr/>
          <p:nvPr/>
        </p:nvSpPr>
        <p:spPr>
          <a:xfrm>
            <a:off x="4757737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16" name="object 716"/>
          <p:cNvSpPr/>
          <p:nvPr/>
        </p:nvSpPr>
        <p:spPr>
          <a:xfrm>
            <a:off x="4772864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17" name="object 717"/>
          <p:cNvSpPr/>
          <p:nvPr/>
        </p:nvSpPr>
        <p:spPr>
          <a:xfrm>
            <a:off x="4787993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18" name="object 718"/>
          <p:cNvSpPr/>
          <p:nvPr/>
        </p:nvSpPr>
        <p:spPr>
          <a:xfrm>
            <a:off x="4803121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19" name="object 719"/>
          <p:cNvSpPr/>
          <p:nvPr/>
        </p:nvSpPr>
        <p:spPr>
          <a:xfrm>
            <a:off x="4818249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20" name="object 720"/>
          <p:cNvSpPr/>
          <p:nvPr/>
        </p:nvSpPr>
        <p:spPr>
          <a:xfrm>
            <a:off x="4833377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21" name="object 721"/>
          <p:cNvSpPr/>
          <p:nvPr/>
        </p:nvSpPr>
        <p:spPr>
          <a:xfrm>
            <a:off x="4848504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22" name="object 722"/>
          <p:cNvSpPr/>
          <p:nvPr/>
        </p:nvSpPr>
        <p:spPr>
          <a:xfrm>
            <a:off x="4863632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23" name="object 723"/>
          <p:cNvSpPr/>
          <p:nvPr/>
        </p:nvSpPr>
        <p:spPr>
          <a:xfrm>
            <a:off x="4878760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24" name="object 724"/>
          <p:cNvSpPr/>
          <p:nvPr/>
        </p:nvSpPr>
        <p:spPr>
          <a:xfrm>
            <a:off x="4893888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25" name="object 725"/>
          <p:cNvSpPr/>
          <p:nvPr/>
        </p:nvSpPr>
        <p:spPr>
          <a:xfrm>
            <a:off x="4909016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26" name="object 726"/>
          <p:cNvSpPr/>
          <p:nvPr/>
        </p:nvSpPr>
        <p:spPr>
          <a:xfrm>
            <a:off x="4924143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27" name="object 727"/>
          <p:cNvSpPr/>
          <p:nvPr/>
        </p:nvSpPr>
        <p:spPr>
          <a:xfrm>
            <a:off x="4939272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28" name="object 728"/>
          <p:cNvSpPr/>
          <p:nvPr/>
        </p:nvSpPr>
        <p:spPr>
          <a:xfrm>
            <a:off x="4954400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29" name="object 729"/>
          <p:cNvSpPr/>
          <p:nvPr/>
        </p:nvSpPr>
        <p:spPr>
          <a:xfrm>
            <a:off x="4969528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30" name="object 730"/>
          <p:cNvSpPr/>
          <p:nvPr/>
        </p:nvSpPr>
        <p:spPr>
          <a:xfrm>
            <a:off x="4984656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31" name="object 731"/>
          <p:cNvSpPr/>
          <p:nvPr/>
        </p:nvSpPr>
        <p:spPr>
          <a:xfrm>
            <a:off x="4999783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32" name="object 732"/>
          <p:cNvSpPr/>
          <p:nvPr/>
        </p:nvSpPr>
        <p:spPr>
          <a:xfrm>
            <a:off x="5014912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33" name="object 733"/>
          <p:cNvSpPr/>
          <p:nvPr/>
        </p:nvSpPr>
        <p:spPr>
          <a:xfrm>
            <a:off x="5030040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34" name="object 734"/>
          <p:cNvSpPr/>
          <p:nvPr/>
        </p:nvSpPr>
        <p:spPr>
          <a:xfrm>
            <a:off x="5045168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35" name="object 735"/>
          <p:cNvSpPr/>
          <p:nvPr/>
        </p:nvSpPr>
        <p:spPr>
          <a:xfrm>
            <a:off x="5060296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36" name="object 736"/>
          <p:cNvSpPr/>
          <p:nvPr/>
        </p:nvSpPr>
        <p:spPr>
          <a:xfrm>
            <a:off x="5075423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37" name="object 737"/>
          <p:cNvSpPr/>
          <p:nvPr/>
        </p:nvSpPr>
        <p:spPr>
          <a:xfrm>
            <a:off x="5090552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38" name="object 738"/>
          <p:cNvSpPr/>
          <p:nvPr/>
        </p:nvSpPr>
        <p:spPr>
          <a:xfrm>
            <a:off x="5105679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39" name="object 739"/>
          <p:cNvSpPr/>
          <p:nvPr/>
        </p:nvSpPr>
        <p:spPr>
          <a:xfrm>
            <a:off x="5120807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40" name="object 740"/>
          <p:cNvSpPr/>
          <p:nvPr/>
        </p:nvSpPr>
        <p:spPr>
          <a:xfrm>
            <a:off x="5135935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41" name="object 741"/>
          <p:cNvSpPr/>
          <p:nvPr/>
        </p:nvSpPr>
        <p:spPr>
          <a:xfrm>
            <a:off x="5151062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42" name="object 742"/>
          <p:cNvSpPr/>
          <p:nvPr/>
        </p:nvSpPr>
        <p:spPr>
          <a:xfrm>
            <a:off x="5166191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43" name="object 743"/>
          <p:cNvSpPr/>
          <p:nvPr/>
        </p:nvSpPr>
        <p:spPr>
          <a:xfrm>
            <a:off x="5181319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44" name="object 744"/>
          <p:cNvSpPr/>
          <p:nvPr/>
        </p:nvSpPr>
        <p:spPr>
          <a:xfrm>
            <a:off x="5196447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45" name="object 745"/>
          <p:cNvSpPr/>
          <p:nvPr/>
        </p:nvSpPr>
        <p:spPr>
          <a:xfrm>
            <a:off x="5211575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46" name="object 746"/>
          <p:cNvSpPr/>
          <p:nvPr/>
        </p:nvSpPr>
        <p:spPr>
          <a:xfrm>
            <a:off x="5226702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47" name="object 747"/>
          <p:cNvSpPr/>
          <p:nvPr/>
        </p:nvSpPr>
        <p:spPr>
          <a:xfrm>
            <a:off x="5241831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48" name="object 748"/>
          <p:cNvSpPr/>
          <p:nvPr/>
        </p:nvSpPr>
        <p:spPr>
          <a:xfrm>
            <a:off x="5256959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49" name="object 749"/>
          <p:cNvSpPr/>
          <p:nvPr/>
        </p:nvSpPr>
        <p:spPr>
          <a:xfrm>
            <a:off x="5272087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50" name="object 750"/>
          <p:cNvSpPr/>
          <p:nvPr/>
        </p:nvSpPr>
        <p:spPr>
          <a:xfrm>
            <a:off x="5287215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51" name="object 751"/>
          <p:cNvSpPr/>
          <p:nvPr/>
        </p:nvSpPr>
        <p:spPr>
          <a:xfrm>
            <a:off x="5302342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52" name="object 752"/>
          <p:cNvSpPr/>
          <p:nvPr/>
        </p:nvSpPr>
        <p:spPr>
          <a:xfrm>
            <a:off x="5317471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53" name="object 753"/>
          <p:cNvSpPr/>
          <p:nvPr/>
        </p:nvSpPr>
        <p:spPr>
          <a:xfrm>
            <a:off x="5332599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54" name="object 754"/>
          <p:cNvSpPr/>
          <p:nvPr/>
        </p:nvSpPr>
        <p:spPr>
          <a:xfrm>
            <a:off x="5347727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55" name="object 755"/>
          <p:cNvSpPr/>
          <p:nvPr/>
        </p:nvSpPr>
        <p:spPr>
          <a:xfrm>
            <a:off x="5362854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56" name="object 756"/>
          <p:cNvSpPr/>
          <p:nvPr/>
        </p:nvSpPr>
        <p:spPr>
          <a:xfrm>
            <a:off x="5377982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57" name="object 757"/>
          <p:cNvSpPr/>
          <p:nvPr/>
        </p:nvSpPr>
        <p:spPr>
          <a:xfrm>
            <a:off x="5393110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58" name="object 758"/>
          <p:cNvSpPr/>
          <p:nvPr/>
        </p:nvSpPr>
        <p:spPr>
          <a:xfrm>
            <a:off x="5408238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59" name="object 759"/>
          <p:cNvSpPr/>
          <p:nvPr/>
        </p:nvSpPr>
        <p:spPr>
          <a:xfrm>
            <a:off x="5423366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60" name="object 760"/>
          <p:cNvSpPr/>
          <p:nvPr/>
        </p:nvSpPr>
        <p:spPr>
          <a:xfrm>
            <a:off x="5438493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61" name="object 761"/>
          <p:cNvSpPr/>
          <p:nvPr/>
        </p:nvSpPr>
        <p:spPr>
          <a:xfrm>
            <a:off x="5453621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62" name="object 762"/>
          <p:cNvSpPr/>
          <p:nvPr/>
        </p:nvSpPr>
        <p:spPr>
          <a:xfrm>
            <a:off x="5468750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63" name="object 763"/>
          <p:cNvSpPr/>
          <p:nvPr/>
        </p:nvSpPr>
        <p:spPr>
          <a:xfrm>
            <a:off x="5483878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64" name="object 764"/>
          <p:cNvSpPr/>
          <p:nvPr/>
        </p:nvSpPr>
        <p:spPr>
          <a:xfrm>
            <a:off x="5499006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65" name="object 765"/>
          <p:cNvSpPr/>
          <p:nvPr/>
        </p:nvSpPr>
        <p:spPr>
          <a:xfrm>
            <a:off x="5514133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66" name="object 766"/>
          <p:cNvSpPr/>
          <p:nvPr/>
        </p:nvSpPr>
        <p:spPr>
          <a:xfrm>
            <a:off x="5529261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67" name="object 767"/>
          <p:cNvSpPr/>
          <p:nvPr/>
        </p:nvSpPr>
        <p:spPr>
          <a:xfrm>
            <a:off x="5544390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68" name="object 768"/>
          <p:cNvSpPr/>
          <p:nvPr/>
        </p:nvSpPr>
        <p:spPr>
          <a:xfrm>
            <a:off x="5559518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69" name="object 769"/>
          <p:cNvSpPr/>
          <p:nvPr/>
        </p:nvSpPr>
        <p:spPr>
          <a:xfrm>
            <a:off x="5574646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70" name="object 770"/>
          <p:cNvSpPr/>
          <p:nvPr/>
        </p:nvSpPr>
        <p:spPr>
          <a:xfrm>
            <a:off x="5589773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71" name="object 771"/>
          <p:cNvSpPr/>
          <p:nvPr/>
        </p:nvSpPr>
        <p:spPr>
          <a:xfrm>
            <a:off x="5604901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72" name="object 772"/>
          <p:cNvSpPr/>
          <p:nvPr/>
        </p:nvSpPr>
        <p:spPr>
          <a:xfrm>
            <a:off x="5620029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73" name="object 773"/>
          <p:cNvSpPr/>
          <p:nvPr/>
        </p:nvSpPr>
        <p:spPr>
          <a:xfrm>
            <a:off x="5635157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74" name="object 774"/>
          <p:cNvSpPr/>
          <p:nvPr/>
        </p:nvSpPr>
        <p:spPr>
          <a:xfrm>
            <a:off x="5650285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75" name="object 775"/>
          <p:cNvSpPr/>
          <p:nvPr/>
        </p:nvSpPr>
        <p:spPr>
          <a:xfrm>
            <a:off x="5665412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76" name="object 776"/>
          <p:cNvSpPr/>
          <p:nvPr/>
        </p:nvSpPr>
        <p:spPr>
          <a:xfrm>
            <a:off x="5680540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77" name="object 777"/>
          <p:cNvSpPr/>
          <p:nvPr/>
        </p:nvSpPr>
        <p:spPr>
          <a:xfrm>
            <a:off x="5695669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78" name="object 778"/>
          <p:cNvSpPr/>
          <p:nvPr/>
        </p:nvSpPr>
        <p:spPr>
          <a:xfrm>
            <a:off x="5710797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79" name="object 779"/>
          <p:cNvSpPr/>
          <p:nvPr/>
        </p:nvSpPr>
        <p:spPr>
          <a:xfrm>
            <a:off x="5725925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80" name="object 780"/>
          <p:cNvSpPr/>
          <p:nvPr/>
        </p:nvSpPr>
        <p:spPr>
          <a:xfrm>
            <a:off x="5741052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81" name="object 781"/>
          <p:cNvSpPr/>
          <p:nvPr/>
        </p:nvSpPr>
        <p:spPr>
          <a:xfrm>
            <a:off x="5756180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82" name="object 782"/>
          <p:cNvSpPr/>
          <p:nvPr/>
        </p:nvSpPr>
        <p:spPr>
          <a:xfrm>
            <a:off x="5771309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83" name="object 783"/>
          <p:cNvSpPr/>
          <p:nvPr/>
        </p:nvSpPr>
        <p:spPr>
          <a:xfrm>
            <a:off x="5786437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84" name="object 784"/>
          <p:cNvSpPr/>
          <p:nvPr/>
        </p:nvSpPr>
        <p:spPr>
          <a:xfrm>
            <a:off x="5801565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85" name="object 785"/>
          <p:cNvSpPr/>
          <p:nvPr/>
        </p:nvSpPr>
        <p:spPr>
          <a:xfrm>
            <a:off x="5816692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86" name="object 786"/>
          <p:cNvSpPr/>
          <p:nvPr/>
        </p:nvSpPr>
        <p:spPr>
          <a:xfrm>
            <a:off x="5831820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87" name="object 787"/>
          <p:cNvSpPr/>
          <p:nvPr/>
        </p:nvSpPr>
        <p:spPr>
          <a:xfrm>
            <a:off x="5846949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88" name="object 788"/>
          <p:cNvSpPr/>
          <p:nvPr/>
        </p:nvSpPr>
        <p:spPr>
          <a:xfrm>
            <a:off x="5862077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89" name="object 789"/>
          <p:cNvSpPr/>
          <p:nvPr/>
        </p:nvSpPr>
        <p:spPr>
          <a:xfrm>
            <a:off x="5877204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90" name="object 790"/>
          <p:cNvSpPr/>
          <p:nvPr/>
        </p:nvSpPr>
        <p:spPr>
          <a:xfrm>
            <a:off x="5892332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91" name="object 791"/>
          <p:cNvSpPr/>
          <p:nvPr/>
        </p:nvSpPr>
        <p:spPr>
          <a:xfrm>
            <a:off x="5907460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92" name="object 792"/>
          <p:cNvSpPr/>
          <p:nvPr/>
        </p:nvSpPr>
        <p:spPr>
          <a:xfrm>
            <a:off x="5922588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93" name="object 793"/>
          <p:cNvSpPr/>
          <p:nvPr/>
        </p:nvSpPr>
        <p:spPr>
          <a:xfrm>
            <a:off x="5937715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94" name="object 794"/>
          <p:cNvSpPr/>
          <p:nvPr/>
        </p:nvSpPr>
        <p:spPr>
          <a:xfrm>
            <a:off x="5952844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95" name="object 795"/>
          <p:cNvSpPr/>
          <p:nvPr/>
        </p:nvSpPr>
        <p:spPr>
          <a:xfrm>
            <a:off x="5967971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96" name="object 796"/>
          <p:cNvSpPr/>
          <p:nvPr/>
        </p:nvSpPr>
        <p:spPr>
          <a:xfrm>
            <a:off x="5983100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97" name="object 797"/>
          <p:cNvSpPr/>
          <p:nvPr/>
        </p:nvSpPr>
        <p:spPr>
          <a:xfrm>
            <a:off x="5998228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98" name="object 798"/>
          <p:cNvSpPr/>
          <p:nvPr/>
        </p:nvSpPr>
        <p:spPr>
          <a:xfrm>
            <a:off x="6013355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799" name="object 799"/>
          <p:cNvSpPr/>
          <p:nvPr/>
        </p:nvSpPr>
        <p:spPr>
          <a:xfrm>
            <a:off x="6028484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00" name="object 800"/>
          <p:cNvSpPr/>
          <p:nvPr/>
        </p:nvSpPr>
        <p:spPr>
          <a:xfrm>
            <a:off x="6043611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01" name="object 801"/>
          <p:cNvSpPr/>
          <p:nvPr/>
        </p:nvSpPr>
        <p:spPr>
          <a:xfrm>
            <a:off x="6058740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02" name="object 802"/>
          <p:cNvSpPr/>
          <p:nvPr/>
        </p:nvSpPr>
        <p:spPr>
          <a:xfrm>
            <a:off x="6073868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03" name="object 803"/>
          <p:cNvSpPr/>
          <p:nvPr/>
        </p:nvSpPr>
        <p:spPr>
          <a:xfrm>
            <a:off x="6088995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04" name="object 804"/>
          <p:cNvSpPr/>
          <p:nvPr/>
        </p:nvSpPr>
        <p:spPr>
          <a:xfrm>
            <a:off x="6104124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05" name="object 805"/>
          <p:cNvSpPr/>
          <p:nvPr/>
        </p:nvSpPr>
        <p:spPr>
          <a:xfrm>
            <a:off x="6119251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06" name="object 806"/>
          <p:cNvSpPr/>
          <p:nvPr/>
        </p:nvSpPr>
        <p:spPr>
          <a:xfrm>
            <a:off x="6134379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07" name="object 807"/>
          <p:cNvSpPr/>
          <p:nvPr/>
        </p:nvSpPr>
        <p:spPr>
          <a:xfrm>
            <a:off x="6149507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08" name="object 808"/>
          <p:cNvSpPr/>
          <p:nvPr/>
        </p:nvSpPr>
        <p:spPr>
          <a:xfrm>
            <a:off x="6164634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09" name="object 809"/>
          <p:cNvSpPr/>
          <p:nvPr/>
        </p:nvSpPr>
        <p:spPr>
          <a:xfrm>
            <a:off x="6179763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10" name="object 810"/>
          <p:cNvSpPr/>
          <p:nvPr/>
        </p:nvSpPr>
        <p:spPr>
          <a:xfrm>
            <a:off x="6194890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11" name="object 811"/>
          <p:cNvSpPr/>
          <p:nvPr/>
        </p:nvSpPr>
        <p:spPr>
          <a:xfrm>
            <a:off x="6210019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12" name="object 812"/>
          <p:cNvSpPr/>
          <p:nvPr/>
        </p:nvSpPr>
        <p:spPr>
          <a:xfrm>
            <a:off x="6225147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13" name="object 813"/>
          <p:cNvSpPr/>
          <p:nvPr/>
        </p:nvSpPr>
        <p:spPr>
          <a:xfrm>
            <a:off x="6240274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14" name="object 814"/>
          <p:cNvSpPr/>
          <p:nvPr/>
        </p:nvSpPr>
        <p:spPr>
          <a:xfrm>
            <a:off x="6255403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15" name="object 815"/>
          <p:cNvSpPr/>
          <p:nvPr/>
        </p:nvSpPr>
        <p:spPr>
          <a:xfrm>
            <a:off x="6270530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16" name="object 816"/>
          <p:cNvSpPr/>
          <p:nvPr/>
        </p:nvSpPr>
        <p:spPr>
          <a:xfrm>
            <a:off x="6285659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17" name="object 817"/>
          <p:cNvSpPr/>
          <p:nvPr/>
        </p:nvSpPr>
        <p:spPr>
          <a:xfrm>
            <a:off x="6300787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18" name="object 818"/>
          <p:cNvSpPr/>
          <p:nvPr/>
        </p:nvSpPr>
        <p:spPr>
          <a:xfrm>
            <a:off x="6315914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19" name="object 819"/>
          <p:cNvSpPr/>
          <p:nvPr/>
        </p:nvSpPr>
        <p:spPr>
          <a:xfrm>
            <a:off x="6331043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20" name="object 820"/>
          <p:cNvSpPr/>
          <p:nvPr/>
        </p:nvSpPr>
        <p:spPr>
          <a:xfrm>
            <a:off x="6346170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21" name="object 821"/>
          <p:cNvSpPr/>
          <p:nvPr/>
        </p:nvSpPr>
        <p:spPr>
          <a:xfrm>
            <a:off x="6361299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22" name="object 822"/>
          <p:cNvSpPr/>
          <p:nvPr/>
        </p:nvSpPr>
        <p:spPr>
          <a:xfrm>
            <a:off x="6376427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23" name="object 823"/>
          <p:cNvSpPr/>
          <p:nvPr/>
        </p:nvSpPr>
        <p:spPr>
          <a:xfrm>
            <a:off x="6391554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24" name="object 824"/>
          <p:cNvSpPr/>
          <p:nvPr/>
        </p:nvSpPr>
        <p:spPr>
          <a:xfrm>
            <a:off x="6406682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25" name="object 825"/>
          <p:cNvSpPr/>
          <p:nvPr/>
        </p:nvSpPr>
        <p:spPr>
          <a:xfrm>
            <a:off x="6421809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26" name="object 826"/>
          <p:cNvSpPr/>
          <p:nvPr/>
        </p:nvSpPr>
        <p:spPr>
          <a:xfrm>
            <a:off x="6436938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27" name="object 827"/>
          <p:cNvSpPr/>
          <p:nvPr/>
        </p:nvSpPr>
        <p:spPr>
          <a:xfrm>
            <a:off x="6452066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28" name="object 828"/>
          <p:cNvSpPr/>
          <p:nvPr/>
        </p:nvSpPr>
        <p:spPr>
          <a:xfrm>
            <a:off x="6467193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29" name="object 829"/>
          <p:cNvSpPr/>
          <p:nvPr/>
        </p:nvSpPr>
        <p:spPr>
          <a:xfrm>
            <a:off x="6482322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30" name="object 830"/>
          <p:cNvSpPr/>
          <p:nvPr/>
        </p:nvSpPr>
        <p:spPr>
          <a:xfrm>
            <a:off x="6497449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31" name="object 831"/>
          <p:cNvSpPr/>
          <p:nvPr/>
        </p:nvSpPr>
        <p:spPr>
          <a:xfrm>
            <a:off x="6512578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32" name="object 832"/>
          <p:cNvSpPr/>
          <p:nvPr/>
        </p:nvSpPr>
        <p:spPr>
          <a:xfrm>
            <a:off x="6527706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33" name="object 833"/>
          <p:cNvSpPr/>
          <p:nvPr/>
        </p:nvSpPr>
        <p:spPr>
          <a:xfrm>
            <a:off x="6542833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34" name="object 834"/>
          <p:cNvSpPr/>
          <p:nvPr/>
        </p:nvSpPr>
        <p:spPr>
          <a:xfrm>
            <a:off x="6557962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35" name="object 835"/>
          <p:cNvSpPr/>
          <p:nvPr/>
        </p:nvSpPr>
        <p:spPr>
          <a:xfrm>
            <a:off x="6573089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36" name="object 836"/>
          <p:cNvSpPr/>
          <p:nvPr/>
        </p:nvSpPr>
        <p:spPr>
          <a:xfrm>
            <a:off x="6588218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37" name="object 837"/>
          <p:cNvSpPr/>
          <p:nvPr/>
        </p:nvSpPr>
        <p:spPr>
          <a:xfrm>
            <a:off x="6603346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38" name="object 838"/>
          <p:cNvSpPr/>
          <p:nvPr/>
        </p:nvSpPr>
        <p:spPr>
          <a:xfrm>
            <a:off x="6618473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39" name="object 839"/>
          <p:cNvSpPr/>
          <p:nvPr/>
        </p:nvSpPr>
        <p:spPr>
          <a:xfrm>
            <a:off x="6633602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40" name="object 840"/>
          <p:cNvSpPr/>
          <p:nvPr/>
        </p:nvSpPr>
        <p:spPr>
          <a:xfrm>
            <a:off x="6648729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41" name="object 841"/>
          <p:cNvSpPr/>
          <p:nvPr/>
        </p:nvSpPr>
        <p:spPr>
          <a:xfrm>
            <a:off x="6663857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42" name="object 842"/>
          <p:cNvSpPr/>
          <p:nvPr/>
        </p:nvSpPr>
        <p:spPr>
          <a:xfrm>
            <a:off x="6678985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43" name="object 843"/>
          <p:cNvSpPr/>
          <p:nvPr/>
        </p:nvSpPr>
        <p:spPr>
          <a:xfrm>
            <a:off x="6694112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44" name="object 844"/>
          <p:cNvSpPr/>
          <p:nvPr/>
        </p:nvSpPr>
        <p:spPr>
          <a:xfrm>
            <a:off x="6709241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45" name="object 845"/>
          <p:cNvSpPr/>
          <p:nvPr/>
        </p:nvSpPr>
        <p:spPr>
          <a:xfrm>
            <a:off x="6724368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46" name="object 846"/>
          <p:cNvSpPr/>
          <p:nvPr/>
        </p:nvSpPr>
        <p:spPr>
          <a:xfrm>
            <a:off x="6739497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47" name="object 847"/>
          <p:cNvSpPr/>
          <p:nvPr/>
        </p:nvSpPr>
        <p:spPr>
          <a:xfrm>
            <a:off x="6754625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48" name="object 848"/>
          <p:cNvSpPr/>
          <p:nvPr/>
        </p:nvSpPr>
        <p:spPr>
          <a:xfrm>
            <a:off x="6769752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49" name="object 849"/>
          <p:cNvSpPr/>
          <p:nvPr/>
        </p:nvSpPr>
        <p:spPr>
          <a:xfrm>
            <a:off x="6784881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50" name="object 850"/>
          <p:cNvSpPr/>
          <p:nvPr/>
        </p:nvSpPr>
        <p:spPr>
          <a:xfrm>
            <a:off x="6800008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51" name="object 851"/>
          <p:cNvSpPr/>
          <p:nvPr/>
        </p:nvSpPr>
        <p:spPr>
          <a:xfrm>
            <a:off x="6815137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52" name="object 852"/>
          <p:cNvSpPr/>
          <p:nvPr/>
        </p:nvSpPr>
        <p:spPr>
          <a:xfrm>
            <a:off x="6830265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53" name="object 853"/>
          <p:cNvSpPr/>
          <p:nvPr/>
        </p:nvSpPr>
        <p:spPr>
          <a:xfrm>
            <a:off x="6845392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54" name="object 854"/>
          <p:cNvSpPr/>
          <p:nvPr/>
        </p:nvSpPr>
        <p:spPr>
          <a:xfrm>
            <a:off x="6860521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55" name="object 855"/>
          <p:cNvSpPr/>
          <p:nvPr/>
        </p:nvSpPr>
        <p:spPr>
          <a:xfrm>
            <a:off x="6875648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56" name="object 856"/>
          <p:cNvSpPr/>
          <p:nvPr/>
        </p:nvSpPr>
        <p:spPr>
          <a:xfrm>
            <a:off x="6890776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57" name="object 857"/>
          <p:cNvSpPr/>
          <p:nvPr/>
        </p:nvSpPr>
        <p:spPr>
          <a:xfrm>
            <a:off x="6905904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58" name="object 858"/>
          <p:cNvSpPr/>
          <p:nvPr/>
        </p:nvSpPr>
        <p:spPr>
          <a:xfrm>
            <a:off x="6921032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59" name="object 859"/>
          <p:cNvSpPr/>
          <p:nvPr/>
        </p:nvSpPr>
        <p:spPr>
          <a:xfrm>
            <a:off x="6936160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60" name="object 860"/>
          <p:cNvSpPr/>
          <p:nvPr/>
        </p:nvSpPr>
        <p:spPr>
          <a:xfrm>
            <a:off x="6951287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61" name="object 861"/>
          <p:cNvSpPr/>
          <p:nvPr/>
        </p:nvSpPr>
        <p:spPr>
          <a:xfrm>
            <a:off x="6966415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62" name="object 862"/>
          <p:cNvSpPr/>
          <p:nvPr/>
        </p:nvSpPr>
        <p:spPr>
          <a:xfrm>
            <a:off x="6981544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63" name="object 863"/>
          <p:cNvSpPr/>
          <p:nvPr/>
        </p:nvSpPr>
        <p:spPr>
          <a:xfrm>
            <a:off x="6996671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64" name="object 864"/>
          <p:cNvSpPr/>
          <p:nvPr/>
        </p:nvSpPr>
        <p:spPr>
          <a:xfrm>
            <a:off x="7011800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65" name="object 865"/>
          <p:cNvSpPr/>
          <p:nvPr/>
        </p:nvSpPr>
        <p:spPr>
          <a:xfrm>
            <a:off x="7026927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66" name="object 866"/>
          <p:cNvSpPr/>
          <p:nvPr/>
        </p:nvSpPr>
        <p:spPr>
          <a:xfrm>
            <a:off x="7042055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67" name="object 867"/>
          <p:cNvSpPr/>
          <p:nvPr/>
        </p:nvSpPr>
        <p:spPr>
          <a:xfrm>
            <a:off x="7057184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68" name="object 868"/>
          <p:cNvSpPr/>
          <p:nvPr/>
        </p:nvSpPr>
        <p:spPr>
          <a:xfrm>
            <a:off x="7072311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69" name="object 869"/>
          <p:cNvSpPr/>
          <p:nvPr/>
        </p:nvSpPr>
        <p:spPr>
          <a:xfrm>
            <a:off x="7087440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70" name="object 870"/>
          <p:cNvSpPr/>
          <p:nvPr/>
        </p:nvSpPr>
        <p:spPr>
          <a:xfrm>
            <a:off x="7102567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71" name="object 871"/>
          <p:cNvSpPr/>
          <p:nvPr/>
        </p:nvSpPr>
        <p:spPr>
          <a:xfrm>
            <a:off x="7117695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72" name="object 872"/>
          <p:cNvSpPr/>
          <p:nvPr/>
        </p:nvSpPr>
        <p:spPr>
          <a:xfrm>
            <a:off x="7132824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73" name="object 873"/>
          <p:cNvSpPr/>
          <p:nvPr/>
        </p:nvSpPr>
        <p:spPr>
          <a:xfrm>
            <a:off x="7147951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74" name="object 874"/>
          <p:cNvSpPr/>
          <p:nvPr/>
        </p:nvSpPr>
        <p:spPr>
          <a:xfrm>
            <a:off x="7163079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75" name="object 875"/>
          <p:cNvSpPr/>
          <p:nvPr/>
        </p:nvSpPr>
        <p:spPr>
          <a:xfrm>
            <a:off x="7178207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76" name="object 876"/>
          <p:cNvSpPr/>
          <p:nvPr/>
        </p:nvSpPr>
        <p:spPr>
          <a:xfrm>
            <a:off x="7193334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77" name="object 877"/>
          <p:cNvSpPr/>
          <p:nvPr/>
        </p:nvSpPr>
        <p:spPr>
          <a:xfrm>
            <a:off x="7208463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78" name="object 878"/>
          <p:cNvSpPr/>
          <p:nvPr/>
        </p:nvSpPr>
        <p:spPr>
          <a:xfrm>
            <a:off x="7223590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79" name="object 879"/>
          <p:cNvSpPr/>
          <p:nvPr/>
        </p:nvSpPr>
        <p:spPr>
          <a:xfrm>
            <a:off x="7238719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80" name="object 880"/>
          <p:cNvSpPr/>
          <p:nvPr/>
        </p:nvSpPr>
        <p:spPr>
          <a:xfrm>
            <a:off x="7253846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81" name="object 881"/>
          <p:cNvSpPr/>
          <p:nvPr/>
        </p:nvSpPr>
        <p:spPr>
          <a:xfrm>
            <a:off x="7268974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82" name="object 882"/>
          <p:cNvSpPr/>
          <p:nvPr/>
        </p:nvSpPr>
        <p:spPr>
          <a:xfrm>
            <a:off x="7284103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83" name="object 883"/>
          <p:cNvSpPr/>
          <p:nvPr/>
        </p:nvSpPr>
        <p:spPr>
          <a:xfrm>
            <a:off x="7299230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84" name="object 884"/>
          <p:cNvSpPr/>
          <p:nvPr/>
        </p:nvSpPr>
        <p:spPr>
          <a:xfrm>
            <a:off x="7314359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85" name="object 885"/>
          <p:cNvSpPr/>
          <p:nvPr/>
        </p:nvSpPr>
        <p:spPr>
          <a:xfrm>
            <a:off x="7329486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86" name="object 886"/>
          <p:cNvSpPr/>
          <p:nvPr/>
        </p:nvSpPr>
        <p:spPr>
          <a:xfrm>
            <a:off x="7344614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87" name="object 887"/>
          <p:cNvSpPr/>
          <p:nvPr/>
        </p:nvSpPr>
        <p:spPr>
          <a:xfrm>
            <a:off x="7359743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88" name="object 888"/>
          <p:cNvSpPr/>
          <p:nvPr/>
        </p:nvSpPr>
        <p:spPr>
          <a:xfrm>
            <a:off x="7374870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89" name="object 889"/>
          <p:cNvSpPr/>
          <p:nvPr/>
        </p:nvSpPr>
        <p:spPr>
          <a:xfrm>
            <a:off x="7389999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90" name="object 890"/>
          <p:cNvSpPr/>
          <p:nvPr/>
        </p:nvSpPr>
        <p:spPr>
          <a:xfrm>
            <a:off x="7405126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91" name="object 891"/>
          <p:cNvSpPr/>
          <p:nvPr/>
        </p:nvSpPr>
        <p:spPr>
          <a:xfrm>
            <a:off x="7420254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92" name="object 892"/>
          <p:cNvSpPr/>
          <p:nvPr/>
        </p:nvSpPr>
        <p:spPr>
          <a:xfrm>
            <a:off x="7435382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93" name="object 893"/>
          <p:cNvSpPr/>
          <p:nvPr/>
        </p:nvSpPr>
        <p:spPr>
          <a:xfrm>
            <a:off x="7450509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94" name="object 894"/>
          <p:cNvSpPr/>
          <p:nvPr/>
        </p:nvSpPr>
        <p:spPr>
          <a:xfrm>
            <a:off x="7465638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95" name="object 895"/>
          <p:cNvSpPr/>
          <p:nvPr/>
        </p:nvSpPr>
        <p:spPr>
          <a:xfrm>
            <a:off x="7480765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96" name="object 896"/>
          <p:cNvSpPr/>
          <p:nvPr/>
        </p:nvSpPr>
        <p:spPr>
          <a:xfrm>
            <a:off x="7495893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97" name="object 897"/>
          <p:cNvSpPr/>
          <p:nvPr/>
        </p:nvSpPr>
        <p:spPr>
          <a:xfrm>
            <a:off x="7511022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98" name="object 898"/>
          <p:cNvSpPr/>
          <p:nvPr/>
        </p:nvSpPr>
        <p:spPr>
          <a:xfrm>
            <a:off x="7526149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899" name="object 899"/>
          <p:cNvSpPr/>
          <p:nvPr/>
        </p:nvSpPr>
        <p:spPr>
          <a:xfrm>
            <a:off x="7541278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00" name="object 900"/>
          <p:cNvSpPr/>
          <p:nvPr/>
        </p:nvSpPr>
        <p:spPr>
          <a:xfrm>
            <a:off x="7556405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01" name="object 901"/>
          <p:cNvSpPr/>
          <p:nvPr/>
        </p:nvSpPr>
        <p:spPr>
          <a:xfrm>
            <a:off x="7571533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02" name="object 902"/>
          <p:cNvSpPr/>
          <p:nvPr/>
        </p:nvSpPr>
        <p:spPr>
          <a:xfrm>
            <a:off x="7586662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03" name="object 903"/>
          <p:cNvSpPr/>
          <p:nvPr/>
        </p:nvSpPr>
        <p:spPr>
          <a:xfrm>
            <a:off x="7601789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04" name="object 904"/>
          <p:cNvSpPr/>
          <p:nvPr/>
        </p:nvSpPr>
        <p:spPr>
          <a:xfrm>
            <a:off x="7616918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05" name="object 905"/>
          <p:cNvSpPr/>
          <p:nvPr/>
        </p:nvSpPr>
        <p:spPr>
          <a:xfrm>
            <a:off x="7632045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06" name="object 906"/>
          <p:cNvSpPr/>
          <p:nvPr/>
        </p:nvSpPr>
        <p:spPr>
          <a:xfrm>
            <a:off x="7647173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07" name="object 907"/>
          <p:cNvSpPr/>
          <p:nvPr/>
        </p:nvSpPr>
        <p:spPr>
          <a:xfrm>
            <a:off x="7662302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08" name="object 908"/>
          <p:cNvSpPr/>
          <p:nvPr/>
        </p:nvSpPr>
        <p:spPr>
          <a:xfrm>
            <a:off x="7677429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09" name="object 909"/>
          <p:cNvSpPr/>
          <p:nvPr/>
        </p:nvSpPr>
        <p:spPr>
          <a:xfrm>
            <a:off x="7692557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10" name="object 910"/>
          <p:cNvSpPr/>
          <p:nvPr/>
        </p:nvSpPr>
        <p:spPr>
          <a:xfrm>
            <a:off x="7707684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11" name="object 911"/>
          <p:cNvSpPr/>
          <p:nvPr/>
        </p:nvSpPr>
        <p:spPr>
          <a:xfrm>
            <a:off x="7722812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12" name="object 912"/>
          <p:cNvSpPr/>
          <p:nvPr/>
        </p:nvSpPr>
        <p:spPr>
          <a:xfrm>
            <a:off x="7737941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13" name="object 913"/>
          <p:cNvSpPr/>
          <p:nvPr/>
        </p:nvSpPr>
        <p:spPr>
          <a:xfrm>
            <a:off x="7753068" y="7334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14" name="object 914"/>
          <p:cNvSpPr/>
          <p:nvPr/>
        </p:nvSpPr>
        <p:spPr>
          <a:xfrm>
            <a:off x="862292" y="1141878"/>
            <a:ext cx="15127" cy="7564"/>
          </a:xfrm>
          <a:custGeom>
            <a:avLst/>
            <a:gdLst/>
            <a:ahLst/>
            <a:cxnLst/>
            <a:rect l="l" t="t" r="r" b="b"/>
            <a:pathLst>
              <a:path w="17144" h="8572">
                <a:moveTo>
                  <a:pt x="0" y="4286"/>
                </a:moveTo>
                <a:lnTo>
                  <a:pt x="17144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15" name="object 915"/>
          <p:cNvSpPr/>
          <p:nvPr/>
        </p:nvSpPr>
        <p:spPr>
          <a:xfrm>
            <a:off x="884984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16" name="object 916"/>
          <p:cNvSpPr/>
          <p:nvPr/>
        </p:nvSpPr>
        <p:spPr>
          <a:xfrm>
            <a:off x="900112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17" name="object 917"/>
          <p:cNvSpPr/>
          <p:nvPr/>
        </p:nvSpPr>
        <p:spPr>
          <a:xfrm>
            <a:off x="915240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18" name="object 918"/>
          <p:cNvSpPr/>
          <p:nvPr/>
        </p:nvSpPr>
        <p:spPr>
          <a:xfrm>
            <a:off x="930368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19" name="object 919"/>
          <p:cNvSpPr/>
          <p:nvPr/>
        </p:nvSpPr>
        <p:spPr>
          <a:xfrm>
            <a:off x="945496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20" name="object 920"/>
          <p:cNvSpPr/>
          <p:nvPr/>
        </p:nvSpPr>
        <p:spPr>
          <a:xfrm>
            <a:off x="960624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21" name="object 921"/>
          <p:cNvSpPr/>
          <p:nvPr/>
        </p:nvSpPr>
        <p:spPr>
          <a:xfrm>
            <a:off x="975752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22" name="object 922"/>
          <p:cNvSpPr/>
          <p:nvPr/>
        </p:nvSpPr>
        <p:spPr>
          <a:xfrm>
            <a:off x="990879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23" name="object 923"/>
          <p:cNvSpPr/>
          <p:nvPr/>
        </p:nvSpPr>
        <p:spPr>
          <a:xfrm>
            <a:off x="1006007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24" name="object 924"/>
          <p:cNvSpPr/>
          <p:nvPr/>
        </p:nvSpPr>
        <p:spPr>
          <a:xfrm>
            <a:off x="1021135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25" name="object 925"/>
          <p:cNvSpPr/>
          <p:nvPr/>
        </p:nvSpPr>
        <p:spPr>
          <a:xfrm>
            <a:off x="1036263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26" name="object 926"/>
          <p:cNvSpPr/>
          <p:nvPr/>
        </p:nvSpPr>
        <p:spPr>
          <a:xfrm>
            <a:off x="1051391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27" name="object 927"/>
          <p:cNvSpPr/>
          <p:nvPr/>
        </p:nvSpPr>
        <p:spPr>
          <a:xfrm>
            <a:off x="1066519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28" name="object 928"/>
          <p:cNvSpPr/>
          <p:nvPr/>
        </p:nvSpPr>
        <p:spPr>
          <a:xfrm>
            <a:off x="1081647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29" name="object 929"/>
          <p:cNvSpPr/>
          <p:nvPr/>
        </p:nvSpPr>
        <p:spPr>
          <a:xfrm>
            <a:off x="1096775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30" name="object 930"/>
          <p:cNvSpPr/>
          <p:nvPr/>
        </p:nvSpPr>
        <p:spPr>
          <a:xfrm>
            <a:off x="1111903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31" name="object 931"/>
          <p:cNvSpPr/>
          <p:nvPr/>
        </p:nvSpPr>
        <p:spPr>
          <a:xfrm>
            <a:off x="1127031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32" name="object 932"/>
          <p:cNvSpPr/>
          <p:nvPr/>
        </p:nvSpPr>
        <p:spPr>
          <a:xfrm>
            <a:off x="1142159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33" name="object 933"/>
          <p:cNvSpPr/>
          <p:nvPr/>
        </p:nvSpPr>
        <p:spPr>
          <a:xfrm>
            <a:off x="1157287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34" name="object 934"/>
          <p:cNvSpPr/>
          <p:nvPr/>
        </p:nvSpPr>
        <p:spPr>
          <a:xfrm>
            <a:off x="1172415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35" name="object 935"/>
          <p:cNvSpPr/>
          <p:nvPr/>
        </p:nvSpPr>
        <p:spPr>
          <a:xfrm>
            <a:off x="1187543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36" name="object 936"/>
          <p:cNvSpPr/>
          <p:nvPr/>
        </p:nvSpPr>
        <p:spPr>
          <a:xfrm>
            <a:off x="1202671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37" name="object 937"/>
          <p:cNvSpPr/>
          <p:nvPr/>
        </p:nvSpPr>
        <p:spPr>
          <a:xfrm>
            <a:off x="1217799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38" name="object 938"/>
          <p:cNvSpPr/>
          <p:nvPr/>
        </p:nvSpPr>
        <p:spPr>
          <a:xfrm>
            <a:off x="1232927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39" name="object 939"/>
          <p:cNvSpPr/>
          <p:nvPr/>
        </p:nvSpPr>
        <p:spPr>
          <a:xfrm>
            <a:off x="1248054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40" name="object 940"/>
          <p:cNvSpPr/>
          <p:nvPr/>
        </p:nvSpPr>
        <p:spPr>
          <a:xfrm>
            <a:off x="1263182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41" name="object 941"/>
          <p:cNvSpPr/>
          <p:nvPr/>
        </p:nvSpPr>
        <p:spPr>
          <a:xfrm>
            <a:off x="1278310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42" name="object 942"/>
          <p:cNvSpPr/>
          <p:nvPr/>
        </p:nvSpPr>
        <p:spPr>
          <a:xfrm>
            <a:off x="1293438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43" name="object 943"/>
          <p:cNvSpPr/>
          <p:nvPr/>
        </p:nvSpPr>
        <p:spPr>
          <a:xfrm>
            <a:off x="1308566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44" name="object 944"/>
          <p:cNvSpPr/>
          <p:nvPr/>
        </p:nvSpPr>
        <p:spPr>
          <a:xfrm>
            <a:off x="1323694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45" name="object 945"/>
          <p:cNvSpPr/>
          <p:nvPr/>
        </p:nvSpPr>
        <p:spPr>
          <a:xfrm>
            <a:off x="1338822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46" name="object 946"/>
          <p:cNvSpPr/>
          <p:nvPr/>
        </p:nvSpPr>
        <p:spPr>
          <a:xfrm>
            <a:off x="1353950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47" name="object 947"/>
          <p:cNvSpPr/>
          <p:nvPr/>
        </p:nvSpPr>
        <p:spPr>
          <a:xfrm>
            <a:off x="1369078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48" name="object 948"/>
          <p:cNvSpPr/>
          <p:nvPr/>
        </p:nvSpPr>
        <p:spPr>
          <a:xfrm>
            <a:off x="1384206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49" name="object 949"/>
          <p:cNvSpPr/>
          <p:nvPr/>
        </p:nvSpPr>
        <p:spPr>
          <a:xfrm>
            <a:off x="1399334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50" name="object 950"/>
          <p:cNvSpPr/>
          <p:nvPr/>
        </p:nvSpPr>
        <p:spPr>
          <a:xfrm>
            <a:off x="1414462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51" name="object 951"/>
          <p:cNvSpPr/>
          <p:nvPr/>
        </p:nvSpPr>
        <p:spPr>
          <a:xfrm>
            <a:off x="1429590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52" name="object 952"/>
          <p:cNvSpPr/>
          <p:nvPr/>
        </p:nvSpPr>
        <p:spPr>
          <a:xfrm>
            <a:off x="1444718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53" name="object 953"/>
          <p:cNvSpPr/>
          <p:nvPr/>
        </p:nvSpPr>
        <p:spPr>
          <a:xfrm>
            <a:off x="1459846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54" name="object 954"/>
          <p:cNvSpPr/>
          <p:nvPr/>
        </p:nvSpPr>
        <p:spPr>
          <a:xfrm>
            <a:off x="1474974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55" name="object 955"/>
          <p:cNvSpPr/>
          <p:nvPr/>
        </p:nvSpPr>
        <p:spPr>
          <a:xfrm>
            <a:off x="1490102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56" name="object 956"/>
          <p:cNvSpPr/>
          <p:nvPr/>
        </p:nvSpPr>
        <p:spPr>
          <a:xfrm>
            <a:off x="1505229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57" name="object 957"/>
          <p:cNvSpPr/>
          <p:nvPr/>
        </p:nvSpPr>
        <p:spPr>
          <a:xfrm>
            <a:off x="1520357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58" name="object 958"/>
          <p:cNvSpPr/>
          <p:nvPr/>
        </p:nvSpPr>
        <p:spPr>
          <a:xfrm>
            <a:off x="1535485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59" name="object 959"/>
          <p:cNvSpPr/>
          <p:nvPr/>
        </p:nvSpPr>
        <p:spPr>
          <a:xfrm>
            <a:off x="1550613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60" name="object 960"/>
          <p:cNvSpPr/>
          <p:nvPr/>
        </p:nvSpPr>
        <p:spPr>
          <a:xfrm>
            <a:off x="1565741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61" name="object 961"/>
          <p:cNvSpPr/>
          <p:nvPr/>
        </p:nvSpPr>
        <p:spPr>
          <a:xfrm>
            <a:off x="1580869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62" name="object 962"/>
          <p:cNvSpPr/>
          <p:nvPr/>
        </p:nvSpPr>
        <p:spPr>
          <a:xfrm>
            <a:off x="1595997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63" name="object 963"/>
          <p:cNvSpPr/>
          <p:nvPr/>
        </p:nvSpPr>
        <p:spPr>
          <a:xfrm>
            <a:off x="1611125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64" name="object 964"/>
          <p:cNvSpPr/>
          <p:nvPr/>
        </p:nvSpPr>
        <p:spPr>
          <a:xfrm>
            <a:off x="1626253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65" name="object 965"/>
          <p:cNvSpPr/>
          <p:nvPr/>
        </p:nvSpPr>
        <p:spPr>
          <a:xfrm>
            <a:off x="1641381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66" name="object 966"/>
          <p:cNvSpPr/>
          <p:nvPr/>
        </p:nvSpPr>
        <p:spPr>
          <a:xfrm>
            <a:off x="1656509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67" name="object 967"/>
          <p:cNvSpPr/>
          <p:nvPr/>
        </p:nvSpPr>
        <p:spPr>
          <a:xfrm>
            <a:off x="1671637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68" name="object 968"/>
          <p:cNvSpPr/>
          <p:nvPr/>
        </p:nvSpPr>
        <p:spPr>
          <a:xfrm>
            <a:off x="1686765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69" name="object 969"/>
          <p:cNvSpPr/>
          <p:nvPr/>
        </p:nvSpPr>
        <p:spPr>
          <a:xfrm>
            <a:off x="1701893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70" name="object 970"/>
          <p:cNvSpPr/>
          <p:nvPr/>
        </p:nvSpPr>
        <p:spPr>
          <a:xfrm>
            <a:off x="1717021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71" name="object 971"/>
          <p:cNvSpPr/>
          <p:nvPr/>
        </p:nvSpPr>
        <p:spPr>
          <a:xfrm>
            <a:off x="1732149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72" name="object 972"/>
          <p:cNvSpPr/>
          <p:nvPr/>
        </p:nvSpPr>
        <p:spPr>
          <a:xfrm>
            <a:off x="1747277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73" name="object 973"/>
          <p:cNvSpPr/>
          <p:nvPr/>
        </p:nvSpPr>
        <p:spPr>
          <a:xfrm>
            <a:off x="1762404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74" name="object 974"/>
          <p:cNvSpPr/>
          <p:nvPr/>
        </p:nvSpPr>
        <p:spPr>
          <a:xfrm>
            <a:off x="1777532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75" name="object 975"/>
          <p:cNvSpPr/>
          <p:nvPr/>
        </p:nvSpPr>
        <p:spPr>
          <a:xfrm>
            <a:off x="1792660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76" name="object 976"/>
          <p:cNvSpPr/>
          <p:nvPr/>
        </p:nvSpPr>
        <p:spPr>
          <a:xfrm>
            <a:off x="1807788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77" name="object 977"/>
          <p:cNvSpPr/>
          <p:nvPr/>
        </p:nvSpPr>
        <p:spPr>
          <a:xfrm>
            <a:off x="1822916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78" name="object 978"/>
          <p:cNvSpPr/>
          <p:nvPr/>
        </p:nvSpPr>
        <p:spPr>
          <a:xfrm>
            <a:off x="1838044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79" name="object 979"/>
          <p:cNvSpPr/>
          <p:nvPr/>
        </p:nvSpPr>
        <p:spPr>
          <a:xfrm>
            <a:off x="1853172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80" name="object 980"/>
          <p:cNvSpPr/>
          <p:nvPr/>
        </p:nvSpPr>
        <p:spPr>
          <a:xfrm>
            <a:off x="1868300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81" name="object 981"/>
          <p:cNvSpPr/>
          <p:nvPr/>
        </p:nvSpPr>
        <p:spPr>
          <a:xfrm>
            <a:off x="1883428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82" name="object 982"/>
          <p:cNvSpPr/>
          <p:nvPr/>
        </p:nvSpPr>
        <p:spPr>
          <a:xfrm>
            <a:off x="1898556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83" name="object 983"/>
          <p:cNvSpPr/>
          <p:nvPr/>
        </p:nvSpPr>
        <p:spPr>
          <a:xfrm>
            <a:off x="1913684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84" name="object 984"/>
          <p:cNvSpPr/>
          <p:nvPr/>
        </p:nvSpPr>
        <p:spPr>
          <a:xfrm>
            <a:off x="1928812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85" name="object 985"/>
          <p:cNvSpPr/>
          <p:nvPr/>
        </p:nvSpPr>
        <p:spPr>
          <a:xfrm>
            <a:off x="1943940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86" name="object 986"/>
          <p:cNvSpPr/>
          <p:nvPr/>
        </p:nvSpPr>
        <p:spPr>
          <a:xfrm>
            <a:off x="1959068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87" name="object 987"/>
          <p:cNvSpPr/>
          <p:nvPr/>
        </p:nvSpPr>
        <p:spPr>
          <a:xfrm>
            <a:off x="1974196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88" name="object 988"/>
          <p:cNvSpPr/>
          <p:nvPr/>
        </p:nvSpPr>
        <p:spPr>
          <a:xfrm>
            <a:off x="1989324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89" name="object 989"/>
          <p:cNvSpPr/>
          <p:nvPr/>
        </p:nvSpPr>
        <p:spPr>
          <a:xfrm>
            <a:off x="2004452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90" name="object 990"/>
          <p:cNvSpPr/>
          <p:nvPr/>
        </p:nvSpPr>
        <p:spPr>
          <a:xfrm>
            <a:off x="2019579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91" name="object 991"/>
          <p:cNvSpPr/>
          <p:nvPr/>
        </p:nvSpPr>
        <p:spPr>
          <a:xfrm>
            <a:off x="2034707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92" name="object 992"/>
          <p:cNvSpPr/>
          <p:nvPr/>
        </p:nvSpPr>
        <p:spPr>
          <a:xfrm>
            <a:off x="2049835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93" name="object 993"/>
          <p:cNvSpPr/>
          <p:nvPr/>
        </p:nvSpPr>
        <p:spPr>
          <a:xfrm>
            <a:off x="2064963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94" name="object 994"/>
          <p:cNvSpPr/>
          <p:nvPr/>
        </p:nvSpPr>
        <p:spPr>
          <a:xfrm>
            <a:off x="2080091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95" name="object 995"/>
          <p:cNvSpPr/>
          <p:nvPr/>
        </p:nvSpPr>
        <p:spPr>
          <a:xfrm>
            <a:off x="2095219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96" name="object 996"/>
          <p:cNvSpPr/>
          <p:nvPr/>
        </p:nvSpPr>
        <p:spPr>
          <a:xfrm>
            <a:off x="2110347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97" name="object 997"/>
          <p:cNvSpPr/>
          <p:nvPr/>
        </p:nvSpPr>
        <p:spPr>
          <a:xfrm>
            <a:off x="2125475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98" name="object 998"/>
          <p:cNvSpPr/>
          <p:nvPr/>
        </p:nvSpPr>
        <p:spPr>
          <a:xfrm>
            <a:off x="2140603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999" name="object 999"/>
          <p:cNvSpPr/>
          <p:nvPr/>
        </p:nvSpPr>
        <p:spPr>
          <a:xfrm>
            <a:off x="2155731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00" name="object 1000"/>
          <p:cNvSpPr/>
          <p:nvPr/>
        </p:nvSpPr>
        <p:spPr>
          <a:xfrm>
            <a:off x="2170859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01" name="object 1001"/>
          <p:cNvSpPr/>
          <p:nvPr/>
        </p:nvSpPr>
        <p:spPr>
          <a:xfrm>
            <a:off x="2185987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02" name="object 1002"/>
          <p:cNvSpPr/>
          <p:nvPr/>
        </p:nvSpPr>
        <p:spPr>
          <a:xfrm>
            <a:off x="2201115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03" name="object 1003"/>
          <p:cNvSpPr/>
          <p:nvPr/>
        </p:nvSpPr>
        <p:spPr>
          <a:xfrm>
            <a:off x="2216243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04" name="object 1004"/>
          <p:cNvSpPr/>
          <p:nvPr/>
        </p:nvSpPr>
        <p:spPr>
          <a:xfrm>
            <a:off x="2231371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05" name="object 1005"/>
          <p:cNvSpPr/>
          <p:nvPr/>
        </p:nvSpPr>
        <p:spPr>
          <a:xfrm>
            <a:off x="2246499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06" name="object 1006"/>
          <p:cNvSpPr/>
          <p:nvPr/>
        </p:nvSpPr>
        <p:spPr>
          <a:xfrm>
            <a:off x="2261627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07" name="object 1007"/>
          <p:cNvSpPr/>
          <p:nvPr/>
        </p:nvSpPr>
        <p:spPr>
          <a:xfrm>
            <a:off x="2276754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08" name="object 1008"/>
          <p:cNvSpPr/>
          <p:nvPr/>
        </p:nvSpPr>
        <p:spPr>
          <a:xfrm>
            <a:off x="2291882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09" name="object 1009"/>
          <p:cNvSpPr/>
          <p:nvPr/>
        </p:nvSpPr>
        <p:spPr>
          <a:xfrm>
            <a:off x="2307010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10" name="object 1010"/>
          <p:cNvSpPr/>
          <p:nvPr/>
        </p:nvSpPr>
        <p:spPr>
          <a:xfrm>
            <a:off x="2322138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11" name="object 1011"/>
          <p:cNvSpPr/>
          <p:nvPr/>
        </p:nvSpPr>
        <p:spPr>
          <a:xfrm>
            <a:off x="2337266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12" name="object 1012"/>
          <p:cNvSpPr/>
          <p:nvPr/>
        </p:nvSpPr>
        <p:spPr>
          <a:xfrm>
            <a:off x="2352394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13" name="object 1013"/>
          <p:cNvSpPr/>
          <p:nvPr/>
        </p:nvSpPr>
        <p:spPr>
          <a:xfrm>
            <a:off x="2367522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14" name="object 1014"/>
          <p:cNvSpPr/>
          <p:nvPr/>
        </p:nvSpPr>
        <p:spPr>
          <a:xfrm>
            <a:off x="2382650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15" name="object 1015"/>
          <p:cNvSpPr/>
          <p:nvPr/>
        </p:nvSpPr>
        <p:spPr>
          <a:xfrm>
            <a:off x="2397778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16" name="object 1016"/>
          <p:cNvSpPr/>
          <p:nvPr/>
        </p:nvSpPr>
        <p:spPr>
          <a:xfrm>
            <a:off x="2412906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17" name="object 1017"/>
          <p:cNvSpPr/>
          <p:nvPr/>
        </p:nvSpPr>
        <p:spPr>
          <a:xfrm>
            <a:off x="2428034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18" name="object 1018"/>
          <p:cNvSpPr/>
          <p:nvPr/>
        </p:nvSpPr>
        <p:spPr>
          <a:xfrm>
            <a:off x="2443162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19" name="object 1019"/>
          <p:cNvSpPr/>
          <p:nvPr/>
        </p:nvSpPr>
        <p:spPr>
          <a:xfrm>
            <a:off x="2458290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20" name="object 1020"/>
          <p:cNvSpPr/>
          <p:nvPr/>
        </p:nvSpPr>
        <p:spPr>
          <a:xfrm>
            <a:off x="2473418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21" name="object 1021"/>
          <p:cNvSpPr/>
          <p:nvPr/>
        </p:nvSpPr>
        <p:spPr>
          <a:xfrm>
            <a:off x="2488546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22" name="object 1022"/>
          <p:cNvSpPr/>
          <p:nvPr/>
        </p:nvSpPr>
        <p:spPr>
          <a:xfrm>
            <a:off x="2503674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23" name="object 1023"/>
          <p:cNvSpPr/>
          <p:nvPr/>
        </p:nvSpPr>
        <p:spPr>
          <a:xfrm>
            <a:off x="2518802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24" name="object 1024"/>
          <p:cNvSpPr/>
          <p:nvPr/>
        </p:nvSpPr>
        <p:spPr>
          <a:xfrm>
            <a:off x="2533929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25" name="object 1025"/>
          <p:cNvSpPr/>
          <p:nvPr/>
        </p:nvSpPr>
        <p:spPr>
          <a:xfrm>
            <a:off x="2549057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26" name="object 1026"/>
          <p:cNvSpPr/>
          <p:nvPr/>
        </p:nvSpPr>
        <p:spPr>
          <a:xfrm>
            <a:off x="2564185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27" name="object 1027"/>
          <p:cNvSpPr/>
          <p:nvPr/>
        </p:nvSpPr>
        <p:spPr>
          <a:xfrm>
            <a:off x="2579313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28" name="object 1028"/>
          <p:cNvSpPr/>
          <p:nvPr/>
        </p:nvSpPr>
        <p:spPr>
          <a:xfrm>
            <a:off x="2594441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29" name="object 1029"/>
          <p:cNvSpPr/>
          <p:nvPr/>
        </p:nvSpPr>
        <p:spPr>
          <a:xfrm>
            <a:off x="2609569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30" name="object 1030"/>
          <p:cNvSpPr/>
          <p:nvPr/>
        </p:nvSpPr>
        <p:spPr>
          <a:xfrm>
            <a:off x="2624697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31" name="object 1031"/>
          <p:cNvSpPr/>
          <p:nvPr/>
        </p:nvSpPr>
        <p:spPr>
          <a:xfrm>
            <a:off x="2639825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32" name="object 1032"/>
          <p:cNvSpPr/>
          <p:nvPr/>
        </p:nvSpPr>
        <p:spPr>
          <a:xfrm>
            <a:off x="2654953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33" name="object 1033"/>
          <p:cNvSpPr/>
          <p:nvPr/>
        </p:nvSpPr>
        <p:spPr>
          <a:xfrm>
            <a:off x="2670081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34" name="object 1034"/>
          <p:cNvSpPr/>
          <p:nvPr/>
        </p:nvSpPr>
        <p:spPr>
          <a:xfrm>
            <a:off x="2685209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35" name="object 1035"/>
          <p:cNvSpPr/>
          <p:nvPr/>
        </p:nvSpPr>
        <p:spPr>
          <a:xfrm>
            <a:off x="2700337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36" name="object 1036"/>
          <p:cNvSpPr/>
          <p:nvPr/>
        </p:nvSpPr>
        <p:spPr>
          <a:xfrm>
            <a:off x="2715465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37" name="object 1037"/>
          <p:cNvSpPr/>
          <p:nvPr/>
        </p:nvSpPr>
        <p:spPr>
          <a:xfrm>
            <a:off x="2730593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38" name="object 1038"/>
          <p:cNvSpPr/>
          <p:nvPr/>
        </p:nvSpPr>
        <p:spPr>
          <a:xfrm>
            <a:off x="2745721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39" name="object 1039"/>
          <p:cNvSpPr/>
          <p:nvPr/>
        </p:nvSpPr>
        <p:spPr>
          <a:xfrm>
            <a:off x="2760849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40" name="object 1040"/>
          <p:cNvSpPr/>
          <p:nvPr/>
        </p:nvSpPr>
        <p:spPr>
          <a:xfrm>
            <a:off x="2775977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41" name="object 1041"/>
          <p:cNvSpPr/>
          <p:nvPr/>
        </p:nvSpPr>
        <p:spPr>
          <a:xfrm>
            <a:off x="2791104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42" name="object 1042"/>
          <p:cNvSpPr/>
          <p:nvPr/>
        </p:nvSpPr>
        <p:spPr>
          <a:xfrm>
            <a:off x="2806232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43" name="object 1043"/>
          <p:cNvSpPr/>
          <p:nvPr/>
        </p:nvSpPr>
        <p:spPr>
          <a:xfrm>
            <a:off x="2821360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44" name="object 1044"/>
          <p:cNvSpPr/>
          <p:nvPr/>
        </p:nvSpPr>
        <p:spPr>
          <a:xfrm>
            <a:off x="2836488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45" name="object 1045"/>
          <p:cNvSpPr/>
          <p:nvPr/>
        </p:nvSpPr>
        <p:spPr>
          <a:xfrm>
            <a:off x="2851616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46" name="object 1046"/>
          <p:cNvSpPr/>
          <p:nvPr/>
        </p:nvSpPr>
        <p:spPr>
          <a:xfrm>
            <a:off x="2866744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47" name="object 1047"/>
          <p:cNvSpPr/>
          <p:nvPr/>
        </p:nvSpPr>
        <p:spPr>
          <a:xfrm>
            <a:off x="2881872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48" name="object 1048"/>
          <p:cNvSpPr/>
          <p:nvPr/>
        </p:nvSpPr>
        <p:spPr>
          <a:xfrm>
            <a:off x="2897000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49" name="object 1049"/>
          <p:cNvSpPr/>
          <p:nvPr/>
        </p:nvSpPr>
        <p:spPr>
          <a:xfrm>
            <a:off x="2912128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50" name="object 1050"/>
          <p:cNvSpPr/>
          <p:nvPr/>
        </p:nvSpPr>
        <p:spPr>
          <a:xfrm>
            <a:off x="2927256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51" name="object 1051"/>
          <p:cNvSpPr/>
          <p:nvPr/>
        </p:nvSpPr>
        <p:spPr>
          <a:xfrm>
            <a:off x="2942384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52" name="object 1052"/>
          <p:cNvSpPr/>
          <p:nvPr/>
        </p:nvSpPr>
        <p:spPr>
          <a:xfrm>
            <a:off x="2957512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53" name="object 1053"/>
          <p:cNvSpPr/>
          <p:nvPr/>
        </p:nvSpPr>
        <p:spPr>
          <a:xfrm>
            <a:off x="2972640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54" name="object 1054"/>
          <p:cNvSpPr/>
          <p:nvPr/>
        </p:nvSpPr>
        <p:spPr>
          <a:xfrm>
            <a:off x="2987768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55" name="object 1055"/>
          <p:cNvSpPr/>
          <p:nvPr/>
        </p:nvSpPr>
        <p:spPr>
          <a:xfrm>
            <a:off x="3002896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56" name="object 1056"/>
          <p:cNvSpPr/>
          <p:nvPr/>
        </p:nvSpPr>
        <p:spPr>
          <a:xfrm>
            <a:off x="3018024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57" name="object 1057"/>
          <p:cNvSpPr/>
          <p:nvPr/>
        </p:nvSpPr>
        <p:spPr>
          <a:xfrm>
            <a:off x="3033152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58" name="object 1058"/>
          <p:cNvSpPr/>
          <p:nvPr/>
        </p:nvSpPr>
        <p:spPr>
          <a:xfrm>
            <a:off x="3048279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59" name="object 1059"/>
          <p:cNvSpPr/>
          <p:nvPr/>
        </p:nvSpPr>
        <p:spPr>
          <a:xfrm>
            <a:off x="3063407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60" name="object 1060"/>
          <p:cNvSpPr/>
          <p:nvPr/>
        </p:nvSpPr>
        <p:spPr>
          <a:xfrm>
            <a:off x="3078535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61" name="object 1061"/>
          <p:cNvSpPr/>
          <p:nvPr/>
        </p:nvSpPr>
        <p:spPr>
          <a:xfrm>
            <a:off x="3093663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62" name="object 1062"/>
          <p:cNvSpPr/>
          <p:nvPr/>
        </p:nvSpPr>
        <p:spPr>
          <a:xfrm>
            <a:off x="3108791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63" name="object 1063"/>
          <p:cNvSpPr/>
          <p:nvPr/>
        </p:nvSpPr>
        <p:spPr>
          <a:xfrm>
            <a:off x="3123919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64" name="object 1064"/>
          <p:cNvSpPr/>
          <p:nvPr/>
        </p:nvSpPr>
        <p:spPr>
          <a:xfrm>
            <a:off x="3139047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65" name="object 1065"/>
          <p:cNvSpPr/>
          <p:nvPr/>
        </p:nvSpPr>
        <p:spPr>
          <a:xfrm>
            <a:off x="3154175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66" name="object 1066"/>
          <p:cNvSpPr/>
          <p:nvPr/>
        </p:nvSpPr>
        <p:spPr>
          <a:xfrm>
            <a:off x="3169303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67" name="object 1067"/>
          <p:cNvSpPr/>
          <p:nvPr/>
        </p:nvSpPr>
        <p:spPr>
          <a:xfrm>
            <a:off x="3184431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68" name="object 1068"/>
          <p:cNvSpPr/>
          <p:nvPr/>
        </p:nvSpPr>
        <p:spPr>
          <a:xfrm>
            <a:off x="3199559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69" name="object 1069"/>
          <p:cNvSpPr/>
          <p:nvPr/>
        </p:nvSpPr>
        <p:spPr>
          <a:xfrm>
            <a:off x="3214687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70" name="object 1070"/>
          <p:cNvSpPr/>
          <p:nvPr/>
        </p:nvSpPr>
        <p:spPr>
          <a:xfrm>
            <a:off x="3229815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71" name="object 1071"/>
          <p:cNvSpPr/>
          <p:nvPr/>
        </p:nvSpPr>
        <p:spPr>
          <a:xfrm>
            <a:off x="3244943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72" name="object 1072"/>
          <p:cNvSpPr/>
          <p:nvPr/>
        </p:nvSpPr>
        <p:spPr>
          <a:xfrm>
            <a:off x="3260071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73" name="object 1073"/>
          <p:cNvSpPr/>
          <p:nvPr/>
        </p:nvSpPr>
        <p:spPr>
          <a:xfrm>
            <a:off x="3275199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74" name="object 1074"/>
          <p:cNvSpPr/>
          <p:nvPr/>
        </p:nvSpPr>
        <p:spPr>
          <a:xfrm>
            <a:off x="3290327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75" name="object 1075"/>
          <p:cNvSpPr/>
          <p:nvPr/>
        </p:nvSpPr>
        <p:spPr>
          <a:xfrm>
            <a:off x="3305454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76" name="object 1076"/>
          <p:cNvSpPr/>
          <p:nvPr/>
        </p:nvSpPr>
        <p:spPr>
          <a:xfrm>
            <a:off x="3320582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77" name="object 1077"/>
          <p:cNvSpPr/>
          <p:nvPr/>
        </p:nvSpPr>
        <p:spPr>
          <a:xfrm>
            <a:off x="3335710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78" name="object 1078"/>
          <p:cNvSpPr/>
          <p:nvPr/>
        </p:nvSpPr>
        <p:spPr>
          <a:xfrm>
            <a:off x="3350838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79" name="object 1079"/>
          <p:cNvSpPr/>
          <p:nvPr/>
        </p:nvSpPr>
        <p:spPr>
          <a:xfrm>
            <a:off x="3365966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80" name="object 1080"/>
          <p:cNvSpPr/>
          <p:nvPr/>
        </p:nvSpPr>
        <p:spPr>
          <a:xfrm>
            <a:off x="3381094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81" name="object 1081"/>
          <p:cNvSpPr/>
          <p:nvPr/>
        </p:nvSpPr>
        <p:spPr>
          <a:xfrm>
            <a:off x="3396222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82" name="object 1082"/>
          <p:cNvSpPr/>
          <p:nvPr/>
        </p:nvSpPr>
        <p:spPr>
          <a:xfrm>
            <a:off x="3411350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83" name="object 1083"/>
          <p:cNvSpPr/>
          <p:nvPr/>
        </p:nvSpPr>
        <p:spPr>
          <a:xfrm>
            <a:off x="3426478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84" name="object 1084"/>
          <p:cNvSpPr/>
          <p:nvPr/>
        </p:nvSpPr>
        <p:spPr>
          <a:xfrm>
            <a:off x="3441606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85" name="object 1085"/>
          <p:cNvSpPr/>
          <p:nvPr/>
        </p:nvSpPr>
        <p:spPr>
          <a:xfrm>
            <a:off x="3456734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86" name="object 1086"/>
          <p:cNvSpPr/>
          <p:nvPr/>
        </p:nvSpPr>
        <p:spPr>
          <a:xfrm>
            <a:off x="3471862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87" name="object 1087"/>
          <p:cNvSpPr/>
          <p:nvPr/>
        </p:nvSpPr>
        <p:spPr>
          <a:xfrm>
            <a:off x="3486990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88" name="object 1088"/>
          <p:cNvSpPr/>
          <p:nvPr/>
        </p:nvSpPr>
        <p:spPr>
          <a:xfrm>
            <a:off x="3502118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89" name="object 1089"/>
          <p:cNvSpPr/>
          <p:nvPr/>
        </p:nvSpPr>
        <p:spPr>
          <a:xfrm>
            <a:off x="3517246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90" name="object 1090"/>
          <p:cNvSpPr/>
          <p:nvPr/>
        </p:nvSpPr>
        <p:spPr>
          <a:xfrm>
            <a:off x="3532374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91" name="object 1091"/>
          <p:cNvSpPr/>
          <p:nvPr/>
        </p:nvSpPr>
        <p:spPr>
          <a:xfrm>
            <a:off x="3547502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92" name="object 1092"/>
          <p:cNvSpPr/>
          <p:nvPr/>
        </p:nvSpPr>
        <p:spPr>
          <a:xfrm>
            <a:off x="3562629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93" name="object 1093"/>
          <p:cNvSpPr/>
          <p:nvPr/>
        </p:nvSpPr>
        <p:spPr>
          <a:xfrm>
            <a:off x="3577757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94" name="object 1094"/>
          <p:cNvSpPr/>
          <p:nvPr/>
        </p:nvSpPr>
        <p:spPr>
          <a:xfrm>
            <a:off x="3592885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95" name="object 1095"/>
          <p:cNvSpPr/>
          <p:nvPr/>
        </p:nvSpPr>
        <p:spPr>
          <a:xfrm>
            <a:off x="3608013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96" name="object 1096"/>
          <p:cNvSpPr/>
          <p:nvPr/>
        </p:nvSpPr>
        <p:spPr>
          <a:xfrm>
            <a:off x="3623141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97" name="object 1097"/>
          <p:cNvSpPr/>
          <p:nvPr/>
        </p:nvSpPr>
        <p:spPr>
          <a:xfrm>
            <a:off x="3638269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98" name="object 1098"/>
          <p:cNvSpPr/>
          <p:nvPr/>
        </p:nvSpPr>
        <p:spPr>
          <a:xfrm>
            <a:off x="3653397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099" name="object 1099"/>
          <p:cNvSpPr/>
          <p:nvPr/>
        </p:nvSpPr>
        <p:spPr>
          <a:xfrm>
            <a:off x="3668525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00" name="object 1100"/>
          <p:cNvSpPr/>
          <p:nvPr/>
        </p:nvSpPr>
        <p:spPr>
          <a:xfrm>
            <a:off x="3683653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01" name="object 1101"/>
          <p:cNvSpPr/>
          <p:nvPr/>
        </p:nvSpPr>
        <p:spPr>
          <a:xfrm>
            <a:off x="3698781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02" name="object 1102"/>
          <p:cNvSpPr/>
          <p:nvPr/>
        </p:nvSpPr>
        <p:spPr>
          <a:xfrm>
            <a:off x="3713909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03" name="object 1103"/>
          <p:cNvSpPr/>
          <p:nvPr/>
        </p:nvSpPr>
        <p:spPr>
          <a:xfrm>
            <a:off x="3729037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04" name="object 1104"/>
          <p:cNvSpPr/>
          <p:nvPr/>
        </p:nvSpPr>
        <p:spPr>
          <a:xfrm>
            <a:off x="3744165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05" name="object 1105"/>
          <p:cNvSpPr/>
          <p:nvPr/>
        </p:nvSpPr>
        <p:spPr>
          <a:xfrm>
            <a:off x="3759293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06" name="object 1106"/>
          <p:cNvSpPr/>
          <p:nvPr/>
        </p:nvSpPr>
        <p:spPr>
          <a:xfrm>
            <a:off x="3774421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07" name="object 1107"/>
          <p:cNvSpPr/>
          <p:nvPr/>
        </p:nvSpPr>
        <p:spPr>
          <a:xfrm>
            <a:off x="3789549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08" name="object 1108"/>
          <p:cNvSpPr/>
          <p:nvPr/>
        </p:nvSpPr>
        <p:spPr>
          <a:xfrm>
            <a:off x="3804677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09" name="object 1109"/>
          <p:cNvSpPr/>
          <p:nvPr/>
        </p:nvSpPr>
        <p:spPr>
          <a:xfrm>
            <a:off x="3819804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10" name="object 1110"/>
          <p:cNvSpPr/>
          <p:nvPr/>
        </p:nvSpPr>
        <p:spPr>
          <a:xfrm>
            <a:off x="3834932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11" name="object 1111"/>
          <p:cNvSpPr/>
          <p:nvPr/>
        </p:nvSpPr>
        <p:spPr>
          <a:xfrm>
            <a:off x="3850060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12" name="object 1112"/>
          <p:cNvSpPr/>
          <p:nvPr/>
        </p:nvSpPr>
        <p:spPr>
          <a:xfrm>
            <a:off x="3865188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13" name="object 1113"/>
          <p:cNvSpPr/>
          <p:nvPr/>
        </p:nvSpPr>
        <p:spPr>
          <a:xfrm>
            <a:off x="3880316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14" name="object 1114"/>
          <p:cNvSpPr/>
          <p:nvPr/>
        </p:nvSpPr>
        <p:spPr>
          <a:xfrm>
            <a:off x="3895444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15" name="object 1115"/>
          <p:cNvSpPr/>
          <p:nvPr/>
        </p:nvSpPr>
        <p:spPr>
          <a:xfrm>
            <a:off x="3910572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16" name="object 1116"/>
          <p:cNvSpPr/>
          <p:nvPr/>
        </p:nvSpPr>
        <p:spPr>
          <a:xfrm>
            <a:off x="3925700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17" name="object 1117"/>
          <p:cNvSpPr/>
          <p:nvPr/>
        </p:nvSpPr>
        <p:spPr>
          <a:xfrm>
            <a:off x="3940828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18" name="object 1118"/>
          <p:cNvSpPr/>
          <p:nvPr/>
        </p:nvSpPr>
        <p:spPr>
          <a:xfrm>
            <a:off x="3955956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19" name="object 1119"/>
          <p:cNvSpPr/>
          <p:nvPr/>
        </p:nvSpPr>
        <p:spPr>
          <a:xfrm>
            <a:off x="3971084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20" name="object 1120"/>
          <p:cNvSpPr/>
          <p:nvPr/>
        </p:nvSpPr>
        <p:spPr>
          <a:xfrm>
            <a:off x="3986212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21" name="object 1121"/>
          <p:cNvSpPr/>
          <p:nvPr/>
        </p:nvSpPr>
        <p:spPr>
          <a:xfrm>
            <a:off x="4001340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22" name="object 1122"/>
          <p:cNvSpPr/>
          <p:nvPr/>
        </p:nvSpPr>
        <p:spPr>
          <a:xfrm>
            <a:off x="4016468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23" name="object 1123"/>
          <p:cNvSpPr/>
          <p:nvPr/>
        </p:nvSpPr>
        <p:spPr>
          <a:xfrm>
            <a:off x="4031596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24" name="object 1124"/>
          <p:cNvSpPr/>
          <p:nvPr/>
        </p:nvSpPr>
        <p:spPr>
          <a:xfrm>
            <a:off x="4046724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25" name="object 1125"/>
          <p:cNvSpPr/>
          <p:nvPr/>
        </p:nvSpPr>
        <p:spPr>
          <a:xfrm>
            <a:off x="4061852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26" name="object 1126"/>
          <p:cNvSpPr/>
          <p:nvPr/>
        </p:nvSpPr>
        <p:spPr>
          <a:xfrm>
            <a:off x="4076979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27" name="object 1127"/>
          <p:cNvSpPr/>
          <p:nvPr/>
        </p:nvSpPr>
        <p:spPr>
          <a:xfrm>
            <a:off x="4092107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28" name="object 1128"/>
          <p:cNvSpPr/>
          <p:nvPr/>
        </p:nvSpPr>
        <p:spPr>
          <a:xfrm>
            <a:off x="4107235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29" name="object 1129"/>
          <p:cNvSpPr/>
          <p:nvPr/>
        </p:nvSpPr>
        <p:spPr>
          <a:xfrm>
            <a:off x="4122363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30" name="object 1130"/>
          <p:cNvSpPr/>
          <p:nvPr/>
        </p:nvSpPr>
        <p:spPr>
          <a:xfrm>
            <a:off x="4137491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31" name="object 1131"/>
          <p:cNvSpPr/>
          <p:nvPr/>
        </p:nvSpPr>
        <p:spPr>
          <a:xfrm>
            <a:off x="4152619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32" name="object 1132"/>
          <p:cNvSpPr/>
          <p:nvPr/>
        </p:nvSpPr>
        <p:spPr>
          <a:xfrm>
            <a:off x="4167747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33" name="object 1133"/>
          <p:cNvSpPr/>
          <p:nvPr/>
        </p:nvSpPr>
        <p:spPr>
          <a:xfrm>
            <a:off x="4182875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34" name="object 1134"/>
          <p:cNvSpPr/>
          <p:nvPr/>
        </p:nvSpPr>
        <p:spPr>
          <a:xfrm>
            <a:off x="4198003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35" name="object 1135"/>
          <p:cNvSpPr/>
          <p:nvPr/>
        </p:nvSpPr>
        <p:spPr>
          <a:xfrm>
            <a:off x="4213131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36" name="object 1136"/>
          <p:cNvSpPr/>
          <p:nvPr/>
        </p:nvSpPr>
        <p:spPr>
          <a:xfrm>
            <a:off x="4228259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37" name="object 1137"/>
          <p:cNvSpPr/>
          <p:nvPr/>
        </p:nvSpPr>
        <p:spPr>
          <a:xfrm>
            <a:off x="4243387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38" name="object 1138"/>
          <p:cNvSpPr/>
          <p:nvPr/>
        </p:nvSpPr>
        <p:spPr>
          <a:xfrm>
            <a:off x="4258515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39" name="object 1139"/>
          <p:cNvSpPr/>
          <p:nvPr/>
        </p:nvSpPr>
        <p:spPr>
          <a:xfrm>
            <a:off x="4273643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40" name="object 1140"/>
          <p:cNvSpPr/>
          <p:nvPr/>
        </p:nvSpPr>
        <p:spPr>
          <a:xfrm>
            <a:off x="4288771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41" name="object 1141"/>
          <p:cNvSpPr/>
          <p:nvPr/>
        </p:nvSpPr>
        <p:spPr>
          <a:xfrm>
            <a:off x="4303899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42" name="object 1142"/>
          <p:cNvSpPr/>
          <p:nvPr/>
        </p:nvSpPr>
        <p:spPr>
          <a:xfrm>
            <a:off x="4319027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43" name="object 1143"/>
          <p:cNvSpPr/>
          <p:nvPr/>
        </p:nvSpPr>
        <p:spPr>
          <a:xfrm>
            <a:off x="4334154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44" name="object 1144"/>
          <p:cNvSpPr/>
          <p:nvPr/>
        </p:nvSpPr>
        <p:spPr>
          <a:xfrm>
            <a:off x="4349282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45" name="object 1145"/>
          <p:cNvSpPr/>
          <p:nvPr/>
        </p:nvSpPr>
        <p:spPr>
          <a:xfrm>
            <a:off x="4364410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46" name="object 1146"/>
          <p:cNvSpPr/>
          <p:nvPr/>
        </p:nvSpPr>
        <p:spPr>
          <a:xfrm>
            <a:off x="4379538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47" name="object 1147"/>
          <p:cNvSpPr/>
          <p:nvPr/>
        </p:nvSpPr>
        <p:spPr>
          <a:xfrm>
            <a:off x="4394666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48" name="object 1148"/>
          <p:cNvSpPr/>
          <p:nvPr/>
        </p:nvSpPr>
        <p:spPr>
          <a:xfrm>
            <a:off x="4409794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49" name="object 1149"/>
          <p:cNvSpPr/>
          <p:nvPr/>
        </p:nvSpPr>
        <p:spPr>
          <a:xfrm>
            <a:off x="4424922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50" name="object 1150"/>
          <p:cNvSpPr/>
          <p:nvPr/>
        </p:nvSpPr>
        <p:spPr>
          <a:xfrm>
            <a:off x="4440050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51" name="object 1151"/>
          <p:cNvSpPr/>
          <p:nvPr/>
        </p:nvSpPr>
        <p:spPr>
          <a:xfrm>
            <a:off x="4455178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52" name="object 1152"/>
          <p:cNvSpPr/>
          <p:nvPr/>
        </p:nvSpPr>
        <p:spPr>
          <a:xfrm>
            <a:off x="4470305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53" name="object 1153"/>
          <p:cNvSpPr/>
          <p:nvPr/>
        </p:nvSpPr>
        <p:spPr>
          <a:xfrm>
            <a:off x="4485434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54" name="object 1154"/>
          <p:cNvSpPr/>
          <p:nvPr/>
        </p:nvSpPr>
        <p:spPr>
          <a:xfrm>
            <a:off x="4500562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55" name="object 1155"/>
          <p:cNvSpPr/>
          <p:nvPr/>
        </p:nvSpPr>
        <p:spPr>
          <a:xfrm>
            <a:off x="4515690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56" name="object 1156"/>
          <p:cNvSpPr/>
          <p:nvPr/>
        </p:nvSpPr>
        <p:spPr>
          <a:xfrm>
            <a:off x="4530818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57" name="object 1157"/>
          <p:cNvSpPr/>
          <p:nvPr/>
        </p:nvSpPr>
        <p:spPr>
          <a:xfrm>
            <a:off x="4545945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58" name="object 1158"/>
          <p:cNvSpPr/>
          <p:nvPr/>
        </p:nvSpPr>
        <p:spPr>
          <a:xfrm>
            <a:off x="4561074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59" name="object 1159"/>
          <p:cNvSpPr/>
          <p:nvPr/>
        </p:nvSpPr>
        <p:spPr>
          <a:xfrm>
            <a:off x="4576202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60" name="object 1160"/>
          <p:cNvSpPr/>
          <p:nvPr/>
        </p:nvSpPr>
        <p:spPr>
          <a:xfrm>
            <a:off x="4591329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61" name="object 1161"/>
          <p:cNvSpPr/>
          <p:nvPr/>
        </p:nvSpPr>
        <p:spPr>
          <a:xfrm>
            <a:off x="4606457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62" name="object 1162"/>
          <p:cNvSpPr/>
          <p:nvPr/>
        </p:nvSpPr>
        <p:spPr>
          <a:xfrm>
            <a:off x="4621584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63" name="object 1163"/>
          <p:cNvSpPr/>
          <p:nvPr/>
        </p:nvSpPr>
        <p:spPr>
          <a:xfrm>
            <a:off x="4636713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64" name="object 1164"/>
          <p:cNvSpPr/>
          <p:nvPr/>
        </p:nvSpPr>
        <p:spPr>
          <a:xfrm>
            <a:off x="4651841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65" name="object 1165"/>
          <p:cNvSpPr/>
          <p:nvPr/>
        </p:nvSpPr>
        <p:spPr>
          <a:xfrm>
            <a:off x="4666969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66" name="object 1166"/>
          <p:cNvSpPr/>
          <p:nvPr/>
        </p:nvSpPr>
        <p:spPr>
          <a:xfrm>
            <a:off x="4682097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67" name="object 1167"/>
          <p:cNvSpPr/>
          <p:nvPr/>
        </p:nvSpPr>
        <p:spPr>
          <a:xfrm>
            <a:off x="4697224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68" name="object 1168"/>
          <p:cNvSpPr/>
          <p:nvPr/>
        </p:nvSpPr>
        <p:spPr>
          <a:xfrm>
            <a:off x="4712353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69" name="object 1169"/>
          <p:cNvSpPr/>
          <p:nvPr/>
        </p:nvSpPr>
        <p:spPr>
          <a:xfrm>
            <a:off x="4727481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70" name="object 1170"/>
          <p:cNvSpPr/>
          <p:nvPr/>
        </p:nvSpPr>
        <p:spPr>
          <a:xfrm>
            <a:off x="4742609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71" name="object 1171"/>
          <p:cNvSpPr/>
          <p:nvPr/>
        </p:nvSpPr>
        <p:spPr>
          <a:xfrm>
            <a:off x="4757737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72" name="object 1172"/>
          <p:cNvSpPr/>
          <p:nvPr/>
        </p:nvSpPr>
        <p:spPr>
          <a:xfrm>
            <a:off x="4772864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73" name="object 1173"/>
          <p:cNvSpPr/>
          <p:nvPr/>
        </p:nvSpPr>
        <p:spPr>
          <a:xfrm>
            <a:off x="4787993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74" name="object 1174"/>
          <p:cNvSpPr/>
          <p:nvPr/>
        </p:nvSpPr>
        <p:spPr>
          <a:xfrm>
            <a:off x="4803121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75" name="object 1175"/>
          <p:cNvSpPr/>
          <p:nvPr/>
        </p:nvSpPr>
        <p:spPr>
          <a:xfrm>
            <a:off x="4818249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76" name="object 1176"/>
          <p:cNvSpPr/>
          <p:nvPr/>
        </p:nvSpPr>
        <p:spPr>
          <a:xfrm>
            <a:off x="4833377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77" name="object 1177"/>
          <p:cNvSpPr/>
          <p:nvPr/>
        </p:nvSpPr>
        <p:spPr>
          <a:xfrm>
            <a:off x="4848504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78" name="object 1178"/>
          <p:cNvSpPr/>
          <p:nvPr/>
        </p:nvSpPr>
        <p:spPr>
          <a:xfrm>
            <a:off x="4863632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79" name="object 1179"/>
          <p:cNvSpPr/>
          <p:nvPr/>
        </p:nvSpPr>
        <p:spPr>
          <a:xfrm>
            <a:off x="4878760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80" name="object 1180"/>
          <p:cNvSpPr/>
          <p:nvPr/>
        </p:nvSpPr>
        <p:spPr>
          <a:xfrm>
            <a:off x="4893888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81" name="object 1181"/>
          <p:cNvSpPr/>
          <p:nvPr/>
        </p:nvSpPr>
        <p:spPr>
          <a:xfrm>
            <a:off x="4909016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82" name="object 1182"/>
          <p:cNvSpPr/>
          <p:nvPr/>
        </p:nvSpPr>
        <p:spPr>
          <a:xfrm>
            <a:off x="4924143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83" name="object 1183"/>
          <p:cNvSpPr/>
          <p:nvPr/>
        </p:nvSpPr>
        <p:spPr>
          <a:xfrm>
            <a:off x="4939272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84" name="object 1184"/>
          <p:cNvSpPr/>
          <p:nvPr/>
        </p:nvSpPr>
        <p:spPr>
          <a:xfrm>
            <a:off x="4954400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85" name="object 1185"/>
          <p:cNvSpPr/>
          <p:nvPr/>
        </p:nvSpPr>
        <p:spPr>
          <a:xfrm>
            <a:off x="4969528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86" name="object 1186"/>
          <p:cNvSpPr/>
          <p:nvPr/>
        </p:nvSpPr>
        <p:spPr>
          <a:xfrm>
            <a:off x="4984656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87" name="object 1187"/>
          <p:cNvSpPr/>
          <p:nvPr/>
        </p:nvSpPr>
        <p:spPr>
          <a:xfrm>
            <a:off x="4999783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88" name="object 1188"/>
          <p:cNvSpPr/>
          <p:nvPr/>
        </p:nvSpPr>
        <p:spPr>
          <a:xfrm>
            <a:off x="5014912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89" name="object 1189"/>
          <p:cNvSpPr/>
          <p:nvPr/>
        </p:nvSpPr>
        <p:spPr>
          <a:xfrm>
            <a:off x="5030040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90" name="object 1190"/>
          <p:cNvSpPr/>
          <p:nvPr/>
        </p:nvSpPr>
        <p:spPr>
          <a:xfrm>
            <a:off x="5045168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91" name="object 1191"/>
          <p:cNvSpPr/>
          <p:nvPr/>
        </p:nvSpPr>
        <p:spPr>
          <a:xfrm>
            <a:off x="5060296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92" name="object 1192"/>
          <p:cNvSpPr/>
          <p:nvPr/>
        </p:nvSpPr>
        <p:spPr>
          <a:xfrm>
            <a:off x="5075423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93" name="object 1193"/>
          <p:cNvSpPr/>
          <p:nvPr/>
        </p:nvSpPr>
        <p:spPr>
          <a:xfrm>
            <a:off x="5090552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94" name="object 1194"/>
          <p:cNvSpPr/>
          <p:nvPr/>
        </p:nvSpPr>
        <p:spPr>
          <a:xfrm>
            <a:off x="5105679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95" name="object 1195"/>
          <p:cNvSpPr/>
          <p:nvPr/>
        </p:nvSpPr>
        <p:spPr>
          <a:xfrm>
            <a:off x="5120807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96" name="object 1196"/>
          <p:cNvSpPr/>
          <p:nvPr/>
        </p:nvSpPr>
        <p:spPr>
          <a:xfrm>
            <a:off x="5135935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97" name="object 1197"/>
          <p:cNvSpPr/>
          <p:nvPr/>
        </p:nvSpPr>
        <p:spPr>
          <a:xfrm>
            <a:off x="5151062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98" name="object 1198"/>
          <p:cNvSpPr/>
          <p:nvPr/>
        </p:nvSpPr>
        <p:spPr>
          <a:xfrm>
            <a:off x="5166191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199" name="object 1199"/>
          <p:cNvSpPr/>
          <p:nvPr/>
        </p:nvSpPr>
        <p:spPr>
          <a:xfrm>
            <a:off x="5181319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00" name="object 1200"/>
          <p:cNvSpPr/>
          <p:nvPr/>
        </p:nvSpPr>
        <p:spPr>
          <a:xfrm>
            <a:off x="5196447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01" name="object 1201"/>
          <p:cNvSpPr/>
          <p:nvPr/>
        </p:nvSpPr>
        <p:spPr>
          <a:xfrm>
            <a:off x="5211575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02" name="object 1202"/>
          <p:cNvSpPr/>
          <p:nvPr/>
        </p:nvSpPr>
        <p:spPr>
          <a:xfrm>
            <a:off x="5226702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03" name="object 1203"/>
          <p:cNvSpPr/>
          <p:nvPr/>
        </p:nvSpPr>
        <p:spPr>
          <a:xfrm>
            <a:off x="5241831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04" name="object 1204"/>
          <p:cNvSpPr/>
          <p:nvPr/>
        </p:nvSpPr>
        <p:spPr>
          <a:xfrm>
            <a:off x="5256959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05" name="object 1205"/>
          <p:cNvSpPr/>
          <p:nvPr/>
        </p:nvSpPr>
        <p:spPr>
          <a:xfrm>
            <a:off x="5272087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06" name="object 1206"/>
          <p:cNvSpPr/>
          <p:nvPr/>
        </p:nvSpPr>
        <p:spPr>
          <a:xfrm>
            <a:off x="5287215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07" name="object 1207"/>
          <p:cNvSpPr/>
          <p:nvPr/>
        </p:nvSpPr>
        <p:spPr>
          <a:xfrm>
            <a:off x="5302342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08" name="object 1208"/>
          <p:cNvSpPr/>
          <p:nvPr/>
        </p:nvSpPr>
        <p:spPr>
          <a:xfrm>
            <a:off x="5317471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09" name="object 1209"/>
          <p:cNvSpPr/>
          <p:nvPr/>
        </p:nvSpPr>
        <p:spPr>
          <a:xfrm>
            <a:off x="5332599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10" name="object 1210"/>
          <p:cNvSpPr/>
          <p:nvPr/>
        </p:nvSpPr>
        <p:spPr>
          <a:xfrm>
            <a:off x="5347727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11" name="object 1211"/>
          <p:cNvSpPr/>
          <p:nvPr/>
        </p:nvSpPr>
        <p:spPr>
          <a:xfrm>
            <a:off x="5362854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12" name="object 1212"/>
          <p:cNvSpPr/>
          <p:nvPr/>
        </p:nvSpPr>
        <p:spPr>
          <a:xfrm>
            <a:off x="5377982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13" name="object 1213"/>
          <p:cNvSpPr/>
          <p:nvPr/>
        </p:nvSpPr>
        <p:spPr>
          <a:xfrm>
            <a:off x="5393110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14" name="object 1214"/>
          <p:cNvSpPr/>
          <p:nvPr/>
        </p:nvSpPr>
        <p:spPr>
          <a:xfrm>
            <a:off x="5408238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15" name="object 1215"/>
          <p:cNvSpPr/>
          <p:nvPr/>
        </p:nvSpPr>
        <p:spPr>
          <a:xfrm>
            <a:off x="5423366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16" name="object 1216"/>
          <p:cNvSpPr/>
          <p:nvPr/>
        </p:nvSpPr>
        <p:spPr>
          <a:xfrm>
            <a:off x="5438493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17" name="object 1217"/>
          <p:cNvSpPr/>
          <p:nvPr/>
        </p:nvSpPr>
        <p:spPr>
          <a:xfrm>
            <a:off x="5453621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18" name="object 1218"/>
          <p:cNvSpPr/>
          <p:nvPr/>
        </p:nvSpPr>
        <p:spPr>
          <a:xfrm>
            <a:off x="5468750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19" name="object 1219"/>
          <p:cNvSpPr/>
          <p:nvPr/>
        </p:nvSpPr>
        <p:spPr>
          <a:xfrm>
            <a:off x="5483878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20" name="object 1220"/>
          <p:cNvSpPr/>
          <p:nvPr/>
        </p:nvSpPr>
        <p:spPr>
          <a:xfrm>
            <a:off x="5499006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21" name="object 1221"/>
          <p:cNvSpPr/>
          <p:nvPr/>
        </p:nvSpPr>
        <p:spPr>
          <a:xfrm>
            <a:off x="5514133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22" name="object 1222"/>
          <p:cNvSpPr/>
          <p:nvPr/>
        </p:nvSpPr>
        <p:spPr>
          <a:xfrm>
            <a:off x="5529261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23" name="object 1223"/>
          <p:cNvSpPr/>
          <p:nvPr/>
        </p:nvSpPr>
        <p:spPr>
          <a:xfrm>
            <a:off x="5544390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24" name="object 1224"/>
          <p:cNvSpPr/>
          <p:nvPr/>
        </p:nvSpPr>
        <p:spPr>
          <a:xfrm>
            <a:off x="5559518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25" name="object 1225"/>
          <p:cNvSpPr/>
          <p:nvPr/>
        </p:nvSpPr>
        <p:spPr>
          <a:xfrm>
            <a:off x="5574646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26" name="object 1226"/>
          <p:cNvSpPr/>
          <p:nvPr/>
        </p:nvSpPr>
        <p:spPr>
          <a:xfrm>
            <a:off x="5589773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27" name="object 1227"/>
          <p:cNvSpPr/>
          <p:nvPr/>
        </p:nvSpPr>
        <p:spPr>
          <a:xfrm>
            <a:off x="5604901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28" name="object 1228"/>
          <p:cNvSpPr/>
          <p:nvPr/>
        </p:nvSpPr>
        <p:spPr>
          <a:xfrm>
            <a:off x="5620029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29" name="object 1229"/>
          <p:cNvSpPr/>
          <p:nvPr/>
        </p:nvSpPr>
        <p:spPr>
          <a:xfrm>
            <a:off x="5635157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30" name="object 1230"/>
          <p:cNvSpPr/>
          <p:nvPr/>
        </p:nvSpPr>
        <p:spPr>
          <a:xfrm>
            <a:off x="5650285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31" name="object 1231"/>
          <p:cNvSpPr/>
          <p:nvPr/>
        </p:nvSpPr>
        <p:spPr>
          <a:xfrm>
            <a:off x="5665412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32" name="object 1232"/>
          <p:cNvSpPr/>
          <p:nvPr/>
        </p:nvSpPr>
        <p:spPr>
          <a:xfrm>
            <a:off x="5680540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33" name="object 1233"/>
          <p:cNvSpPr/>
          <p:nvPr/>
        </p:nvSpPr>
        <p:spPr>
          <a:xfrm>
            <a:off x="5695669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34" name="object 1234"/>
          <p:cNvSpPr/>
          <p:nvPr/>
        </p:nvSpPr>
        <p:spPr>
          <a:xfrm>
            <a:off x="5710797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35" name="object 1235"/>
          <p:cNvSpPr/>
          <p:nvPr/>
        </p:nvSpPr>
        <p:spPr>
          <a:xfrm>
            <a:off x="5725925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36" name="object 1236"/>
          <p:cNvSpPr/>
          <p:nvPr/>
        </p:nvSpPr>
        <p:spPr>
          <a:xfrm>
            <a:off x="5741052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37" name="object 1237"/>
          <p:cNvSpPr/>
          <p:nvPr/>
        </p:nvSpPr>
        <p:spPr>
          <a:xfrm>
            <a:off x="5756180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38" name="object 1238"/>
          <p:cNvSpPr/>
          <p:nvPr/>
        </p:nvSpPr>
        <p:spPr>
          <a:xfrm>
            <a:off x="5771309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39" name="object 1239"/>
          <p:cNvSpPr/>
          <p:nvPr/>
        </p:nvSpPr>
        <p:spPr>
          <a:xfrm>
            <a:off x="5786437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40" name="object 1240"/>
          <p:cNvSpPr/>
          <p:nvPr/>
        </p:nvSpPr>
        <p:spPr>
          <a:xfrm>
            <a:off x="5801565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41" name="object 1241"/>
          <p:cNvSpPr/>
          <p:nvPr/>
        </p:nvSpPr>
        <p:spPr>
          <a:xfrm>
            <a:off x="5816692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42" name="object 1242"/>
          <p:cNvSpPr/>
          <p:nvPr/>
        </p:nvSpPr>
        <p:spPr>
          <a:xfrm>
            <a:off x="5831820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43" name="object 1243"/>
          <p:cNvSpPr/>
          <p:nvPr/>
        </p:nvSpPr>
        <p:spPr>
          <a:xfrm>
            <a:off x="5846949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44" name="object 1244"/>
          <p:cNvSpPr/>
          <p:nvPr/>
        </p:nvSpPr>
        <p:spPr>
          <a:xfrm>
            <a:off x="5862077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45" name="object 1245"/>
          <p:cNvSpPr/>
          <p:nvPr/>
        </p:nvSpPr>
        <p:spPr>
          <a:xfrm>
            <a:off x="5877204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46" name="object 1246"/>
          <p:cNvSpPr/>
          <p:nvPr/>
        </p:nvSpPr>
        <p:spPr>
          <a:xfrm>
            <a:off x="5892332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47" name="object 1247"/>
          <p:cNvSpPr/>
          <p:nvPr/>
        </p:nvSpPr>
        <p:spPr>
          <a:xfrm>
            <a:off x="5907460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48" name="object 1248"/>
          <p:cNvSpPr/>
          <p:nvPr/>
        </p:nvSpPr>
        <p:spPr>
          <a:xfrm>
            <a:off x="5922588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49" name="object 1249"/>
          <p:cNvSpPr/>
          <p:nvPr/>
        </p:nvSpPr>
        <p:spPr>
          <a:xfrm>
            <a:off x="5937715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50" name="object 1250"/>
          <p:cNvSpPr/>
          <p:nvPr/>
        </p:nvSpPr>
        <p:spPr>
          <a:xfrm>
            <a:off x="5952844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51" name="object 1251"/>
          <p:cNvSpPr/>
          <p:nvPr/>
        </p:nvSpPr>
        <p:spPr>
          <a:xfrm>
            <a:off x="5967971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52" name="object 1252"/>
          <p:cNvSpPr/>
          <p:nvPr/>
        </p:nvSpPr>
        <p:spPr>
          <a:xfrm>
            <a:off x="5983100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53" name="object 1253"/>
          <p:cNvSpPr/>
          <p:nvPr/>
        </p:nvSpPr>
        <p:spPr>
          <a:xfrm>
            <a:off x="5998228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54" name="object 1254"/>
          <p:cNvSpPr/>
          <p:nvPr/>
        </p:nvSpPr>
        <p:spPr>
          <a:xfrm>
            <a:off x="6013355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55" name="object 1255"/>
          <p:cNvSpPr/>
          <p:nvPr/>
        </p:nvSpPr>
        <p:spPr>
          <a:xfrm>
            <a:off x="6028484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56" name="object 1256"/>
          <p:cNvSpPr/>
          <p:nvPr/>
        </p:nvSpPr>
        <p:spPr>
          <a:xfrm>
            <a:off x="6043611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57" name="object 1257"/>
          <p:cNvSpPr/>
          <p:nvPr/>
        </p:nvSpPr>
        <p:spPr>
          <a:xfrm>
            <a:off x="6058740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58" name="object 1258"/>
          <p:cNvSpPr/>
          <p:nvPr/>
        </p:nvSpPr>
        <p:spPr>
          <a:xfrm>
            <a:off x="6073868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59" name="object 1259"/>
          <p:cNvSpPr/>
          <p:nvPr/>
        </p:nvSpPr>
        <p:spPr>
          <a:xfrm>
            <a:off x="6088995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60" name="object 1260"/>
          <p:cNvSpPr/>
          <p:nvPr/>
        </p:nvSpPr>
        <p:spPr>
          <a:xfrm>
            <a:off x="6104124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61" name="object 1261"/>
          <p:cNvSpPr/>
          <p:nvPr/>
        </p:nvSpPr>
        <p:spPr>
          <a:xfrm>
            <a:off x="6119251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62" name="object 1262"/>
          <p:cNvSpPr/>
          <p:nvPr/>
        </p:nvSpPr>
        <p:spPr>
          <a:xfrm>
            <a:off x="6134379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63" name="object 1263"/>
          <p:cNvSpPr/>
          <p:nvPr/>
        </p:nvSpPr>
        <p:spPr>
          <a:xfrm>
            <a:off x="6149507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64" name="object 1264"/>
          <p:cNvSpPr/>
          <p:nvPr/>
        </p:nvSpPr>
        <p:spPr>
          <a:xfrm>
            <a:off x="6164634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65" name="object 1265"/>
          <p:cNvSpPr/>
          <p:nvPr/>
        </p:nvSpPr>
        <p:spPr>
          <a:xfrm>
            <a:off x="6179763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66" name="object 1266"/>
          <p:cNvSpPr/>
          <p:nvPr/>
        </p:nvSpPr>
        <p:spPr>
          <a:xfrm>
            <a:off x="6194890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67" name="object 1267"/>
          <p:cNvSpPr/>
          <p:nvPr/>
        </p:nvSpPr>
        <p:spPr>
          <a:xfrm>
            <a:off x="6210019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68" name="object 1268"/>
          <p:cNvSpPr/>
          <p:nvPr/>
        </p:nvSpPr>
        <p:spPr>
          <a:xfrm>
            <a:off x="6225147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69" name="object 1269"/>
          <p:cNvSpPr/>
          <p:nvPr/>
        </p:nvSpPr>
        <p:spPr>
          <a:xfrm>
            <a:off x="6240274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70" name="object 1270"/>
          <p:cNvSpPr/>
          <p:nvPr/>
        </p:nvSpPr>
        <p:spPr>
          <a:xfrm>
            <a:off x="6255403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71" name="object 1271"/>
          <p:cNvSpPr/>
          <p:nvPr/>
        </p:nvSpPr>
        <p:spPr>
          <a:xfrm>
            <a:off x="6270530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72" name="object 1272"/>
          <p:cNvSpPr/>
          <p:nvPr/>
        </p:nvSpPr>
        <p:spPr>
          <a:xfrm>
            <a:off x="6285659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73" name="object 1273"/>
          <p:cNvSpPr/>
          <p:nvPr/>
        </p:nvSpPr>
        <p:spPr>
          <a:xfrm>
            <a:off x="6300787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74" name="object 1274"/>
          <p:cNvSpPr/>
          <p:nvPr/>
        </p:nvSpPr>
        <p:spPr>
          <a:xfrm>
            <a:off x="6315914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75" name="object 1275"/>
          <p:cNvSpPr/>
          <p:nvPr/>
        </p:nvSpPr>
        <p:spPr>
          <a:xfrm>
            <a:off x="6331043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76" name="object 1276"/>
          <p:cNvSpPr/>
          <p:nvPr/>
        </p:nvSpPr>
        <p:spPr>
          <a:xfrm>
            <a:off x="6346170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77" name="object 1277"/>
          <p:cNvSpPr/>
          <p:nvPr/>
        </p:nvSpPr>
        <p:spPr>
          <a:xfrm>
            <a:off x="6361299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78" name="object 1278"/>
          <p:cNvSpPr/>
          <p:nvPr/>
        </p:nvSpPr>
        <p:spPr>
          <a:xfrm>
            <a:off x="6376427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79" name="object 1279"/>
          <p:cNvSpPr/>
          <p:nvPr/>
        </p:nvSpPr>
        <p:spPr>
          <a:xfrm>
            <a:off x="6391554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80" name="object 1280"/>
          <p:cNvSpPr/>
          <p:nvPr/>
        </p:nvSpPr>
        <p:spPr>
          <a:xfrm>
            <a:off x="6406682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81" name="object 1281"/>
          <p:cNvSpPr/>
          <p:nvPr/>
        </p:nvSpPr>
        <p:spPr>
          <a:xfrm>
            <a:off x="6421809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82" name="object 1282"/>
          <p:cNvSpPr/>
          <p:nvPr/>
        </p:nvSpPr>
        <p:spPr>
          <a:xfrm>
            <a:off x="6436938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83" name="object 1283"/>
          <p:cNvSpPr/>
          <p:nvPr/>
        </p:nvSpPr>
        <p:spPr>
          <a:xfrm>
            <a:off x="6452066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84" name="object 1284"/>
          <p:cNvSpPr/>
          <p:nvPr/>
        </p:nvSpPr>
        <p:spPr>
          <a:xfrm>
            <a:off x="6467193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85" name="object 1285"/>
          <p:cNvSpPr/>
          <p:nvPr/>
        </p:nvSpPr>
        <p:spPr>
          <a:xfrm>
            <a:off x="6482322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86" name="object 1286"/>
          <p:cNvSpPr/>
          <p:nvPr/>
        </p:nvSpPr>
        <p:spPr>
          <a:xfrm>
            <a:off x="6497449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87" name="object 1287"/>
          <p:cNvSpPr/>
          <p:nvPr/>
        </p:nvSpPr>
        <p:spPr>
          <a:xfrm>
            <a:off x="6512578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88" name="object 1288"/>
          <p:cNvSpPr/>
          <p:nvPr/>
        </p:nvSpPr>
        <p:spPr>
          <a:xfrm>
            <a:off x="6527706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89" name="object 1289"/>
          <p:cNvSpPr/>
          <p:nvPr/>
        </p:nvSpPr>
        <p:spPr>
          <a:xfrm>
            <a:off x="6542833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90" name="object 1290"/>
          <p:cNvSpPr/>
          <p:nvPr/>
        </p:nvSpPr>
        <p:spPr>
          <a:xfrm>
            <a:off x="6557962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91" name="object 1291"/>
          <p:cNvSpPr/>
          <p:nvPr/>
        </p:nvSpPr>
        <p:spPr>
          <a:xfrm>
            <a:off x="6573089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92" name="object 1292"/>
          <p:cNvSpPr/>
          <p:nvPr/>
        </p:nvSpPr>
        <p:spPr>
          <a:xfrm>
            <a:off x="6588218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93" name="object 1293"/>
          <p:cNvSpPr/>
          <p:nvPr/>
        </p:nvSpPr>
        <p:spPr>
          <a:xfrm>
            <a:off x="6603346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94" name="object 1294"/>
          <p:cNvSpPr/>
          <p:nvPr/>
        </p:nvSpPr>
        <p:spPr>
          <a:xfrm>
            <a:off x="6618473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95" name="object 1295"/>
          <p:cNvSpPr/>
          <p:nvPr/>
        </p:nvSpPr>
        <p:spPr>
          <a:xfrm>
            <a:off x="6633602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96" name="object 1296"/>
          <p:cNvSpPr/>
          <p:nvPr/>
        </p:nvSpPr>
        <p:spPr>
          <a:xfrm>
            <a:off x="6648729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97" name="object 1297"/>
          <p:cNvSpPr/>
          <p:nvPr/>
        </p:nvSpPr>
        <p:spPr>
          <a:xfrm>
            <a:off x="6663857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98" name="object 1298"/>
          <p:cNvSpPr/>
          <p:nvPr/>
        </p:nvSpPr>
        <p:spPr>
          <a:xfrm>
            <a:off x="6678985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299" name="object 1299"/>
          <p:cNvSpPr/>
          <p:nvPr/>
        </p:nvSpPr>
        <p:spPr>
          <a:xfrm>
            <a:off x="6694112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00" name="object 1300"/>
          <p:cNvSpPr/>
          <p:nvPr/>
        </p:nvSpPr>
        <p:spPr>
          <a:xfrm>
            <a:off x="6709241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01" name="object 1301"/>
          <p:cNvSpPr/>
          <p:nvPr/>
        </p:nvSpPr>
        <p:spPr>
          <a:xfrm>
            <a:off x="6724368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02" name="object 1302"/>
          <p:cNvSpPr/>
          <p:nvPr/>
        </p:nvSpPr>
        <p:spPr>
          <a:xfrm>
            <a:off x="6739497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03" name="object 1303"/>
          <p:cNvSpPr/>
          <p:nvPr/>
        </p:nvSpPr>
        <p:spPr>
          <a:xfrm>
            <a:off x="6754625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04" name="object 1304"/>
          <p:cNvSpPr/>
          <p:nvPr/>
        </p:nvSpPr>
        <p:spPr>
          <a:xfrm>
            <a:off x="6769752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05" name="object 1305"/>
          <p:cNvSpPr/>
          <p:nvPr/>
        </p:nvSpPr>
        <p:spPr>
          <a:xfrm>
            <a:off x="6784881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06" name="object 1306"/>
          <p:cNvSpPr/>
          <p:nvPr/>
        </p:nvSpPr>
        <p:spPr>
          <a:xfrm>
            <a:off x="6800008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07" name="object 1307"/>
          <p:cNvSpPr/>
          <p:nvPr/>
        </p:nvSpPr>
        <p:spPr>
          <a:xfrm>
            <a:off x="6815137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08" name="object 1308"/>
          <p:cNvSpPr/>
          <p:nvPr/>
        </p:nvSpPr>
        <p:spPr>
          <a:xfrm>
            <a:off x="6830265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09" name="object 1309"/>
          <p:cNvSpPr/>
          <p:nvPr/>
        </p:nvSpPr>
        <p:spPr>
          <a:xfrm>
            <a:off x="6845392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10" name="object 1310"/>
          <p:cNvSpPr/>
          <p:nvPr/>
        </p:nvSpPr>
        <p:spPr>
          <a:xfrm>
            <a:off x="6860521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11" name="object 1311"/>
          <p:cNvSpPr/>
          <p:nvPr/>
        </p:nvSpPr>
        <p:spPr>
          <a:xfrm>
            <a:off x="6875648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12" name="object 1312"/>
          <p:cNvSpPr/>
          <p:nvPr/>
        </p:nvSpPr>
        <p:spPr>
          <a:xfrm>
            <a:off x="6890776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13" name="object 1313"/>
          <p:cNvSpPr/>
          <p:nvPr/>
        </p:nvSpPr>
        <p:spPr>
          <a:xfrm>
            <a:off x="6905904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14" name="object 1314"/>
          <p:cNvSpPr/>
          <p:nvPr/>
        </p:nvSpPr>
        <p:spPr>
          <a:xfrm>
            <a:off x="6921032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15" name="object 1315"/>
          <p:cNvSpPr/>
          <p:nvPr/>
        </p:nvSpPr>
        <p:spPr>
          <a:xfrm>
            <a:off x="6936160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16" name="object 1316"/>
          <p:cNvSpPr/>
          <p:nvPr/>
        </p:nvSpPr>
        <p:spPr>
          <a:xfrm>
            <a:off x="6951287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17" name="object 1317"/>
          <p:cNvSpPr/>
          <p:nvPr/>
        </p:nvSpPr>
        <p:spPr>
          <a:xfrm>
            <a:off x="6966415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18" name="object 1318"/>
          <p:cNvSpPr/>
          <p:nvPr/>
        </p:nvSpPr>
        <p:spPr>
          <a:xfrm>
            <a:off x="6981544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19" name="object 1319"/>
          <p:cNvSpPr/>
          <p:nvPr/>
        </p:nvSpPr>
        <p:spPr>
          <a:xfrm>
            <a:off x="6996671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20" name="object 1320"/>
          <p:cNvSpPr/>
          <p:nvPr/>
        </p:nvSpPr>
        <p:spPr>
          <a:xfrm>
            <a:off x="7011800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21" name="object 1321"/>
          <p:cNvSpPr/>
          <p:nvPr/>
        </p:nvSpPr>
        <p:spPr>
          <a:xfrm>
            <a:off x="7026927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22" name="object 1322"/>
          <p:cNvSpPr/>
          <p:nvPr/>
        </p:nvSpPr>
        <p:spPr>
          <a:xfrm>
            <a:off x="7042055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23" name="object 1323"/>
          <p:cNvSpPr/>
          <p:nvPr/>
        </p:nvSpPr>
        <p:spPr>
          <a:xfrm>
            <a:off x="7057184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24" name="object 1324"/>
          <p:cNvSpPr/>
          <p:nvPr/>
        </p:nvSpPr>
        <p:spPr>
          <a:xfrm>
            <a:off x="7072311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25" name="object 1325"/>
          <p:cNvSpPr/>
          <p:nvPr/>
        </p:nvSpPr>
        <p:spPr>
          <a:xfrm>
            <a:off x="7087440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26" name="object 1326"/>
          <p:cNvSpPr/>
          <p:nvPr/>
        </p:nvSpPr>
        <p:spPr>
          <a:xfrm>
            <a:off x="7102567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27" name="object 1327"/>
          <p:cNvSpPr/>
          <p:nvPr/>
        </p:nvSpPr>
        <p:spPr>
          <a:xfrm>
            <a:off x="7117695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28" name="object 1328"/>
          <p:cNvSpPr/>
          <p:nvPr/>
        </p:nvSpPr>
        <p:spPr>
          <a:xfrm>
            <a:off x="7132824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29" name="object 1329"/>
          <p:cNvSpPr/>
          <p:nvPr/>
        </p:nvSpPr>
        <p:spPr>
          <a:xfrm>
            <a:off x="7147951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30" name="object 1330"/>
          <p:cNvSpPr/>
          <p:nvPr/>
        </p:nvSpPr>
        <p:spPr>
          <a:xfrm>
            <a:off x="7163079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31" name="object 1331"/>
          <p:cNvSpPr/>
          <p:nvPr/>
        </p:nvSpPr>
        <p:spPr>
          <a:xfrm>
            <a:off x="7178207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32" name="object 1332"/>
          <p:cNvSpPr/>
          <p:nvPr/>
        </p:nvSpPr>
        <p:spPr>
          <a:xfrm>
            <a:off x="7193334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33" name="object 1333"/>
          <p:cNvSpPr/>
          <p:nvPr/>
        </p:nvSpPr>
        <p:spPr>
          <a:xfrm>
            <a:off x="7208463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34" name="object 1334"/>
          <p:cNvSpPr/>
          <p:nvPr/>
        </p:nvSpPr>
        <p:spPr>
          <a:xfrm>
            <a:off x="7223590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35" name="object 1335"/>
          <p:cNvSpPr/>
          <p:nvPr/>
        </p:nvSpPr>
        <p:spPr>
          <a:xfrm>
            <a:off x="7238719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36" name="object 1336"/>
          <p:cNvSpPr/>
          <p:nvPr/>
        </p:nvSpPr>
        <p:spPr>
          <a:xfrm>
            <a:off x="7253846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37" name="object 1337"/>
          <p:cNvSpPr/>
          <p:nvPr/>
        </p:nvSpPr>
        <p:spPr>
          <a:xfrm>
            <a:off x="7268974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38" name="object 1338"/>
          <p:cNvSpPr/>
          <p:nvPr/>
        </p:nvSpPr>
        <p:spPr>
          <a:xfrm>
            <a:off x="7284103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39" name="object 1339"/>
          <p:cNvSpPr/>
          <p:nvPr/>
        </p:nvSpPr>
        <p:spPr>
          <a:xfrm>
            <a:off x="7299230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40" name="object 1340"/>
          <p:cNvSpPr/>
          <p:nvPr/>
        </p:nvSpPr>
        <p:spPr>
          <a:xfrm>
            <a:off x="7314359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41" name="object 1341"/>
          <p:cNvSpPr/>
          <p:nvPr/>
        </p:nvSpPr>
        <p:spPr>
          <a:xfrm>
            <a:off x="7329486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42" name="object 1342"/>
          <p:cNvSpPr/>
          <p:nvPr/>
        </p:nvSpPr>
        <p:spPr>
          <a:xfrm>
            <a:off x="7344614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43" name="object 1343"/>
          <p:cNvSpPr/>
          <p:nvPr/>
        </p:nvSpPr>
        <p:spPr>
          <a:xfrm>
            <a:off x="7359743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44" name="object 1344"/>
          <p:cNvSpPr/>
          <p:nvPr/>
        </p:nvSpPr>
        <p:spPr>
          <a:xfrm>
            <a:off x="7374870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45" name="object 1345"/>
          <p:cNvSpPr/>
          <p:nvPr/>
        </p:nvSpPr>
        <p:spPr>
          <a:xfrm>
            <a:off x="7389999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46" name="object 1346"/>
          <p:cNvSpPr/>
          <p:nvPr/>
        </p:nvSpPr>
        <p:spPr>
          <a:xfrm>
            <a:off x="7405126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47" name="object 1347"/>
          <p:cNvSpPr/>
          <p:nvPr/>
        </p:nvSpPr>
        <p:spPr>
          <a:xfrm>
            <a:off x="7420254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48" name="object 1348"/>
          <p:cNvSpPr/>
          <p:nvPr/>
        </p:nvSpPr>
        <p:spPr>
          <a:xfrm>
            <a:off x="7435382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49" name="object 1349"/>
          <p:cNvSpPr/>
          <p:nvPr/>
        </p:nvSpPr>
        <p:spPr>
          <a:xfrm>
            <a:off x="7450509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50" name="object 1350"/>
          <p:cNvSpPr/>
          <p:nvPr/>
        </p:nvSpPr>
        <p:spPr>
          <a:xfrm>
            <a:off x="7465638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51" name="object 1351"/>
          <p:cNvSpPr/>
          <p:nvPr/>
        </p:nvSpPr>
        <p:spPr>
          <a:xfrm>
            <a:off x="7480765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52" name="object 1352"/>
          <p:cNvSpPr/>
          <p:nvPr/>
        </p:nvSpPr>
        <p:spPr>
          <a:xfrm>
            <a:off x="7495893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53" name="object 1353"/>
          <p:cNvSpPr/>
          <p:nvPr/>
        </p:nvSpPr>
        <p:spPr>
          <a:xfrm>
            <a:off x="7511022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54" name="object 1354"/>
          <p:cNvSpPr/>
          <p:nvPr/>
        </p:nvSpPr>
        <p:spPr>
          <a:xfrm>
            <a:off x="7526149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55" name="object 1355"/>
          <p:cNvSpPr/>
          <p:nvPr/>
        </p:nvSpPr>
        <p:spPr>
          <a:xfrm>
            <a:off x="7541278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56" name="object 1356"/>
          <p:cNvSpPr/>
          <p:nvPr/>
        </p:nvSpPr>
        <p:spPr>
          <a:xfrm>
            <a:off x="7556405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57" name="object 1357"/>
          <p:cNvSpPr/>
          <p:nvPr/>
        </p:nvSpPr>
        <p:spPr>
          <a:xfrm>
            <a:off x="7571533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58" name="object 1358"/>
          <p:cNvSpPr/>
          <p:nvPr/>
        </p:nvSpPr>
        <p:spPr>
          <a:xfrm>
            <a:off x="7586662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59" name="object 1359"/>
          <p:cNvSpPr/>
          <p:nvPr/>
        </p:nvSpPr>
        <p:spPr>
          <a:xfrm>
            <a:off x="7601789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60" name="object 1360"/>
          <p:cNvSpPr/>
          <p:nvPr/>
        </p:nvSpPr>
        <p:spPr>
          <a:xfrm>
            <a:off x="7616918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61" name="object 1361"/>
          <p:cNvSpPr/>
          <p:nvPr/>
        </p:nvSpPr>
        <p:spPr>
          <a:xfrm>
            <a:off x="7632045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62" name="object 1362"/>
          <p:cNvSpPr/>
          <p:nvPr/>
        </p:nvSpPr>
        <p:spPr>
          <a:xfrm>
            <a:off x="7647173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63" name="object 1363"/>
          <p:cNvSpPr/>
          <p:nvPr/>
        </p:nvSpPr>
        <p:spPr>
          <a:xfrm>
            <a:off x="7662302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64" name="object 1364"/>
          <p:cNvSpPr/>
          <p:nvPr/>
        </p:nvSpPr>
        <p:spPr>
          <a:xfrm>
            <a:off x="7677429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65" name="object 1365"/>
          <p:cNvSpPr/>
          <p:nvPr/>
        </p:nvSpPr>
        <p:spPr>
          <a:xfrm>
            <a:off x="7692557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66" name="object 1366"/>
          <p:cNvSpPr/>
          <p:nvPr/>
        </p:nvSpPr>
        <p:spPr>
          <a:xfrm>
            <a:off x="7707684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67" name="object 1367"/>
          <p:cNvSpPr/>
          <p:nvPr/>
        </p:nvSpPr>
        <p:spPr>
          <a:xfrm>
            <a:off x="7722812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68" name="object 1368"/>
          <p:cNvSpPr/>
          <p:nvPr/>
        </p:nvSpPr>
        <p:spPr>
          <a:xfrm>
            <a:off x="7737941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69" name="object 1369"/>
          <p:cNvSpPr/>
          <p:nvPr/>
        </p:nvSpPr>
        <p:spPr>
          <a:xfrm>
            <a:off x="7753068" y="11418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70" name="object 1370"/>
          <p:cNvSpPr/>
          <p:nvPr/>
        </p:nvSpPr>
        <p:spPr>
          <a:xfrm>
            <a:off x="862292" y="1550333"/>
            <a:ext cx="15127" cy="7564"/>
          </a:xfrm>
          <a:custGeom>
            <a:avLst/>
            <a:gdLst/>
            <a:ahLst/>
            <a:cxnLst/>
            <a:rect l="l" t="t" r="r" b="b"/>
            <a:pathLst>
              <a:path w="17144" h="8572">
                <a:moveTo>
                  <a:pt x="0" y="4286"/>
                </a:moveTo>
                <a:lnTo>
                  <a:pt x="17144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71" name="object 1371"/>
          <p:cNvSpPr/>
          <p:nvPr/>
        </p:nvSpPr>
        <p:spPr>
          <a:xfrm>
            <a:off x="884984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72" name="object 1372"/>
          <p:cNvSpPr/>
          <p:nvPr/>
        </p:nvSpPr>
        <p:spPr>
          <a:xfrm>
            <a:off x="900112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73" name="object 1373"/>
          <p:cNvSpPr/>
          <p:nvPr/>
        </p:nvSpPr>
        <p:spPr>
          <a:xfrm>
            <a:off x="915240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74" name="object 1374"/>
          <p:cNvSpPr/>
          <p:nvPr/>
        </p:nvSpPr>
        <p:spPr>
          <a:xfrm>
            <a:off x="930368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75" name="object 1375"/>
          <p:cNvSpPr/>
          <p:nvPr/>
        </p:nvSpPr>
        <p:spPr>
          <a:xfrm>
            <a:off x="945496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76" name="object 1376"/>
          <p:cNvSpPr/>
          <p:nvPr/>
        </p:nvSpPr>
        <p:spPr>
          <a:xfrm>
            <a:off x="960624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77" name="object 1377"/>
          <p:cNvSpPr/>
          <p:nvPr/>
        </p:nvSpPr>
        <p:spPr>
          <a:xfrm>
            <a:off x="975752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78" name="object 1378"/>
          <p:cNvSpPr/>
          <p:nvPr/>
        </p:nvSpPr>
        <p:spPr>
          <a:xfrm>
            <a:off x="990879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79" name="object 1379"/>
          <p:cNvSpPr/>
          <p:nvPr/>
        </p:nvSpPr>
        <p:spPr>
          <a:xfrm>
            <a:off x="1006007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80" name="object 1380"/>
          <p:cNvSpPr/>
          <p:nvPr/>
        </p:nvSpPr>
        <p:spPr>
          <a:xfrm>
            <a:off x="1021135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81" name="object 1381"/>
          <p:cNvSpPr/>
          <p:nvPr/>
        </p:nvSpPr>
        <p:spPr>
          <a:xfrm>
            <a:off x="1036263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82" name="object 1382"/>
          <p:cNvSpPr/>
          <p:nvPr/>
        </p:nvSpPr>
        <p:spPr>
          <a:xfrm>
            <a:off x="1051391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83" name="object 1383"/>
          <p:cNvSpPr/>
          <p:nvPr/>
        </p:nvSpPr>
        <p:spPr>
          <a:xfrm>
            <a:off x="1066519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84" name="object 1384"/>
          <p:cNvSpPr/>
          <p:nvPr/>
        </p:nvSpPr>
        <p:spPr>
          <a:xfrm>
            <a:off x="1081647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85" name="object 1385"/>
          <p:cNvSpPr/>
          <p:nvPr/>
        </p:nvSpPr>
        <p:spPr>
          <a:xfrm>
            <a:off x="1096775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86" name="object 1386"/>
          <p:cNvSpPr/>
          <p:nvPr/>
        </p:nvSpPr>
        <p:spPr>
          <a:xfrm>
            <a:off x="1111903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87" name="object 1387"/>
          <p:cNvSpPr/>
          <p:nvPr/>
        </p:nvSpPr>
        <p:spPr>
          <a:xfrm>
            <a:off x="1127031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88" name="object 1388"/>
          <p:cNvSpPr/>
          <p:nvPr/>
        </p:nvSpPr>
        <p:spPr>
          <a:xfrm>
            <a:off x="1142159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89" name="object 1389"/>
          <p:cNvSpPr/>
          <p:nvPr/>
        </p:nvSpPr>
        <p:spPr>
          <a:xfrm>
            <a:off x="1157287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90" name="object 1390"/>
          <p:cNvSpPr/>
          <p:nvPr/>
        </p:nvSpPr>
        <p:spPr>
          <a:xfrm>
            <a:off x="1172415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91" name="object 1391"/>
          <p:cNvSpPr/>
          <p:nvPr/>
        </p:nvSpPr>
        <p:spPr>
          <a:xfrm>
            <a:off x="1187543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92" name="object 1392"/>
          <p:cNvSpPr/>
          <p:nvPr/>
        </p:nvSpPr>
        <p:spPr>
          <a:xfrm>
            <a:off x="1202671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93" name="object 1393"/>
          <p:cNvSpPr/>
          <p:nvPr/>
        </p:nvSpPr>
        <p:spPr>
          <a:xfrm>
            <a:off x="1217799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94" name="object 1394"/>
          <p:cNvSpPr/>
          <p:nvPr/>
        </p:nvSpPr>
        <p:spPr>
          <a:xfrm>
            <a:off x="1232927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95" name="object 1395"/>
          <p:cNvSpPr/>
          <p:nvPr/>
        </p:nvSpPr>
        <p:spPr>
          <a:xfrm>
            <a:off x="1248054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96" name="object 1396"/>
          <p:cNvSpPr/>
          <p:nvPr/>
        </p:nvSpPr>
        <p:spPr>
          <a:xfrm>
            <a:off x="1263182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97" name="object 1397"/>
          <p:cNvSpPr/>
          <p:nvPr/>
        </p:nvSpPr>
        <p:spPr>
          <a:xfrm>
            <a:off x="1278310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98" name="object 1398"/>
          <p:cNvSpPr/>
          <p:nvPr/>
        </p:nvSpPr>
        <p:spPr>
          <a:xfrm>
            <a:off x="1293438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399" name="object 1399"/>
          <p:cNvSpPr/>
          <p:nvPr/>
        </p:nvSpPr>
        <p:spPr>
          <a:xfrm>
            <a:off x="1308566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00" name="object 1400"/>
          <p:cNvSpPr/>
          <p:nvPr/>
        </p:nvSpPr>
        <p:spPr>
          <a:xfrm>
            <a:off x="1323694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01" name="object 1401"/>
          <p:cNvSpPr/>
          <p:nvPr/>
        </p:nvSpPr>
        <p:spPr>
          <a:xfrm>
            <a:off x="1338822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02" name="object 1402"/>
          <p:cNvSpPr/>
          <p:nvPr/>
        </p:nvSpPr>
        <p:spPr>
          <a:xfrm>
            <a:off x="1353950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03" name="object 1403"/>
          <p:cNvSpPr/>
          <p:nvPr/>
        </p:nvSpPr>
        <p:spPr>
          <a:xfrm>
            <a:off x="1369078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04" name="object 1404"/>
          <p:cNvSpPr/>
          <p:nvPr/>
        </p:nvSpPr>
        <p:spPr>
          <a:xfrm>
            <a:off x="1384206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05" name="object 1405"/>
          <p:cNvSpPr/>
          <p:nvPr/>
        </p:nvSpPr>
        <p:spPr>
          <a:xfrm>
            <a:off x="1399334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06" name="object 1406"/>
          <p:cNvSpPr/>
          <p:nvPr/>
        </p:nvSpPr>
        <p:spPr>
          <a:xfrm>
            <a:off x="1414462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07" name="object 1407"/>
          <p:cNvSpPr/>
          <p:nvPr/>
        </p:nvSpPr>
        <p:spPr>
          <a:xfrm>
            <a:off x="1429590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08" name="object 1408"/>
          <p:cNvSpPr/>
          <p:nvPr/>
        </p:nvSpPr>
        <p:spPr>
          <a:xfrm>
            <a:off x="1444718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09" name="object 1409"/>
          <p:cNvSpPr/>
          <p:nvPr/>
        </p:nvSpPr>
        <p:spPr>
          <a:xfrm>
            <a:off x="1459846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10" name="object 1410"/>
          <p:cNvSpPr/>
          <p:nvPr/>
        </p:nvSpPr>
        <p:spPr>
          <a:xfrm>
            <a:off x="1474974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11" name="object 1411"/>
          <p:cNvSpPr/>
          <p:nvPr/>
        </p:nvSpPr>
        <p:spPr>
          <a:xfrm>
            <a:off x="1490102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12" name="object 1412"/>
          <p:cNvSpPr/>
          <p:nvPr/>
        </p:nvSpPr>
        <p:spPr>
          <a:xfrm>
            <a:off x="1505229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13" name="object 1413"/>
          <p:cNvSpPr/>
          <p:nvPr/>
        </p:nvSpPr>
        <p:spPr>
          <a:xfrm>
            <a:off x="1520357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14" name="object 1414"/>
          <p:cNvSpPr/>
          <p:nvPr/>
        </p:nvSpPr>
        <p:spPr>
          <a:xfrm>
            <a:off x="1535485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15" name="object 1415"/>
          <p:cNvSpPr/>
          <p:nvPr/>
        </p:nvSpPr>
        <p:spPr>
          <a:xfrm>
            <a:off x="1550613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16" name="object 1416"/>
          <p:cNvSpPr/>
          <p:nvPr/>
        </p:nvSpPr>
        <p:spPr>
          <a:xfrm>
            <a:off x="1565741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17" name="object 1417"/>
          <p:cNvSpPr/>
          <p:nvPr/>
        </p:nvSpPr>
        <p:spPr>
          <a:xfrm>
            <a:off x="1580869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18" name="object 1418"/>
          <p:cNvSpPr/>
          <p:nvPr/>
        </p:nvSpPr>
        <p:spPr>
          <a:xfrm>
            <a:off x="1595997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19" name="object 1419"/>
          <p:cNvSpPr/>
          <p:nvPr/>
        </p:nvSpPr>
        <p:spPr>
          <a:xfrm>
            <a:off x="1611125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20" name="object 1420"/>
          <p:cNvSpPr/>
          <p:nvPr/>
        </p:nvSpPr>
        <p:spPr>
          <a:xfrm>
            <a:off x="1626253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21" name="object 1421"/>
          <p:cNvSpPr/>
          <p:nvPr/>
        </p:nvSpPr>
        <p:spPr>
          <a:xfrm>
            <a:off x="1641381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22" name="object 1422"/>
          <p:cNvSpPr/>
          <p:nvPr/>
        </p:nvSpPr>
        <p:spPr>
          <a:xfrm>
            <a:off x="1656509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23" name="object 1423"/>
          <p:cNvSpPr/>
          <p:nvPr/>
        </p:nvSpPr>
        <p:spPr>
          <a:xfrm>
            <a:off x="1671637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24" name="object 1424"/>
          <p:cNvSpPr/>
          <p:nvPr/>
        </p:nvSpPr>
        <p:spPr>
          <a:xfrm>
            <a:off x="1686765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25" name="object 1425"/>
          <p:cNvSpPr/>
          <p:nvPr/>
        </p:nvSpPr>
        <p:spPr>
          <a:xfrm>
            <a:off x="1701893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26" name="object 1426"/>
          <p:cNvSpPr/>
          <p:nvPr/>
        </p:nvSpPr>
        <p:spPr>
          <a:xfrm>
            <a:off x="1717021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27" name="object 1427"/>
          <p:cNvSpPr/>
          <p:nvPr/>
        </p:nvSpPr>
        <p:spPr>
          <a:xfrm>
            <a:off x="1732149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28" name="object 1428"/>
          <p:cNvSpPr/>
          <p:nvPr/>
        </p:nvSpPr>
        <p:spPr>
          <a:xfrm>
            <a:off x="1747277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29" name="object 1429"/>
          <p:cNvSpPr/>
          <p:nvPr/>
        </p:nvSpPr>
        <p:spPr>
          <a:xfrm>
            <a:off x="1762404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30" name="object 1430"/>
          <p:cNvSpPr/>
          <p:nvPr/>
        </p:nvSpPr>
        <p:spPr>
          <a:xfrm>
            <a:off x="1777532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31" name="object 1431"/>
          <p:cNvSpPr/>
          <p:nvPr/>
        </p:nvSpPr>
        <p:spPr>
          <a:xfrm>
            <a:off x="1792660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32" name="object 1432"/>
          <p:cNvSpPr/>
          <p:nvPr/>
        </p:nvSpPr>
        <p:spPr>
          <a:xfrm>
            <a:off x="1807788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33" name="object 1433"/>
          <p:cNvSpPr/>
          <p:nvPr/>
        </p:nvSpPr>
        <p:spPr>
          <a:xfrm>
            <a:off x="1822916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34" name="object 1434"/>
          <p:cNvSpPr/>
          <p:nvPr/>
        </p:nvSpPr>
        <p:spPr>
          <a:xfrm>
            <a:off x="1838044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35" name="object 1435"/>
          <p:cNvSpPr/>
          <p:nvPr/>
        </p:nvSpPr>
        <p:spPr>
          <a:xfrm>
            <a:off x="1853172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36" name="object 1436"/>
          <p:cNvSpPr/>
          <p:nvPr/>
        </p:nvSpPr>
        <p:spPr>
          <a:xfrm>
            <a:off x="1868300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37" name="object 1437"/>
          <p:cNvSpPr/>
          <p:nvPr/>
        </p:nvSpPr>
        <p:spPr>
          <a:xfrm>
            <a:off x="1883428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38" name="object 1438"/>
          <p:cNvSpPr/>
          <p:nvPr/>
        </p:nvSpPr>
        <p:spPr>
          <a:xfrm>
            <a:off x="1898556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39" name="object 1439"/>
          <p:cNvSpPr/>
          <p:nvPr/>
        </p:nvSpPr>
        <p:spPr>
          <a:xfrm>
            <a:off x="1913684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40" name="object 1440"/>
          <p:cNvSpPr/>
          <p:nvPr/>
        </p:nvSpPr>
        <p:spPr>
          <a:xfrm>
            <a:off x="1928812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41" name="object 1441"/>
          <p:cNvSpPr/>
          <p:nvPr/>
        </p:nvSpPr>
        <p:spPr>
          <a:xfrm>
            <a:off x="1943940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42" name="object 1442"/>
          <p:cNvSpPr/>
          <p:nvPr/>
        </p:nvSpPr>
        <p:spPr>
          <a:xfrm>
            <a:off x="1959068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43" name="object 1443"/>
          <p:cNvSpPr/>
          <p:nvPr/>
        </p:nvSpPr>
        <p:spPr>
          <a:xfrm>
            <a:off x="1974196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44" name="object 1444"/>
          <p:cNvSpPr/>
          <p:nvPr/>
        </p:nvSpPr>
        <p:spPr>
          <a:xfrm>
            <a:off x="1989324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45" name="object 1445"/>
          <p:cNvSpPr/>
          <p:nvPr/>
        </p:nvSpPr>
        <p:spPr>
          <a:xfrm>
            <a:off x="2004452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46" name="object 1446"/>
          <p:cNvSpPr/>
          <p:nvPr/>
        </p:nvSpPr>
        <p:spPr>
          <a:xfrm>
            <a:off x="2019579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47" name="object 1447"/>
          <p:cNvSpPr/>
          <p:nvPr/>
        </p:nvSpPr>
        <p:spPr>
          <a:xfrm>
            <a:off x="2034707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48" name="object 1448"/>
          <p:cNvSpPr/>
          <p:nvPr/>
        </p:nvSpPr>
        <p:spPr>
          <a:xfrm>
            <a:off x="2049835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49" name="object 1449"/>
          <p:cNvSpPr/>
          <p:nvPr/>
        </p:nvSpPr>
        <p:spPr>
          <a:xfrm>
            <a:off x="2064963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50" name="object 1450"/>
          <p:cNvSpPr/>
          <p:nvPr/>
        </p:nvSpPr>
        <p:spPr>
          <a:xfrm>
            <a:off x="2080091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51" name="object 1451"/>
          <p:cNvSpPr/>
          <p:nvPr/>
        </p:nvSpPr>
        <p:spPr>
          <a:xfrm>
            <a:off x="2095219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52" name="object 1452"/>
          <p:cNvSpPr/>
          <p:nvPr/>
        </p:nvSpPr>
        <p:spPr>
          <a:xfrm>
            <a:off x="2110347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53" name="object 1453"/>
          <p:cNvSpPr/>
          <p:nvPr/>
        </p:nvSpPr>
        <p:spPr>
          <a:xfrm>
            <a:off x="2125475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54" name="object 1454"/>
          <p:cNvSpPr/>
          <p:nvPr/>
        </p:nvSpPr>
        <p:spPr>
          <a:xfrm>
            <a:off x="2140603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55" name="object 1455"/>
          <p:cNvSpPr/>
          <p:nvPr/>
        </p:nvSpPr>
        <p:spPr>
          <a:xfrm>
            <a:off x="2155731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56" name="object 1456"/>
          <p:cNvSpPr/>
          <p:nvPr/>
        </p:nvSpPr>
        <p:spPr>
          <a:xfrm>
            <a:off x="2170859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57" name="object 1457"/>
          <p:cNvSpPr/>
          <p:nvPr/>
        </p:nvSpPr>
        <p:spPr>
          <a:xfrm>
            <a:off x="2185987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58" name="object 1458"/>
          <p:cNvSpPr/>
          <p:nvPr/>
        </p:nvSpPr>
        <p:spPr>
          <a:xfrm>
            <a:off x="2201115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59" name="object 1459"/>
          <p:cNvSpPr/>
          <p:nvPr/>
        </p:nvSpPr>
        <p:spPr>
          <a:xfrm>
            <a:off x="2216243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60" name="object 1460"/>
          <p:cNvSpPr/>
          <p:nvPr/>
        </p:nvSpPr>
        <p:spPr>
          <a:xfrm>
            <a:off x="2231371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61" name="object 1461"/>
          <p:cNvSpPr/>
          <p:nvPr/>
        </p:nvSpPr>
        <p:spPr>
          <a:xfrm>
            <a:off x="2246499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62" name="object 1462"/>
          <p:cNvSpPr/>
          <p:nvPr/>
        </p:nvSpPr>
        <p:spPr>
          <a:xfrm>
            <a:off x="2261627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63" name="object 1463"/>
          <p:cNvSpPr/>
          <p:nvPr/>
        </p:nvSpPr>
        <p:spPr>
          <a:xfrm>
            <a:off x="2276754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64" name="object 1464"/>
          <p:cNvSpPr/>
          <p:nvPr/>
        </p:nvSpPr>
        <p:spPr>
          <a:xfrm>
            <a:off x="2291882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65" name="object 1465"/>
          <p:cNvSpPr/>
          <p:nvPr/>
        </p:nvSpPr>
        <p:spPr>
          <a:xfrm>
            <a:off x="2307010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66" name="object 1466"/>
          <p:cNvSpPr/>
          <p:nvPr/>
        </p:nvSpPr>
        <p:spPr>
          <a:xfrm>
            <a:off x="2322138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67" name="object 1467"/>
          <p:cNvSpPr/>
          <p:nvPr/>
        </p:nvSpPr>
        <p:spPr>
          <a:xfrm>
            <a:off x="2337266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68" name="object 1468"/>
          <p:cNvSpPr/>
          <p:nvPr/>
        </p:nvSpPr>
        <p:spPr>
          <a:xfrm>
            <a:off x="2352394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69" name="object 1469"/>
          <p:cNvSpPr/>
          <p:nvPr/>
        </p:nvSpPr>
        <p:spPr>
          <a:xfrm>
            <a:off x="2367522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70" name="object 1470"/>
          <p:cNvSpPr/>
          <p:nvPr/>
        </p:nvSpPr>
        <p:spPr>
          <a:xfrm>
            <a:off x="2382650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71" name="object 1471"/>
          <p:cNvSpPr/>
          <p:nvPr/>
        </p:nvSpPr>
        <p:spPr>
          <a:xfrm>
            <a:off x="2397778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72" name="object 1472"/>
          <p:cNvSpPr/>
          <p:nvPr/>
        </p:nvSpPr>
        <p:spPr>
          <a:xfrm>
            <a:off x="2412906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73" name="object 1473"/>
          <p:cNvSpPr/>
          <p:nvPr/>
        </p:nvSpPr>
        <p:spPr>
          <a:xfrm>
            <a:off x="2428034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74" name="object 1474"/>
          <p:cNvSpPr/>
          <p:nvPr/>
        </p:nvSpPr>
        <p:spPr>
          <a:xfrm>
            <a:off x="2443162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75" name="object 1475"/>
          <p:cNvSpPr/>
          <p:nvPr/>
        </p:nvSpPr>
        <p:spPr>
          <a:xfrm>
            <a:off x="2458290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76" name="object 1476"/>
          <p:cNvSpPr/>
          <p:nvPr/>
        </p:nvSpPr>
        <p:spPr>
          <a:xfrm>
            <a:off x="2473418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77" name="object 1477"/>
          <p:cNvSpPr/>
          <p:nvPr/>
        </p:nvSpPr>
        <p:spPr>
          <a:xfrm>
            <a:off x="2488546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78" name="object 1478"/>
          <p:cNvSpPr/>
          <p:nvPr/>
        </p:nvSpPr>
        <p:spPr>
          <a:xfrm>
            <a:off x="2503674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79" name="object 1479"/>
          <p:cNvSpPr/>
          <p:nvPr/>
        </p:nvSpPr>
        <p:spPr>
          <a:xfrm>
            <a:off x="2518802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80" name="object 1480"/>
          <p:cNvSpPr/>
          <p:nvPr/>
        </p:nvSpPr>
        <p:spPr>
          <a:xfrm>
            <a:off x="2533929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81" name="object 1481"/>
          <p:cNvSpPr/>
          <p:nvPr/>
        </p:nvSpPr>
        <p:spPr>
          <a:xfrm>
            <a:off x="2549057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82" name="object 1482"/>
          <p:cNvSpPr/>
          <p:nvPr/>
        </p:nvSpPr>
        <p:spPr>
          <a:xfrm>
            <a:off x="2564185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83" name="object 1483"/>
          <p:cNvSpPr/>
          <p:nvPr/>
        </p:nvSpPr>
        <p:spPr>
          <a:xfrm>
            <a:off x="2579313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84" name="object 1484"/>
          <p:cNvSpPr/>
          <p:nvPr/>
        </p:nvSpPr>
        <p:spPr>
          <a:xfrm>
            <a:off x="2594441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85" name="object 1485"/>
          <p:cNvSpPr/>
          <p:nvPr/>
        </p:nvSpPr>
        <p:spPr>
          <a:xfrm>
            <a:off x="2609569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86" name="object 1486"/>
          <p:cNvSpPr/>
          <p:nvPr/>
        </p:nvSpPr>
        <p:spPr>
          <a:xfrm>
            <a:off x="2624697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87" name="object 1487"/>
          <p:cNvSpPr/>
          <p:nvPr/>
        </p:nvSpPr>
        <p:spPr>
          <a:xfrm>
            <a:off x="2639825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88" name="object 1488"/>
          <p:cNvSpPr/>
          <p:nvPr/>
        </p:nvSpPr>
        <p:spPr>
          <a:xfrm>
            <a:off x="2654953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89" name="object 1489"/>
          <p:cNvSpPr/>
          <p:nvPr/>
        </p:nvSpPr>
        <p:spPr>
          <a:xfrm>
            <a:off x="2670081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90" name="object 1490"/>
          <p:cNvSpPr/>
          <p:nvPr/>
        </p:nvSpPr>
        <p:spPr>
          <a:xfrm>
            <a:off x="2685209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91" name="object 1491"/>
          <p:cNvSpPr/>
          <p:nvPr/>
        </p:nvSpPr>
        <p:spPr>
          <a:xfrm>
            <a:off x="2700337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92" name="object 1492"/>
          <p:cNvSpPr/>
          <p:nvPr/>
        </p:nvSpPr>
        <p:spPr>
          <a:xfrm>
            <a:off x="2715465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93" name="object 1493"/>
          <p:cNvSpPr/>
          <p:nvPr/>
        </p:nvSpPr>
        <p:spPr>
          <a:xfrm>
            <a:off x="2730593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94" name="object 1494"/>
          <p:cNvSpPr/>
          <p:nvPr/>
        </p:nvSpPr>
        <p:spPr>
          <a:xfrm>
            <a:off x="2745721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95" name="object 1495"/>
          <p:cNvSpPr/>
          <p:nvPr/>
        </p:nvSpPr>
        <p:spPr>
          <a:xfrm>
            <a:off x="2760849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96" name="object 1496"/>
          <p:cNvSpPr/>
          <p:nvPr/>
        </p:nvSpPr>
        <p:spPr>
          <a:xfrm>
            <a:off x="2775977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97" name="object 1497"/>
          <p:cNvSpPr/>
          <p:nvPr/>
        </p:nvSpPr>
        <p:spPr>
          <a:xfrm>
            <a:off x="2791104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98" name="object 1498"/>
          <p:cNvSpPr/>
          <p:nvPr/>
        </p:nvSpPr>
        <p:spPr>
          <a:xfrm>
            <a:off x="2806232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499" name="object 1499"/>
          <p:cNvSpPr/>
          <p:nvPr/>
        </p:nvSpPr>
        <p:spPr>
          <a:xfrm>
            <a:off x="2821360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00" name="object 1500"/>
          <p:cNvSpPr/>
          <p:nvPr/>
        </p:nvSpPr>
        <p:spPr>
          <a:xfrm>
            <a:off x="2836488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01" name="object 1501"/>
          <p:cNvSpPr/>
          <p:nvPr/>
        </p:nvSpPr>
        <p:spPr>
          <a:xfrm>
            <a:off x="2851616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02" name="object 1502"/>
          <p:cNvSpPr/>
          <p:nvPr/>
        </p:nvSpPr>
        <p:spPr>
          <a:xfrm>
            <a:off x="2866744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03" name="object 1503"/>
          <p:cNvSpPr/>
          <p:nvPr/>
        </p:nvSpPr>
        <p:spPr>
          <a:xfrm>
            <a:off x="2881872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04" name="object 1504"/>
          <p:cNvSpPr/>
          <p:nvPr/>
        </p:nvSpPr>
        <p:spPr>
          <a:xfrm>
            <a:off x="2897000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05" name="object 1505"/>
          <p:cNvSpPr/>
          <p:nvPr/>
        </p:nvSpPr>
        <p:spPr>
          <a:xfrm>
            <a:off x="2912128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06" name="object 1506"/>
          <p:cNvSpPr/>
          <p:nvPr/>
        </p:nvSpPr>
        <p:spPr>
          <a:xfrm>
            <a:off x="2927256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07" name="object 1507"/>
          <p:cNvSpPr/>
          <p:nvPr/>
        </p:nvSpPr>
        <p:spPr>
          <a:xfrm>
            <a:off x="2942384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08" name="object 1508"/>
          <p:cNvSpPr/>
          <p:nvPr/>
        </p:nvSpPr>
        <p:spPr>
          <a:xfrm>
            <a:off x="2957512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09" name="object 1509"/>
          <p:cNvSpPr/>
          <p:nvPr/>
        </p:nvSpPr>
        <p:spPr>
          <a:xfrm>
            <a:off x="2972640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10" name="object 1510"/>
          <p:cNvSpPr/>
          <p:nvPr/>
        </p:nvSpPr>
        <p:spPr>
          <a:xfrm>
            <a:off x="2987768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11" name="object 1511"/>
          <p:cNvSpPr/>
          <p:nvPr/>
        </p:nvSpPr>
        <p:spPr>
          <a:xfrm>
            <a:off x="3002896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12" name="object 1512"/>
          <p:cNvSpPr/>
          <p:nvPr/>
        </p:nvSpPr>
        <p:spPr>
          <a:xfrm>
            <a:off x="3018024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13" name="object 1513"/>
          <p:cNvSpPr/>
          <p:nvPr/>
        </p:nvSpPr>
        <p:spPr>
          <a:xfrm>
            <a:off x="3033152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14" name="object 1514"/>
          <p:cNvSpPr/>
          <p:nvPr/>
        </p:nvSpPr>
        <p:spPr>
          <a:xfrm>
            <a:off x="3048279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15" name="object 1515"/>
          <p:cNvSpPr/>
          <p:nvPr/>
        </p:nvSpPr>
        <p:spPr>
          <a:xfrm>
            <a:off x="3063407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16" name="object 1516"/>
          <p:cNvSpPr/>
          <p:nvPr/>
        </p:nvSpPr>
        <p:spPr>
          <a:xfrm>
            <a:off x="3078535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17" name="object 1517"/>
          <p:cNvSpPr/>
          <p:nvPr/>
        </p:nvSpPr>
        <p:spPr>
          <a:xfrm>
            <a:off x="3093663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18" name="object 1518"/>
          <p:cNvSpPr/>
          <p:nvPr/>
        </p:nvSpPr>
        <p:spPr>
          <a:xfrm>
            <a:off x="3108791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19" name="object 1519"/>
          <p:cNvSpPr/>
          <p:nvPr/>
        </p:nvSpPr>
        <p:spPr>
          <a:xfrm>
            <a:off x="3123919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20" name="object 1520"/>
          <p:cNvSpPr/>
          <p:nvPr/>
        </p:nvSpPr>
        <p:spPr>
          <a:xfrm>
            <a:off x="3139047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21" name="object 1521"/>
          <p:cNvSpPr/>
          <p:nvPr/>
        </p:nvSpPr>
        <p:spPr>
          <a:xfrm>
            <a:off x="3154175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22" name="object 1522"/>
          <p:cNvSpPr/>
          <p:nvPr/>
        </p:nvSpPr>
        <p:spPr>
          <a:xfrm>
            <a:off x="3169303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23" name="object 1523"/>
          <p:cNvSpPr/>
          <p:nvPr/>
        </p:nvSpPr>
        <p:spPr>
          <a:xfrm>
            <a:off x="3184431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24" name="object 1524"/>
          <p:cNvSpPr/>
          <p:nvPr/>
        </p:nvSpPr>
        <p:spPr>
          <a:xfrm>
            <a:off x="3199559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25" name="object 1525"/>
          <p:cNvSpPr/>
          <p:nvPr/>
        </p:nvSpPr>
        <p:spPr>
          <a:xfrm>
            <a:off x="3214687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26" name="object 1526"/>
          <p:cNvSpPr/>
          <p:nvPr/>
        </p:nvSpPr>
        <p:spPr>
          <a:xfrm>
            <a:off x="3229815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27" name="object 1527"/>
          <p:cNvSpPr/>
          <p:nvPr/>
        </p:nvSpPr>
        <p:spPr>
          <a:xfrm>
            <a:off x="3244943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28" name="object 1528"/>
          <p:cNvSpPr/>
          <p:nvPr/>
        </p:nvSpPr>
        <p:spPr>
          <a:xfrm>
            <a:off x="3260071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29" name="object 1529"/>
          <p:cNvSpPr/>
          <p:nvPr/>
        </p:nvSpPr>
        <p:spPr>
          <a:xfrm>
            <a:off x="3275199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30" name="object 1530"/>
          <p:cNvSpPr/>
          <p:nvPr/>
        </p:nvSpPr>
        <p:spPr>
          <a:xfrm>
            <a:off x="3290327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31" name="object 1531"/>
          <p:cNvSpPr/>
          <p:nvPr/>
        </p:nvSpPr>
        <p:spPr>
          <a:xfrm>
            <a:off x="3305454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32" name="object 1532"/>
          <p:cNvSpPr/>
          <p:nvPr/>
        </p:nvSpPr>
        <p:spPr>
          <a:xfrm>
            <a:off x="3320582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33" name="object 1533"/>
          <p:cNvSpPr/>
          <p:nvPr/>
        </p:nvSpPr>
        <p:spPr>
          <a:xfrm>
            <a:off x="3335710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34" name="object 1534"/>
          <p:cNvSpPr/>
          <p:nvPr/>
        </p:nvSpPr>
        <p:spPr>
          <a:xfrm>
            <a:off x="3350838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35" name="object 1535"/>
          <p:cNvSpPr/>
          <p:nvPr/>
        </p:nvSpPr>
        <p:spPr>
          <a:xfrm>
            <a:off x="3365966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36" name="object 1536"/>
          <p:cNvSpPr/>
          <p:nvPr/>
        </p:nvSpPr>
        <p:spPr>
          <a:xfrm>
            <a:off x="3381094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37" name="object 1537"/>
          <p:cNvSpPr/>
          <p:nvPr/>
        </p:nvSpPr>
        <p:spPr>
          <a:xfrm>
            <a:off x="3396222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38" name="object 1538"/>
          <p:cNvSpPr/>
          <p:nvPr/>
        </p:nvSpPr>
        <p:spPr>
          <a:xfrm>
            <a:off x="3411350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39" name="object 1539"/>
          <p:cNvSpPr/>
          <p:nvPr/>
        </p:nvSpPr>
        <p:spPr>
          <a:xfrm>
            <a:off x="3426478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40" name="object 1540"/>
          <p:cNvSpPr/>
          <p:nvPr/>
        </p:nvSpPr>
        <p:spPr>
          <a:xfrm>
            <a:off x="3441606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41" name="object 1541"/>
          <p:cNvSpPr/>
          <p:nvPr/>
        </p:nvSpPr>
        <p:spPr>
          <a:xfrm>
            <a:off x="3456734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42" name="object 1542"/>
          <p:cNvSpPr/>
          <p:nvPr/>
        </p:nvSpPr>
        <p:spPr>
          <a:xfrm>
            <a:off x="3471862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43" name="object 1543"/>
          <p:cNvSpPr/>
          <p:nvPr/>
        </p:nvSpPr>
        <p:spPr>
          <a:xfrm>
            <a:off x="3486990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44" name="object 1544"/>
          <p:cNvSpPr/>
          <p:nvPr/>
        </p:nvSpPr>
        <p:spPr>
          <a:xfrm>
            <a:off x="3502118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45" name="object 1545"/>
          <p:cNvSpPr/>
          <p:nvPr/>
        </p:nvSpPr>
        <p:spPr>
          <a:xfrm>
            <a:off x="3517246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46" name="object 1546"/>
          <p:cNvSpPr/>
          <p:nvPr/>
        </p:nvSpPr>
        <p:spPr>
          <a:xfrm>
            <a:off x="3532374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47" name="object 1547"/>
          <p:cNvSpPr/>
          <p:nvPr/>
        </p:nvSpPr>
        <p:spPr>
          <a:xfrm>
            <a:off x="3547502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48" name="object 1548"/>
          <p:cNvSpPr/>
          <p:nvPr/>
        </p:nvSpPr>
        <p:spPr>
          <a:xfrm>
            <a:off x="3562629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49" name="object 1549"/>
          <p:cNvSpPr/>
          <p:nvPr/>
        </p:nvSpPr>
        <p:spPr>
          <a:xfrm>
            <a:off x="3577757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50" name="object 1550"/>
          <p:cNvSpPr/>
          <p:nvPr/>
        </p:nvSpPr>
        <p:spPr>
          <a:xfrm>
            <a:off x="3592885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51" name="object 1551"/>
          <p:cNvSpPr/>
          <p:nvPr/>
        </p:nvSpPr>
        <p:spPr>
          <a:xfrm>
            <a:off x="3608013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52" name="object 1552"/>
          <p:cNvSpPr/>
          <p:nvPr/>
        </p:nvSpPr>
        <p:spPr>
          <a:xfrm>
            <a:off x="3623141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53" name="object 1553"/>
          <p:cNvSpPr/>
          <p:nvPr/>
        </p:nvSpPr>
        <p:spPr>
          <a:xfrm>
            <a:off x="3638269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54" name="object 1554"/>
          <p:cNvSpPr/>
          <p:nvPr/>
        </p:nvSpPr>
        <p:spPr>
          <a:xfrm>
            <a:off x="3653397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55" name="object 1555"/>
          <p:cNvSpPr/>
          <p:nvPr/>
        </p:nvSpPr>
        <p:spPr>
          <a:xfrm>
            <a:off x="3668525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56" name="object 1556"/>
          <p:cNvSpPr/>
          <p:nvPr/>
        </p:nvSpPr>
        <p:spPr>
          <a:xfrm>
            <a:off x="3683653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57" name="object 1557"/>
          <p:cNvSpPr/>
          <p:nvPr/>
        </p:nvSpPr>
        <p:spPr>
          <a:xfrm>
            <a:off x="3698781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58" name="object 1558"/>
          <p:cNvSpPr/>
          <p:nvPr/>
        </p:nvSpPr>
        <p:spPr>
          <a:xfrm>
            <a:off x="3713909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59" name="object 1559"/>
          <p:cNvSpPr/>
          <p:nvPr/>
        </p:nvSpPr>
        <p:spPr>
          <a:xfrm>
            <a:off x="3729037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60" name="object 1560"/>
          <p:cNvSpPr/>
          <p:nvPr/>
        </p:nvSpPr>
        <p:spPr>
          <a:xfrm>
            <a:off x="3744165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61" name="object 1561"/>
          <p:cNvSpPr/>
          <p:nvPr/>
        </p:nvSpPr>
        <p:spPr>
          <a:xfrm>
            <a:off x="3759293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62" name="object 1562"/>
          <p:cNvSpPr/>
          <p:nvPr/>
        </p:nvSpPr>
        <p:spPr>
          <a:xfrm>
            <a:off x="3774421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63" name="object 1563"/>
          <p:cNvSpPr/>
          <p:nvPr/>
        </p:nvSpPr>
        <p:spPr>
          <a:xfrm>
            <a:off x="3789549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64" name="object 1564"/>
          <p:cNvSpPr/>
          <p:nvPr/>
        </p:nvSpPr>
        <p:spPr>
          <a:xfrm>
            <a:off x="3804677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65" name="object 1565"/>
          <p:cNvSpPr/>
          <p:nvPr/>
        </p:nvSpPr>
        <p:spPr>
          <a:xfrm>
            <a:off x="3819804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66" name="object 1566"/>
          <p:cNvSpPr/>
          <p:nvPr/>
        </p:nvSpPr>
        <p:spPr>
          <a:xfrm>
            <a:off x="3834932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67" name="object 1567"/>
          <p:cNvSpPr/>
          <p:nvPr/>
        </p:nvSpPr>
        <p:spPr>
          <a:xfrm>
            <a:off x="3850060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68" name="object 1568"/>
          <p:cNvSpPr/>
          <p:nvPr/>
        </p:nvSpPr>
        <p:spPr>
          <a:xfrm>
            <a:off x="3865188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69" name="object 1569"/>
          <p:cNvSpPr/>
          <p:nvPr/>
        </p:nvSpPr>
        <p:spPr>
          <a:xfrm>
            <a:off x="3880316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70" name="object 1570"/>
          <p:cNvSpPr/>
          <p:nvPr/>
        </p:nvSpPr>
        <p:spPr>
          <a:xfrm>
            <a:off x="3895444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71" name="object 1571"/>
          <p:cNvSpPr/>
          <p:nvPr/>
        </p:nvSpPr>
        <p:spPr>
          <a:xfrm>
            <a:off x="3910572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72" name="object 1572"/>
          <p:cNvSpPr/>
          <p:nvPr/>
        </p:nvSpPr>
        <p:spPr>
          <a:xfrm>
            <a:off x="3925700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73" name="object 1573"/>
          <p:cNvSpPr/>
          <p:nvPr/>
        </p:nvSpPr>
        <p:spPr>
          <a:xfrm>
            <a:off x="3940828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74" name="object 1574"/>
          <p:cNvSpPr/>
          <p:nvPr/>
        </p:nvSpPr>
        <p:spPr>
          <a:xfrm>
            <a:off x="3955956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75" name="object 1575"/>
          <p:cNvSpPr/>
          <p:nvPr/>
        </p:nvSpPr>
        <p:spPr>
          <a:xfrm>
            <a:off x="3971084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76" name="object 1576"/>
          <p:cNvSpPr/>
          <p:nvPr/>
        </p:nvSpPr>
        <p:spPr>
          <a:xfrm>
            <a:off x="3986212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77" name="object 1577"/>
          <p:cNvSpPr/>
          <p:nvPr/>
        </p:nvSpPr>
        <p:spPr>
          <a:xfrm>
            <a:off x="4001340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78" name="object 1578"/>
          <p:cNvSpPr/>
          <p:nvPr/>
        </p:nvSpPr>
        <p:spPr>
          <a:xfrm>
            <a:off x="4016468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79" name="object 1579"/>
          <p:cNvSpPr/>
          <p:nvPr/>
        </p:nvSpPr>
        <p:spPr>
          <a:xfrm>
            <a:off x="4031596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80" name="object 1580"/>
          <p:cNvSpPr/>
          <p:nvPr/>
        </p:nvSpPr>
        <p:spPr>
          <a:xfrm>
            <a:off x="4046724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81" name="object 1581"/>
          <p:cNvSpPr/>
          <p:nvPr/>
        </p:nvSpPr>
        <p:spPr>
          <a:xfrm>
            <a:off x="4061852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82" name="object 1582"/>
          <p:cNvSpPr/>
          <p:nvPr/>
        </p:nvSpPr>
        <p:spPr>
          <a:xfrm>
            <a:off x="4076979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83" name="object 1583"/>
          <p:cNvSpPr/>
          <p:nvPr/>
        </p:nvSpPr>
        <p:spPr>
          <a:xfrm>
            <a:off x="4092107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84" name="object 1584"/>
          <p:cNvSpPr/>
          <p:nvPr/>
        </p:nvSpPr>
        <p:spPr>
          <a:xfrm>
            <a:off x="4107235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85" name="object 1585"/>
          <p:cNvSpPr/>
          <p:nvPr/>
        </p:nvSpPr>
        <p:spPr>
          <a:xfrm>
            <a:off x="4122363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86" name="object 1586"/>
          <p:cNvSpPr/>
          <p:nvPr/>
        </p:nvSpPr>
        <p:spPr>
          <a:xfrm>
            <a:off x="4137491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87" name="object 1587"/>
          <p:cNvSpPr/>
          <p:nvPr/>
        </p:nvSpPr>
        <p:spPr>
          <a:xfrm>
            <a:off x="4152619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88" name="object 1588"/>
          <p:cNvSpPr/>
          <p:nvPr/>
        </p:nvSpPr>
        <p:spPr>
          <a:xfrm>
            <a:off x="4167747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89" name="object 1589"/>
          <p:cNvSpPr/>
          <p:nvPr/>
        </p:nvSpPr>
        <p:spPr>
          <a:xfrm>
            <a:off x="4182875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90" name="object 1590"/>
          <p:cNvSpPr/>
          <p:nvPr/>
        </p:nvSpPr>
        <p:spPr>
          <a:xfrm>
            <a:off x="4198003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91" name="object 1591"/>
          <p:cNvSpPr/>
          <p:nvPr/>
        </p:nvSpPr>
        <p:spPr>
          <a:xfrm>
            <a:off x="4213131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92" name="object 1592"/>
          <p:cNvSpPr/>
          <p:nvPr/>
        </p:nvSpPr>
        <p:spPr>
          <a:xfrm>
            <a:off x="4228259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93" name="object 1593"/>
          <p:cNvSpPr/>
          <p:nvPr/>
        </p:nvSpPr>
        <p:spPr>
          <a:xfrm>
            <a:off x="4243387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94" name="object 1594"/>
          <p:cNvSpPr/>
          <p:nvPr/>
        </p:nvSpPr>
        <p:spPr>
          <a:xfrm>
            <a:off x="4258515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95" name="object 1595"/>
          <p:cNvSpPr/>
          <p:nvPr/>
        </p:nvSpPr>
        <p:spPr>
          <a:xfrm>
            <a:off x="4273643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96" name="object 1596"/>
          <p:cNvSpPr/>
          <p:nvPr/>
        </p:nvSpPr>
        <p:spPr>
          <a:xfrm>
            <a:off x="4288771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97" name="object 1597"/>
          <p:cNvSpPr/>
          <p:nvPr/>
        </p:nvSpPr>
        <p:spPr>
          <a:xfrm>
            <a:off x="4303899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98" name="object 1598"/>
          <p:cNvSpPr/>
          <p:nvPr/>
        </p:nvSpPr>
        <p:spPr>
          <a:xfrm>
            <a:off x="4319027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599" name="object 1599"/>
          <p:cNvSpPr/>
          <p:nvPr/>
        </p:nvSpPr>
        <p:spPr>
          <a:xfrm>
            <a:off x="4334154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00" name="object 1600"/>
          <p:cNvSpPr/>
          <p:nvPr/>
        </p:nvSpPr>
        <p:spPr>
          <a:xfrm>
            <a:off x="4349282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01" name="object 1601"/>
          <p:cNvSpPr/>
          <p:nvPr/>
        </p:nvSpPr>
        <p:spPr>
          <a:xfrm>
            <a:off x="4364410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02" name="object 1602"/>
          <p:cNvSpPr/>
          <p:nvPr/>
        </p:nvSpPr>
        <p:spPr>
          <a:xfrm>
            <a:off x="4379538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03" name="object 1603"/>
          <p:cNvSpPr/>
          <p:nvPr/>
        </p:nvSpPr>
        <p:spPr>
          <a:xfrm>
            <a:off x="4394666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04" name="object 1604"/>
          <p:cNvSpPr/>
          <p:nvPr/>
        </p:nvSpPr>
        <p:spPr>
          <a:xfrm>
            <a:off x="4409794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05" name="object 1605"/>
          <p:cNvSpPr/>
          <p:nvPr/>
        </p:nvSpPr>
        <p:spPr>
          <a:xfrm>
            <a:off x="4424922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06" name="object 1606"/>
          <p:cNvSpPr/>
          <p:nvPr/>
        </p:nvSpPr>
        <p:spPr>
          <a:xfrm>
            <a:off x="4440050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07" name="object 1607"/>
          <p:cNvSpPr/>
          <p:nvPr/>
        </p:nvSpPr>
        <p:spPr>
          <a:xfrm>
            <a:off x="4455178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08" name="object 1608"/>
          <p:cNvSpPr/>
          <p:nvPr/>
        </p:nvSpPr>
        <p:spPr>
          <a:xfrm>
            <a:off x="4470305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09" name="object 1609"/>
          <p:cNvSpPr/>
          <p:nvPr/>
        </p:nvSpPr>
        <p:spPr>
          <a:xfrm>
            <a:off x="4485434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10" name="object 1610"/>
          <p:cNvSpPr/>
          <p:nvPr/>
        </p:nvSpPr>
        <p:spPr>
          <a:xfrm>
            <a:off x="4500562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11" name="object 1611"/>
          <p:cNvSpPr/>
          <p:nvPr/>
        </p:nvSpPr>
        <p:spPr>
          <a:xfrm>
            <a:off x="4515690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12" name="object 1612"/>
          <p:cNvSpPr/>
          <p:nvPr/>
        </p:nvSpPr>
        <p:spPr>
          <a:xfrm>
            <a:off x="4530818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13" name="object 1613"/>
          <p:cNvSpPr/>
          <p:nvPr/>
        </p:nvSpPr>
        <p:spPr>
          <a:xfrm>
            <a:off x="4545945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14" name="object 1614"/>
          <p:cNvSpPr/>
          <p:nvPr/>
        </p:nvSpPr>
        <p:spPr>
          <a:xfrm>
            <a:off x="4561074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15" name="object 1615"/>
          <p:cNvSpPr/>
          <p:nvPr/>
        </p:nvSpPr>
        <p:spPr>
          <a:xfrm>
            <a:off x="4576202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16" name="object 1616"/>
          <p:cNvSpPr/>
          <p:nvPr/>
        </p:nvSpPr>
        <p:spPr>
          <a:xfrm>
            <a:off x="4591329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17" name="object 1617"/>
          <p:cNvSpPr/>
          <p:nvPr/>
        </p:nvSpPr>
        <p:spPr>
          <a:xfrm>
            <a:off x="4606457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18" name="object 1618"/>
          <p:cNvSpPr/>
          <p:nvPr/>
        </p:nvSpPr>
        <p:spPr>
          <a:xfrm>
            <a:off x="4621584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19" name="object 1619"/>
          <p:cNvSpPr/>
          <p:nvPr/>
        </p:nvSpPr>
        <p:spPr>
          <a:xfrm>
            <a:off x="4636713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20" name="object 1620"/>
          <p:cNvSpPr/>
          <p:nvPr/>
        </p:nvSpPr>
        <p:spPr>
          <a:xfrm>
            <a:off x="4651841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21" name="object 1621"/>
          <p:cNvSpPr/>
          <p:nvPr/>
        </p:nvSpPr>
        <p:spPr>
          <a:xfrm>
            <a:off x="4666969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22" name="object 1622"/>
          <p:cNvSpPr/>
          <p:nvPr/>
        </p:nvSpPr>
        <p:spPr>
          <a:xfrm>
            <a:off x="4682097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23" name="object 1623"/>
          <p:cNvSpPr/>
          <p:nvPr/>
        </p:nvSpPr>
        <p:spPr>
          <a:xfrm>
            <a:off x="4697224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24" name="object 1624"/>
          <p:cNvSpPr/>
          <p:nvPr/>
        </p:nvSpPr>
        <p:spPr>
          <a:xfrm>
            <a:off x="4712353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25" name="object 1625"/>
          <p:cNvSpPr/>
          <p:nvPr/>
        </p:nvSpPr>
        <p:spPr>
          <a:xfrm>
            <a:off x="4727481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26" name="object 1626"/>
          <p:cNvSpPr/>
          <p:nvPr/>
        </p:nvSpPr>
        <p:spPr>
          <a:xfrm>
            <a:off x="4742609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27" name="object 1627"/>
          <p:cNvSpPr/>
          <p:nvPr/>
        </p:nvSpPr>
        <p:spPr>
          <a:xfrm>
            <a:off x="4757737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28" name="object 1628"/>
          <p:cNvSpPr/>
          <p:nvPr/>
        </p:nvSpPr>
        <p:spPr>
          <a:xfrm>
            <a:off x="4772864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29" name="object 1629"/>
          <p:cNvSpPr/>
          <p:nvPr/>
        </p:nvSpPr>
        <p:spPr>
          <a:xfrm>
            <a:off x="4787993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30" name="object 1630"/>
          <p:cNvSpPr/>
          <p:nvPr/>
        </p:nvSpPr>
        <p:spPr>
          <a:xfrm>
            <a:off x="4803121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31" name="object 1631"/>
          <p:cNvSpPr/>
          <p:nvPr/>
        </p:nvSpPr>
        <p:spPr>
          <a:xfrm>
            <a:off x="4818249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32" name="object 1632"/>
          <p:cNvSpPr/>
          <p:nvPr/>
        </p:nvSpPr>
        <p:spPr>
          <a:xfrm>
            <a:off x="4833377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33" name="object 1633"/>
          <p:cNvSpPr/>
          <p:nvPr/>
        </p:nvSpPr>
        <p:spPr>
          <a:xfrm>
            <a:off x="4848504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34" name="object 1634"/>
          <p:cNvSpPr/>
          <p:nvPr/>
        </p:nvSpPr>
        <p:spPr>
          <a:xfrm>
            <a:off x="4863632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35" name="object 1635"/>
          <p:cNvSpPr/>
          <p:nvPr/>
        </p:nvSpPr>
        <p:spPr>
          <a:xfrm>
            <a:off x="4878760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36" name="object 1636"/>
          <p:cNvSpPr/>
          <p:nvPr/>
        </p:nvSpPr>
        <p:spPr>
          <a:xfrm>
            <a:off x="4893888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37" name="object 1637"/>
          <p:cNvSpPr/>
          <p:nvPr/>
        </p:nvSpPr>
        <p:spPr>
          <a:xfrm>
            <a:off x="4909016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38" name="object 1638"/>
          <p:cNvSpPr/>
          <p:nvPr/>
        </p:nvSpPr>
        <p:spPr>
          <a:xfrm>
            <a:off x="4924143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39" name="object 1639"/>
          <p:cNvSpPr/>
          <p:nvPr/>
        </p:nvSpPr>
        <p:spPr>
          <a:xfrm>
            <a:off x="4939272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40" name="object 1640"/>
          <p:cNvSpPr/>
          <p:nvPr/>
        </p:nvSpPr>
        <p:spPr>
          <a:xfrm>
            <a:off x="4954400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41" name="object 1641"/>
          <p:cNvSpPr/>
          <p:nvPr/>
        </p:nvSpPr>
        <p:spPr>
          <a:xfrm>
            <a:off x="4969528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42" name="object 1642"/>
          <p:cNvSpPr/>
          <p:nvPr/>
        </p:nvSpPr>
        <p:spPr>
          <a:xfrm>
            <a:off x="4984656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43" name="object 1643"/>
          <p:cNvSpPr/>
          <p:nvPr/>
        </p:nvSpPr>
        <p:spPr>
          <a:xfrm>
            <a:off x="4999783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44" name="object 1644"/>
          <p:cNvSpPr/>
          <p:nvPr/>
        </p:nvSpPr>
        <p:spPr>
          <a:xfrm>
            <a:off x="5014912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45" name="object 1645"/>
          <p:cNvSpPr/>
          <p:nvPr/>
        </p:nvSpPr>
        <p:spPr>
          <a:xfrm>
            <a:off x="5030040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46" name="object 1646"/>
          <p:cNvSpPr/>
          <p:nvPr/>
        </p:nvSpPr>
        <p:spPr>
          <a:xfrm>
            <a:off x="5045168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47" name="object 1647"/>
          <p:cNvSpPr/>
          <p:nvPr/>
        </p:nvSpPr>
        <p:spPr>
          <a:xfrm>
            <a:off x="5060296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48" name="object 1648"/>
          <p:cNvSpPr/>
          <p:nvPr/>
        </p:nvSpPr>
        <p:spPr>
          <a:xfrm>
            <a:off x="5075423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49" name="object 1649"/>
          <p:cNvSpPr/>
          <p:nvPr/>
        </p:nvSpPr>
        <p:spPr>
          <a:xfrm>
            <a:off x="5090552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50" name="object 1650"/>
          <p:cNvSpPr/>
          <p:nvPr/>
        </p:nvSpPr>
        <p:spPr>
          <a:xfrm>
            <a:off x="5105679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51" name="object 1651"/>
          <p:cNvSpPr/>
          <p:nvPr/>
        </p:nvSpPr>
        <p:spPr>
          <a:xfrm>
            <a:off x="5120807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52" name="object 1652"/>
          <p:cNvSpPr/>
          <p:nvPr/>
        </p:nvSpPr>
        <p:spPr>
          <a:xfrm>
            <a:off x="5135935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53" name="object 1653"/>
          <p:cNvSpPr/>
          <p:nvPr/>
        </p:nvSpPr>
        <p:spPr>
          <a:xfrm>
            <a:off x="5151062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54" name="object 1654"/>
          <p:cNvSpPr/>
          <p:nvPr/>
        </p:nvSpPr>
        <p:spPr>
          <a:xfrm>
            <a:off x="5166191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55" name="object 1655"/>
          <p:cNvSpPr/>
          <p:nvPr/>
        </p:nvSpPr>
        <p:spPr>
          <a:xfrm>
            <a:off x="5181319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56" name="object 1656"/>
          <p:cNvSpPr/>
          <p:nvPr/>
        </p:nvSpPr>
        <p:spPr>
          <a:xfrm>
            <a:off x="5196447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57" name="object 1657"/>
          <p:cNvSpPr/>
          <p:nvPr/>
        </p:nvSpPr>
        <p:spPr>
          <a:xfrm>
            <a:off x="5211575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58" name="object 1658"/>
          <p:cNvSpPr/>
          <p:nvPr/>
        </p:nvSpPr>
        <p:spPr>
          <a:xfrm>
            <a:off x="5226702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59" name="object 1659"/>
          <p:cNvSpPr/>
          <p:nvPr/>
        </p:nvSpPr>
        <p:spPr>
          <a:xfrm>
            <a:off x="5241831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60" name="object 1660"/>
          <p:cNvSpPr/>
          <p:nvPr/>
        </p:nvSpPr>
        <p:spPr>
          <a:xfrm>
            <a:off x="5256959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61" name="object 1661"/>
          <p:cNvSpPr/>
          <p:nvPr/>
        </p:nvSpPr>
        <p:spPr>
          <a:xfrm>
            <a:off x="5272087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62" name="object 1662"/>
          <p:cNvSpPr/>
          <p:nvPr/>
        </p:nvSpPr>
        <p:spPr>
          <a:xfrm>
            <a:off x="5287215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63" name="object 1663"/>
          <p:cNvSpPr/>
          <p:nvPr/>
        </p:nvSpPr>
        <p:spPr>
          <a:xfrm>
            <a:off x="5302342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64" name="object 1664"/>
          <p:cNvSpPr/>
          <p:nvPr/>
        </p:nvSpPr>
        <p:spPr>
          <a:xfrm>
            <a:off x="5317471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65" name="object 1665"/>
          <p:cNvSpPr/>
          <p:nvPr/>
        </p:nvSpPr>
        <p:spPr>
          <a:xfrm>
            <a:off x="5332599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66" name="object 1666"/>
          <p:cNvSpPr/>
          <p:nvPr/>
        </p:nvSpPr>
        <p:spPr>
          <a:xfrm>
            <a:off x="5347727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67" name="object 1667"/>
          <p:cNvSpPr/>
          <p:nvPr/>
        </p:nvSpPr>
        <p:spPr>
          <a:xfrm>
            <a:off x="5362854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68" name="object 1668"/>
          <p:cNvSpPr/>
          <p:nvPr/>
        </p:nvSpPr>
        <p:spPr>
          <a:xfrm>
            <a:off x="5377982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69" name="object 1669"/>
          <p:cNvSpPr/>
          <p:nvPr/>
        </p:nvSpPr>
        <p:spPr>
          <a:xfrm>
            <a:off x="5393110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70" name="object 1670"/>
          <p:cNvSpPr/>
          <p:nvPr/>
        </p:nvSpPr>
        <p:spPr>
          <a:xfrm>
            <a:off x="5408238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71" name="object 1671"/>
          <p:cNvSpPr/>
          <p:nvPr/>
        </p:nvSpPr>
        <p:spPr>
          <a:xfrm>
            <a:off x="5423366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72" name="object 1672"/>
          <p:cNvSpPr/>
          <p:nvPr/>
        </p:nvSpPr>
        <p:spPr>
          <a:xfrm>
            <a:off x="5438493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73" name="object 1673"/>
          <p:cNvSpPr/>
          <p:nvPr/>
        </p:nvSpPr>
        <p:spPr>
          <a:xfrm>
            <a:off x="5453621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74" name="object 1674"/>
          <p:cNvSpPr/>
          <p:nvPr/>
        </p:nvSpPr>
        <p:spPr>
          <a:xfrm>
            <a:off x="5468750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75" name="object 1675"/>
          <p:cNvSpPr/>
          <p:nvPr/>
        </p:nvSpPr>
        <p:spPr>
          <a:xfrm>
            <a:off x="5483878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76" name="object 1676"/>
          <p:cNvSpPr/>
          <p:nvPr/>
        </p:nvSpPr>
        <p:spPr>
          <a:xfrm>
            <a:off x="5499006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77" name="object 1677"/>
          <p:cNvSpPr/>
          <p:nvPr/>
        </p:nvSpPr>
        <p:spPr>
          <a:xfrm>
            <a:off x="5514133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78" name="object 1678"/>
          <p:cNvSpPr/>
          <p:nvPr/>
        </p:nvSpPr>
        <p:spPr>
          <a:xfrm>
            <a:off x="5529261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79" name="object 1679"/>
          <p:cNvSpPr/>
          <p:nvPr/>
        </p:nvSpPr>
        <p:spPr>
          <a:xfrm>
            <a:off x="5544390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80" name="object 1680"/>
          <p:cNvSpPr/>
          <p:nvPr/>
        </p:nvSpPr>
        <p:spPr>
          <a:xfrm>
            <a:off x="5559518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81" name="object 1681"/>
          <p:cNvSpPr/>
          <p:nvPr/>
        </p:nvSpPr>
        <p:spPr>
          <a:xfrm>
            <a:off x="5574646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82" name="object 1682"/>
          <p:cNvSpPr/>
          <p:nvPr/>
        </p:nvSpPr>
        <p:spPr>
          <a:xfrm>
            <a:off x="5589773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83" name="object 1683"/>
          <p:cNvSpPr/>
          <p:nvPr/>
        </p:nvSpPr>
        <p:spPr>
          <a:xfrm>
            <a:off x="5604901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84" name="object 1684"/>
          <p:cNvSpPr/>
          <p:nvPr/>
        </p:nvSpPr>
        <p:spPr>
          <a:xfrm>
            <a:off x="5620029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85" name="object 1685"/>
          <p:cNvSpPr/>
          <p:nvPr/>
        </p:nvSpPr>
        <p:spPr>
          <a:xfrm>
            <a:off x="5635157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86" name="object 1686"/>
          <p:cNvSpPr/>
          <p:nvPr/>
        </p:nvSpPr>
        <p:spPr>
          <a:xfrm>
            <a:off x="5650285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87" name="object 1687"/>
          <p:cNvSpPr/>
          <p:nvPr/>
        </p:nvSpPr>
        <p:spPr>
          <a:xfrm>
            <a:off x="5665412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88" name="object 1688"/>
          <p:cNvSpPr/>
          <p:nvPr/>
        </p:nvSpPr>
        <p:spPr>
          <a:xfrm>
            <a:off x="5680540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89" name="object 1689"/>
          <p:cNvSpPr/>
          <p:nvPr/>
        </p:nvSpPr>
        <p:spPr>
          <a:xfrm>
            <a:off x="5695669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90" name="object 1690"/>
          <p:cNvSpPr/>
          <p:nvPr/>
        </p:nvSpPr>
        <p:spPr>
          <a:xfrm>
            <a:off x="5710797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91" name="object 1691"/>
          <p:cNvSpPr/>
          <p:nvPr/>
        </p:nvSpPr>
        <p:spPr>
          <a:xfrm>
            <a:off x="5725925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92" name="object 1692"/>
          <p:cNvSpPr/>
          <p:nvPr/>
        </p:nvSpPr>
        <p:spPr>
          <a:xfrm>
            <a:off x="5741052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93" name="object 1693"/>
          <p:cNvSpPr/>
          <p:nvPr/>
        </p:nvSpPr>
        <p:spPr>
          <a:xfrm>
            <a:off x="5756180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94" name="object 1694"/>
          <p:cNvSpPr/>
          <p:nvPr/>
        </p:nvSpPr>
        <p:spPr>
          <a:xfrm>
            <a:off x="5771309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95" name="object 1695"/>
          <p:cNvSpPr/>
          <p:nvPr/>
        </p:nvSpPr>
        <p:spPr>
          <a:xfrm>
            <a:off x="5786437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96" name="object 1696"/>
          <p:cNvSpPr/>
          <p:nvPr/>
        </p:nvSpPr>
        <p:spPr>
          <a:xfrm>
            <a:off x="5801565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97" name="object 1697"/>
          <p:cNvSpPr/>
          <p:nvPr/>
        </p:nvSpPr>
        <p:spPr>
          <a:xfrm>
            <a:off x="5816692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98" name="object 1698"/>
          <p:cNvSpPr/>
          <p:nvPr/>
        </p:nvSpPr>
        <p:spPr>
          <a:xfrm>
            <a:off x="5831820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699" name="object 1699"/>
          <p:cNvSpPr/>
          <p:nvPr/>
        </p:nvSpPr>
        <p:spPr>
          <a:xfrm>
            <a:off x="5846949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00" name="object 1700"/>
          <p:cNvSpPr/>
          <p:nvPr/>
        </p:nvSpPr>
        <p:spPr>
          <a:xfrm>
            <a:off x="5862077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01" name="object 1701"/>
          <p:cNvSpPr/>
          <p:nvPr/>
        </p:nvSpPr>
        <p:spPr>
          <a:xfrm>
            <a:off x="5877204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02" name="object 1702"/>
          <p:cNvSpPr/>
          <p:nvPr/>
        </p:nvSpPr>
        <p:spPr>
          <a:xfrm>
            <a:off x="5892332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03" name="object 1703"/>
          <p:cNvSpPr/>
          <p:nvPr/>
        </p:nvSpPr>
        <p:spPr>
          <a:xfrm>
            <a:off x="5907460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04" name="object 1704"/>
          <p:cNvSpPr/>
          <p:nvPr/>
        </p:nvSpPr>
        <p:spPr>
          <a:xfrm>
            <a:off x="5922588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05" name="object 1705"/>
          <p:cNvSpPr/>
          <p:nvPr/>
        </p:nvSpPr>
        <p:spPr>
          <a:xfrm>
            <a:off x="5937715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06" name="object 1706"/>
          <p:cNvSpPr/>
          <p:nvPr/>
        </p:nvSpPr>
        <p:spPr>
          <a:xfrm>
            <a:off x="5952844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07" name="object 1707"/>
          <p:cNvSpPr/>
          <p:nvPr/>
        </p:nvSpPr>
        <p:spPr>
          <a:xfrm>
            <a:off x="5967971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08" name="object 1708"/>
          <p:cNvSpPr/>
          <p:nvPr/>
        </p:nvSpPr>
        <p:spPr>
          <a:xfrm>
            <a:off x="5983100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09" name="object 1709"/>
          <p:cNvSpPr/>
          <p:nvPr/>
        </p:nvSpPr>
        <p:spPr>
          <a:xfrm>
            <a:off x="5998228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10" name="object 1710"/>
          <p:cNvSpPr/>
          <p:nvPr/>
        </p:nvSpPr>
        <p:spPr>
          <a:xfrm>
            <a:off x="6013355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11" name="object 1711"/>
          <p:cNvSpPr/>
          <p:nvPr/>
        </p:nvSpPr>
        <p:spPr>
          <a:xfrm>
            <a:off x="6028484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12" name="object 1712"/>
          <p:cNvSpPr/>
          <p:nvPr/>
        </p:nvSpPr>
        <p:spPr>
          <a:xfrm>
            <a:off x="6043611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13" name="object 1713"/>
          <p:cNvSpPr/>
          <p:nvPr/>
        </p:nvSpPr>
        <p:spPr>
          <a:xfrm>
            <a:off x="6058740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14" name="object 1714"/>
          <p:cNvSpPr/>
          <p:nvPr/>
        </p:nvSpPr>
        <p:spPr>
          <a:xfrm>
            <a:off x="6073868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15" name="object 1715"/>
          <p:cNvSpPr/>
          <p:nvPr/>
        </p:nvSpPr>
        <p:spPr>
          <a:xfrm>
            <a:off x="6088995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16" name="object 1716"/>
          <p:cNvSpPr/>
          <p:nvPr/>
        </p:nvSpPr>
        <p:spPr>
          <a:xfrm>
            <a:off x="6104124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17" name="object 1717"/>
          <p:cNvSpPr/>
          <p:nvPr/>
        </p:nvSpPr>
        <p:spPr>
          <a:xfrm>
            <a:off x="6119251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18" name="object 1718"/>
          <p:cNvSpPr/>
          <p:nvPr/>
        </p:nvSpPr>
        <p:spPr>
          <a:xfrm>
            <a:off x="6134379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19" name="object 1719"/>
          <p:cNvSpPr/>
          <p:nvPr/>
        </p:nvSpPr>
        <p:spPr>
          <a:xfrm>
            <a:off x="6149507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20" name="object 1720"/>
          <p:cNvSpPr/>
          <p:nvPr/>
        </p:nvSpPr>
        <p:spPr>
          <a:xfrm>
            <a:off x="6164634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21" name="object 1721"/>
          <p:cNvSpPr/>
          <p:nvPr/>
        </p:nvSpPr>
        <p:spPr>
          <a:xfrm>
            <a:off x="6179763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22" name="object 1722"/>
          <p:cNvSpPr/>
          <p:nvPr/>
        </p:nvSpPr>
        <p:spPr>
          <a:xfrm>
            <a:off x="6194890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23" name="object 1723"/>
          <p:cNvSpPr/>
          <p:nvPr/>
        </p:nvSpPr>
        <p:spPr>
          <a:xfrm>
            <a:off x="6210019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24" name="object 1724"/>
          <p:cNvSpPr/>
          <p:nvPr/>
        </p:nvSpPr>
        <p:spPr>
          <a:xfrm>
            <a:off x="6225147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25" name="object 1725"/>
          <p:cNvSpPr/>
          <p:nvPr/>
        </p:nvSpPr>
        <p:spPr>
          <a:xfrm>
            <a:off x="6240274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26" name="object 1726"/>
          <p:cNvSpPr/>
          <p:nvPr/>
        </p:nvSpPr>
        <p:spPr>
          <a:xfrm>
            <a:off x="6255403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27" name="object 1727"/>
          <p:cNvSpPr/>
          <p:nvPr/>
        </p:nvSpPr>
        <p:spPr>
          <a:xfrm>
            <a:off x="6270530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28" name="object 1728"/>
          <p:cNvSpPr/>
          <p:nvPr/>
        </p:nvSpPr>
        <p:spPr>
          <a:xfrm>
            <a:off x="6285659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29" name="object 1729"/>
          <p:cNvSpPr/>
          <p:nvPr/>
        </p:nvSpPr>
        <p:spPr>
          <a:xfrm>
            <a:off x="6300787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30" name="object 1730"/>
          <p:cNvSpPr/>
          <p:nvPr/>
        </p:nvSpPr>
        <p:spPr>
          <a:xfrm>
            <a:off x="6315914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31" name="object 1731"/>
          <p:cNvSpPr/>
          <p:nvPr/>
        </p:nvSpPr>
        <p:spPr>
          <a:xfrm>
            <a:off x="6331043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32" name="object 1732"/>
          <p:cNvSpPr/>
          <p:nvPr/>
        </p:nvSpPr>
        <p:spPr>
          <a:xfrm>
            <a:off x="6346170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33" name="object 1733"/>
          <p:cNvSpPr/>
          <p:nvPr/>
        </p:nvSpPr>
        <p:spPr>
          <a:xfrm>
            <a:off x="6361299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34" name="object 1734"/>
          <p:cNvSpPr/>
          <p:nvPr/>
        </p:nvSpPr>
        <p:spPr>
          <a:xfrm>
            <a:off x="6376427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35" name="object 1735"/>
          <p:cNvSpPr/>
          <p:nvPr/>
        </p:nvSpPr>
        <p:spPr>
          <a:xfrm>
            <a:off x="6391554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36" name="object 1736"/>
          <p:cNvSpPr/>
          <p:nvPr/>
        </p:nvSpPr>
        <p:spPr>
          <a:xfrm>
            <a:off x="6406682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37" name="object 1737"/>
          <p:cNvSpPr/>
          <p:nvPr/>
        </p:nvSpPr>
        <p:spPr>
          <a:xfrm>
            <a:off x="6421809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38" name="object 1738"/>
          <p:cNvSpPr/>
          <p:nvPr/>
        </p:nvSpPr>
        <p:spPr>
          <a:xfrm>
            <a:off x="6436938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39" name="object 1739"/>
          <p:cNvSpPr/>
          <p:nvPr/>
        </p:nvSpPr>
        <p:spPr>
          <a:xfrm>
            <a:off x="6452066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40" name="object 1740"/>
          <p:cNvSpPr/>
          <p:nvPr/>
        </p:nvSpPr>
        <p:spPr>
          <a:xfrm>
            <a:off x="6467193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41" name="object 1741"/>
          <p:cNvSpPr/>
          <p:nvPr/>
        </p:nvSpPr>
        <p:spPr>
          <a:xfrm>
            <a:off x="6482322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42" name="object 1742"/>
          <p:cNvSpPr/>
          <p:nvPr/>
        </p:nvSpPr>
        <p:spPr>
          <a:xfrm>
            <a:off x="6497449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43" name="object 1743"/>
          <p:cNvSpPr/>
          <p:nvPr/>
        </p:nvSpPr>
        <p:spPr>
          <a:xfrm>
            <a:off x="6512578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44" name="object 1744"/>
          <p:cNvSpPr/>
          <p:nvPr/>
        </p:nvSpPr>
        <p:spPr>
          <a:xfrm>
            <a:off x="6527706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45" name="object 1745"/>
          <p:cNvSpPr/>
          <p:nvPr/>
        </p:nvSpPr>
        <p:spPr>
          <a:xfrm>
            <a:off x="6542833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46" name="object 1746"/>
          <p:cNvSpPr/>
          <p:nvPr/>
        </p:nvSpPr>
        <p:spPr>
          <a:xfrm>
            <a:off x="6557962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47" name="object 1747"/>
          <p:cNvSpPr/>
          <p:nvPr/>
        </p:nvSpPr>
        <p:spPr>
          <a:xfrm>
            <a:off x="6573089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48" name="object 1748"/>
          <p:cNvSpPr/>
          <p:nvPr/>
        </p:nvSpPr>
        <p:spPr>
          <a:xfrm>
            <a:off x="6588218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49" name="object 1749"/>
          <p:cNvSpPr/>
          <p:nvPr/>
        </p:nvSpPr>
        <p:spPr>
          <a:xfrm>
            <a:off x="6603346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50" name="object 1750"/>
          <p:cNvSpPr/>
          <p:nvPr/>
        </p:nvSpPr>
        <p:spPr>
          <a:xfrm>
            <a:off x="6618473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51" name="object 1751"/>
          <p:cNvSpPr/>
          <p:nvPr/>
        </p:nvSpPr>
        <p:spPr>
          <a:xfrm>
            <a:off x="6633602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52" name="object 1752"/>
          <p:cNvSpPr/>
          <p:nvPr/>
        </p:nvSpPr>
        <p:spPr>
          <a:xfrm>
            <a:off x="6648729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53" name="object 1753"/>
          <p:cNvSpPr/>
          <p:nvPr/>
        </p:nvSpPr>
        <p:spPr>
          <a:xfrm>
            <a:off x="6663857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54" name="object 1754"/>
          <p:cNvSpPr/>
          <p:nvPr/>
        </p:nvSpPr>
        <p:spPr>
          <a:xfrm>
            <a:off x="6678985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55" name="object 1755"/>
          <p:cNvSpPr/>
          <p:nvPr/>
        </p:nvSpPr>
        <p:spPr>
          <a:xfrm>
            <a:off x="6694112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56" name="object 1756"/>
          <p:cNvSpPr/>
          <p:nvPr/>
        </p:nvSpPr>
        <p:spPr>
          <a:xfrm>
            <a:off x="6709241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57" name="object 1757"/>
          <p:cNvSpPr/>
          <p:nvPr/>
        </p:nvSpPr>
        <p:spPr>
          <a:xfrm>
            <a:off x="6724368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58" name="object 1758"/>
          <p:cNvSpPr/>
          <p:nvPr/>
        </p:nvSpPr>
        <p:spPr>
          <a:xfrm>
            <a:off x="6739497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59" name="object 1759"/>
          <p:cNvSpPr/>
          <p:nvPr/>
        </p:nvSpPr>
        <p:spPr>
          <a:xfrm>
            <a:off x="6754625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60" name="object 1760"/>
          <p:cNvSpPr/>
          <p:nvPr/>
        </p:nvSpPr>
        <p:spPr>
          <a:xfrm>
            <a:off x="6769752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61" name="object 1761"/>
          <p:cNvSpPr/>
          <p:nvPr/>
        </p:nvSpPr>
        <p:spPr>
          <a:xfrm>
            <a:off x="6784881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62" name="object 1762"/>
          <p:cNvSpPr/>
          <p:nvPr/>
        </p:nvSpPr>
        <p:spPr>
          <a:xfrm>
            <a:off x="6800008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63" name="object 1763"/>
          <p:cNvSpPr/>
          <p:nvPr/>
        </p:nvSpPr>
        <p:spPr>
          <a:xfrm>
            <a:off x="6815137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64" name="object 1764"/>
          <p:cNvSpPr/>
          <p:nvPr/>
        </p:nvSpPr>
        <p:spPr>
          <a:xfrm>
            <a:off x="6830265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65" name="object 1765"/>
          <p:cNvSpPr/>
          <p:nvPr/>
        </p:nvSpPr>
        <p:spPr>
          <a:xfrm>
            <a:off x="6845392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66" name="object 1766"/>
          <p:cNvSpPr/>
          <p:nvPr/>
        </p:nvSpPr>
        <p:spPr>
          <a:xfrm>
            <a:off x="6860521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67" name="object 1767"/>
          <p:cNvSpPr/>
          <p:nvPr/>
        </p:nvSpPr>
        <p:spPr>
          <a:xfrm>
            <a:off x="6875648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68" name="object 1768"/>
          <p:cNvSpPr/>
          <p:nvPr/>
        </p:nvSpPr>
        <p:spPr>
          <a:xfrm>
            <a:off x="6890776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69" name="object 1769"/>
          <p:cNvSpPr/>
          <p:nvPr/>
        </p:nvSpPr>
        <p:spPr>
          <a:xfrm>
            <a:off x="6905904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70" name="object 1770"/>
          <p:cNvSpPr/>
          <p:nvPr/>
        </p:nvSpPr>
        <p:spPr>
          <a:xfrm>
            <a:off x="6921032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71" name="object 1771"/>
          <p:cNvSpPr/>
          <p:nvPr/>
        </p:nvSpPr>
        <p:spPr>
          <a:xfrm>
            <a:off x="6936160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72" name="object 1772"/>
          <p:cNvSpPr/>
          <p:nvPr/>
        </p:nvSpPr>
        <p:spPr>
          <a:xfrm>
            <a:off x="6951287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73" name="object 1773"/>
          <p:cNvSpPr/>
          <p:nvPr/>
        </p:nvSpPr>
        <p:spPr>
          <a:xfrm>
            <a:off x="6966415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74" name="object 1774"/>
          <p:cNvSpPr/>
          <p:nvPr/>
        </p:nvSpPr>
        <p:spPr>
          <a:xfrm>
            <a:off x="6981544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75" name="object 1775"/>
          <p:cNvSpPr/>
          <p:nvPr/>
        </p:nvSpPr>
        <p:spPr>
          <a:xfrm>
            <a:off x="6996671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76" name="object 1776"/>
          <p:cNvSpPr/>
          <p:nvPr/>
        </p:nvSpPr>
        <p:spPr>
          <a:xfrm>
            <a:off x="7011800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77" name="object 1777"/>
          <p:cNvSpPr/>
          <p:nvPr/>
        </p:nvSpPr>
        <p:spPr>
          <a:xfrm>
            <a:off x="7026927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78" name="object 1778"/>
          <p:cNvSpPr/>
          <p:nvPr/>
        </p:nvSpPr>
        <p:spPr>
          <a:xfrm>
            <a:off x="7042055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79" name="object 1779"/>
          <p:cNvSpPr/>
          <p:nvPr/>
        </p:nvSpPr>
        <p:spPr>
          <a:xfrm>
            <a:off x="7057184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80" name="object 1780"/>
          <p:cNvSpPr/>
          <p:nvPr/>
        </p:nvSpPr>
        <p:spPr>
          <a:xfrm>
            <a:off x="7072311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81" name="object 1781"/>
          <p:cNvSpPr/>
          <p:nvPr/>
        </p:nvSpPr>
        <p:spPr>
          <a:xfrm>
            <a:off x="7087440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82" name="object 1782"/>
          <p:cNvSpPr/>
          <p:nvPr/>
        </p:nvSpPr>
        <p:spPr>
          <a:xfrm>
            <a:off x="7102567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83" name="object 1783"/>
          <p:cNvSpPr/>
          <p:nvPr/>
        </p:nvSpPr>
        <p:spPr>
          <a:xfrm>
            <a:off x="7117695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84" name="object 1784"/>
          <p:cNvSpPr/>
          <p:nvPr/>
        </p:nvSpPr>
        <p:spPr>
          <a:xfrm>
            <a:off x="7132824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85" name="object 1785"/>
          <p:cNvSpPr/>
          <p:nvPr/>
        </p:nvSpPr>
        <p:spPr>
          <a:xfrm>
            <a:off x="7147951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86" name="object 1786"/>
          <p:cNvSpPr/>
          <p:nvPr/>
        </p:nvSpPr>
        <p:spPr>
          <a:xfrm>
            <a:off x="7163079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87" name="object 1787"/>
          <p:cNvSpPr/>
          <p:nvPr/>
        </p:nvSpPr>
        <p:spPr>
          <a:xfrm>
            <a:off x="7178207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88" name="object 1788"/>
          <p:cNvSpPr/>
          <p:nvPr/>
        </p:nvSpPr>
        <p:spPr>
          <a:xfrm>
            <a:off x="7193334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89" name="object 1789"/>
          <p:cNvSpPr/>
          <p:nvPr/>
        </p:nvSpPr>
        <p:spPr>
          <a:xfrm>
            <a:off x="7208463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90" name="object 1790"/>
          <p:cNvSpPr/>
          <p:nvPr/>
        </p:nvSpPr>
        <p:spPr>
          <a:xfrm>
            <a:off x="7223590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91" name="object 1791"/>
          <p:cNvSpPr/>
          <p:nvPr/>
        </p:nvSpPr>
        <p:spPr>
          <a:xfrm>
            <a:off x="7238719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92" name="object 1792"/>
          <p:cNvSpPr/>
          <p:nvPr/>
        </p:nvSpPr>
        <p:spPr>
          <a:xfrm>
            <a:off x="7253846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93" name="object 1793"/>
          <p:cNvSpPr/>
          <p:nvPr/>
        </p:nvSpPr>
        <p:spPr>
          <a:xfrm>
            <a:off x="7268974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94" name="object 1794"/>
          <p:cNvSpPr/>
          <p:nvPr/>
        </p:nvSpPr>
        <p:spPr>
          <a:xfrm>
            <a:off x="7284103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95" name="object 1795"/>
          <p:cNvSpPr/>
          <p:nvPr/>
        </p:nvSpPr>
        <p:spPr>
          <a:xfrm>
            <a:off x="7299230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96" name="object 1796"/>
          <p:cNvSpPr/>
          <p:nvPr/>
        </p:nvSpPr>
        <p:spPr>
          <a:xfrm>
            <a:off x="7314359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97" name="object 1797"/>
          <p:cNvSpPr/>
          <p:nvPr/>
        </p:nvSpPr>
        <p:spPr>
          <a:xfrm>
            <a:off x="7329486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98" name="object 1798"/>
          <p:cNvSpPr/>
          <p:nvPr/>
        </p:nvSpPr>
        <p:spPr>
          <a:xfrm>
            <a:off x="7344614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799" name="object 1799"/>
          <p:cNvSpPr/>
          <p:nvPr/>
        </p:nvSpPr>
        <p:spPr>
          <a:xfrm>
            <a:off x="7359743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00" name="object 1800"/>
          <p:cNvSpPr/>
          <p:nvPr/>
        </p:nvSpPr>
        <p:spPr>
          <a:xfrm>
            <a:off x="7374870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01" name="object 1801"/>
          <p:cNvSpPr/>
          <p:nvPr/>
        </p:nvSpPr>
        <p:spPr>
          <a:xfrm>
            <a:off x="7389999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02" name="object 1802"/>
          <p:cNvSpPr/>
          <p:nvPr/>
        </p:nvSpPr>
        <p:spPr>
          <a:xfrm>
            <a:off x="7405126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03" name="object 1803"/>
          <p:cNvSpPr/>
          <p:nvPr/>
        </p:nvSpPr>
        <p:spPr>
          <a:xfrm>
            <a:off x="7420254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04" name="object 1804"/>
          <p:cNvSpPr/>
          <p:nvPr/>
        </p:nvSpPr>
        <p:spPr>
          <a:xfrm>
            <a:off x="7435382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05" name="object 1805"/>
          <p:cNvSpPr/>
          <p:nvPr/>
        </p:nvSpPr>
        <p:spPr>
          <a:xfrm>
            <a:off x="7450509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06" name="object 1806"/>
          <p:cNvSpPr/>
          <p:nvPr/>
        </p:nvSpPr>
        <p:spPr>
          <a:xfrm>
            <a:off x="7465638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07" name="object 1807"/>
          <p:cNvSpPr/>
          <p:nvPr/>
        </p:nvSpPr>
        <p:spPr>
          <a:xfrm>
            <a:off x="7480765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08" name="object 1808"/>
          <p:cNvSpPr/>
          <p:nvPr/>
        </p:nvSpPr>
        <p:spPr>
          <a:xfrm>
            <a:off x="7495893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09" name="object 1809"/>
          <p:cNvSpPr/>
          <p:nvPr/>
        </p:nvSpPr>
        <p:spPr>
          <a:xfrm>
            <a:off x="7511022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10" name="object 1810"/>
          <p:cNvSpPr/>
          <p:nvPr/>
        </p:nvSpPr>
        <p:spPr>
          <a:xfrm>
            <a:off x="7526149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11" name="object 1811"/>
          <p:cNvSpPr/>
          <p:nvPr/>
        </p:nvSpPr>
        <p:spPr>
          <a:xfrm>
            <a:off x="7541278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12" name="object 1812"/>
          <p:cNvSpPr/>
          <p:nvPr/>
        </p:nvSpPr>
        <p:spPr>
          <a:xfrm>
            <a:off x="7556405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13" name="object 1813"/>
          <p:cNvSpPr/>
          <p:nvPr/>
        </p:nvSpPr>
        <p:spPr>
          <a:xfrm>
            <a:off x="7571533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14" name="object 1814"/>
          <p:cNvSpPr/>
          <p:nvPr/>
        </p:nvSpPr>
        <p:spPr>
          <a:xfrm>
            <a:off x="7586662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15" name="object 1815"/>
          <p:cNvSpPr/>
          <p:nvPr/>
        </p:nvSpPr>
        <p:spPr>
          <a:xfrm>
            <a:off x="7601789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16" name="object 1816"/>
          <p:cNvSpPr/>
          <p:nvPr/>
        </p:nvSpPr>
        <p:spPr>
          <a:xfrm>
            <a:off x="7616918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17" name="object 1817"/>
          <p:cNvSpPr/>
          <p:nvPr/>
        </p:nvSpPr>
        <p:spPr>
          <a:xfrm>
            <a:off x="7632045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18" name="object 1818"/>
          <p:cNvSpPr/>
          <p:nvPr/>
        </p:nvSpPr>
        <p:spPr>
          <a:xfrm>
            <a:off x="7647173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19" name="object 1819"/>
          <p:cNvSpPr/>
          <p:nvPr/>
        </p:nvSpPr>
        <p:spPr>
          <a:xfrm>
            <a:off x="7662302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20" name="object 1820"/>
          <p:cNvSpPr/>
          <p:nvPr/>
        </p:nvSpPr>
        <p:spPr>
          <a:xfrm>
            <a:off x="7677429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21" name="object 1821"/>
          <p:cNvSpPr/>
          <p:nvPr/>
        </p:nvSpPr>
        <p:spPr>
          <a:xfrm>
            <a:off x="7692557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22" name="object 1822"/>
          <p:cNvSpPr/>
          <p:nvPr/>
        </p:nvSpPr>
        <p:spPr>
          <a:xfrm>
            <a:off x="7707684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23" name="object 1823"/>
          <p:cNvSpPr/>
          <p:nvPr/>
        </p:nvSpPr>
        <p:spPr>
          <a:xfrm>
            <a:off x="7722812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24" name="object 1824"/>
          <p:cNvSpPr/>
          <p:nvPr/>
        </p:nvSpPr>
        <p:spPr>
          <a:xfrm>
            <a:off x="7737941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25" name="object 1825"/>
          <p:cNvSpPr/>
          <p:nvPr/>
        </p:nvSpPr>
        <p:spPr>
          <a:xfrm>
            <a:off x="7753068" y="155033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26" name="object 1826"/>
          <p:cNvSpPr/>
          <p:nvPr/>
        </p:nvSpPr>
        <p:spPr>
          <a:xfrm>
            <a:off x="862292" y="1958787"/>
            <a:ext cx="15127" cy="7564"/>
          </a:xfrm>
          <a:custGeom>
            <a:avLst/>
            <a:gdLst/>
            <a:ahLst/>
            <a:cxnLst/>
            <a:rect l="l" t="t" r="r" b="b"/>
            <a:pathLst>
              <a:path w="17144" h="8572">
                <a:moveTo>
                  <a:pt x="0" y="4286"/>
                </a:moveTo>
                <a:lnTo>
                  <a:pt x="17144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27" name="object 1827"/>
          <p:cNvSpPr/>
          <p:nvPr/>
        </p:nvSpPr>
        <p:spPr>
          <a:xfrm>
            <a:off x="884984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28" name="object 1828"/>
          <p:cNvSpPr/>
          <p:nvPr/>
        </p:nvSpPr>
        <p:spPr>
          <a:xfrm>
            <a:off x="900112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29" name="object 1829"/>
          <p:cNvSpPr/>
          <p:nvPr/>
        </p:nvSpPr>
        <p:spPr>
          <a:xfrm>
            <a:off x="915240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30" name="object 1830"/>
          <p:cNvSpPr/>
          <p:nvPr/>
        </p:nvSpPr>
        <p:spPr>
          <a:xfrm>
            <a:off x="930368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31" name="object 1831"/>
          <p:cNvSpPr/>
          <p:nvPr/>
        </p:nvSpPr>
        <p:spPr>
          <a:xfrm>
            <a:off x="945496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32" name="object 1832"/>
          <p:cNvSpPr/>
          <p:nvPr/>
        </p:nvSpPr>
        <p:spPr>
          <a:xfrm>
            <a:off x="960624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33" name="object 1833"/>
          <p:cNvSpPr/>
          <p:nvPr/>
        </p:nvSpPr>
        <p:spPr>
          <a:xfrm>
            <a:off x="975752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34" name="object 1834"/>
          <p:cNvSpPr/>
          <p:nvPr/>
        </p:nvSpPr>
        <p:spPr>
          <a:xfrm>
            <a:off x="990879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35" name="object 1835"/>
          <p:cNvSpPr/>
          <p:nvPr/>
        </p:nvSpPr>
        <p:spPr>
          <a:xfrm>
            <a:off x="1006007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36" name="object 1836"/>
          <p:cNvSpPr/>
          <p:nvPr/>
        </p:nvSpPr>
        <p:spPr>
          <a:xfrm>
            <a:off x="1021135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37" name="object 1837"/>
          <p:cNvSpPr/>
          <p:nvPr/>
        </p:nvSpPr>
        <p:spPr>
          <a:xfrm>
            <a:off x="1036263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38" name="object 1838"/>
          <p:cNvSpPr/>
          <p:nvPr/>
        </p:nvSpPr>
        <p:spPr>
          <a:xfrm>
            <a:off x="1051391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39" name="object 1839"/>
          <p:cNvSpPr/>
          <p:nvPr/>
        </p:nvSpPr>
        <p:spPr>
          <a:xfrm>
            <a:off x="1066519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40" name="object 1840"/>
          <p:cNvSpPr/>
          <p:nvPr/>
        </p:nvSpPr>
        <p:spPr>
          <a:xfrm>
            <a:off x="1081647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41" name="object 1841"/>
          <p:cNvSpPr/>
          <p:nvPr/>
        </p:nvSpPr>
        <p:spPr>
          <a:xfrm>
            <a:off x="1096775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42" name="object 1842"/>
          <p:cNvSpPr/>
          <p:nvPr/>
        </p:nvSpPr>
        <p:spPr>
          <a:xfrm>
            <a:off x="1111903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43" name="object 1843"/>
          <p:cNvSpPr/>
          <p:nvPr/>
        </p:nvSpPr>
        <p:spPr>
          <a:xfrm>
            <a:off x="1127031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44" name="object 1844"/>
          <p:cNvSpPr/>
          <p:nvPr/>
        </p:nvSpPr>
        <p:spPr>
          <a:xfrm>
            <a:off x="1142159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45" name="object 1845"/>
          <p:cNvSpPr/>
          <p:nvPr/>
        </p:nvSpPr>
        <p:spPr>
          <a:xfrm>
            <a:off x="1157287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46" name="object 1846"/>
          <p:cNvSpPr/>
          <p:nvPr/>
        </p:nvSpPr>
        <p:spPr>
          <a:xfrm>
            <a:off x="1172415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47" name="object 1847"/>
          <p:cNvSpPr/>
          <p:nvPr/>
        </p:nvSpPr>
        <p:spPr>
          <a:xfrm>
            <a:off x="1187543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48" name="object 1848"/>
          <p:cNvSpPr/>
          <p:nvPr/>
        </p:nvSpPr>
        <p:spPr>
          <a:xfrm>
            <a:off x="1202671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49" name="object 1849"/>
          <p:cNvSpPr/>
          <p:nvPr/>
        </p:nvSpPr>
        <p:spPr>
          <a:xfrm>
            <a:off x="1217799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50" name="object 1850"/>
          <p:cNvSpPr/>
          <p:nvPr/>
        </p:nvSpPr>
        <p:spPr>
          <a:xfrm>
            <a:off x="1232927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51" name="object 1851"/>
          <p:cNvSpPr/>
          <p:nvPr/>
        </p:nvSpPr>
        <p:spPr>
          <a:xfrm>
            <a:off x="1248054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52" name="object 1852"/>
          <p:cNvSpPr/>
          <p:nvPr/>
        </p:nvSpPr>
        <p:spPr>
          <a:xfrm>
            <a:off x="1263182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53" name="object 1853"/>
          <p:cNvSpPr/>
          <p:nvPr/>
        </p:nvSpPr>
        <p:spPr>
          <a:xfrm>
            <a:off x="1278310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54" name="object 1854"/>
          <p:cNvSpPr/>
          <p:nvPr/>
        </p:nvSpPr>
        <p:spPr>
          <a:xfrm>
            <a:off x="1293438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55" name="object 1855"/>
          <p:cNvSpPr/>
          <p:nvPr/>
        </p:nvSpPr>
        <p:spPr>
          <a:xfrm>
            <a:off x="1308566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56" name="object 1856"/>
          <p:cNvSpPr/>
          <p:nvPr/>
        </p:nvSpPr>
        <p:spPr>
          <a:xfrm>
            <a:off x="1323694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57" name="object 1857"/>
          <p:cNvSpPr/>
          <p:nvPr/>
        </p:nvSpPr>
        <p:spPr>
          <a:xfrm>
            <a:off x="1338822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58" name="object 1858"/>
          <p:cNvSpPr/>
          <p:nvPr/>
        </p:nvSpPr>
        <p:spPr>
          <a:xfrm>
            <a:off x="1353950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59" name="object 1859"/>
          <p:cNvSpPr/>
          <p:nvPr/>
        </p:nvSpPr>
        <p:spPr>
          <a:xfrm>
            <a:off x="1369078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60" name="object 1860"/>
          <p:cNvSpPr/>
          <p:nvPr/>
        </p:nvSpPr>
        <p:spPr>
          <a:xfrm>
            <a:off x="1384206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61" name="object 1861"/>
          <p:cNvSpPr/>
          <p:nvPr/>
        </p:nvSpPr>
        <p:spPr>
          <a:xfrm>
            <a:off x="1399334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62" name="object 1862"/>
          <p:cNvSpPr/>
          <p:nvPr/>
        </p:nvSpPr>
        <p:spPr>
          <a:xfrm>
            <a:off x="1414462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63" name="object 1863"/>
          <p:cNvSpPr/>
          <p:nvPr/>
        </p:nvSpPr>
        <p:spPr>
          <a:xfrm>
            <a:off x="1429590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64" name="object 1864"/>
          <p:cNvSpPr/>
          <p:nvPr/>
        </p:nvSpPr>
        <p:spPr>
          <a:xfrm>
            <a:off x="1444718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65" name="object 1865"/>
          <p:cNvSpPr/>
          <p:nvPr/>
        </p:nvSpPr>
        <p:spPr>
          <a:xfrm>
            <a:off x="1459846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66" name="object 1866"/>
          <p:cNvSpPr/>
          <p:nvPr/>
        </p:nvSpPr>
        <p:spPr>
          <a:xfrm>
            <a:off x="1474974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67" name="object 1867"/>
          <p:cNvSpPr/>
          <p:nvPr/>
        </p:nvSpPr>
        <p:spPr>
          <a:xfrm>
            <a:off x="1490102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68" name="object 1868"/>
          <p:cNvSpPr/>
          <p:nvPr/>
        </p:nvSpPr>
        <p:spPr>
          <a:xfrm>
            <a:off x="1505229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69" name="object 1869"/>
          <p:cNvSpPr/>
          <p:nvPr/>
        </p:nvSpPr>
        <p:spPr>
          <a:xfrm>
            <a:off x="1520357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70" name="object 1870"/>
          <p:cNvSpPr/>
          <p:nvPr/>
        </p:nvSpPr>
        <p:spPr>
          <a:xfrm>
            <a:off x="1535485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71" name="object 1871"/>
          <p:cNvSpPr/>
          <p:nvPr/>
        </p:nvSpPr>
        <p:spPr>
          <a:xfrm>
            <a:off x="1550613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72" name="object 1872"/>
          <p:cNvSpPr/>
          <p:nvPr/>
        </p:nvSpPr>
        <p:spPr>
          <a:xfrm>
            <a:off x="1565741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73" name="object 1873"/>
          <p:cNvSpPr/>
          <p:nvPr/>
        </p:nvSpPr>
        <p:spPr>
          <a:xfrm>
            <a:off x="1580869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74" name="object 1874"/>
          <p:cNvSpPr/>
          <p:nvPr/>
        </p:nvSpPr>
        <p:spPr>
          <a:xfrm>
            <a:off x="1595997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75" name="object 1875"/>
          <p:cNvSpPr/>
          <p:nvPr/>
        </p:nvSpPr>
        <p:spPr>
          <a:xfrm>
            <a:off x="1611125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76" name="object 1876"/>
          <p:cNvSpPr/>
          <p:nvPr/>
        </p:nvSpPr>
        <p:spPr>
          <a:xfrm>
            <a:off x="1626253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77" name="object 1877"/>
          <p:cNvSpPr/>
          <p:nvPr/>
        </p:nvSpPr>
        <p:spPr>
          <a:xfrm>
            <a:off x="1641381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78" name="object 1878"/>
          <p:cNvSpPr/>
          <p:nvPr/>
        </p:nvSpPr>
        <p:spPr>
          <a:xfrm>
            <a:off x="1656509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79" name="object 1879"/>
          <p:cNvSpPr/>
          <p:nvPr/>
        </p:nvSpPr>
        <p:spPr>
          <a:xfrm>
            <a:off x="1671637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80" name="object 1880"/>
          <p:cNvSpPr/>
          <p:nvPr/>
        </p:nvSpPr>
        <p:spPr>
          <a:xfrm>
            <a:off x="1686765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81" name="object 1881"/>
          <p:cNvSpPr/>
          <p:nvPr/>
        </p:nvSpPr>
        <p:spPr>
          <a:xfrm>
            <a:off x="1701893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82" name="object 1882"/>
          <p:cNvSpPr/>
          <p:nvPr/>
        </p:nvSpPr>
        <p:spPr>
          <a:xfrm>
            <a:off x="1717021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83" name="object 1883"/>
          <p:cNvSpPr/>
          <p:nvPr/>
        </p:nvSpPr>
        <p:spPr>
          <a:xfrm>
            <a:off x="1732149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84" name="object 1884"/>
          <p:cNvSpPr/>
          <p:nvPr/>
        </p:nvSpPr>
        <p:spPr>
          <a:xfrm>
            <a:off x="1747277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85" name="object 1885"/>
          <p:cNvSpPr/>
          <p:nvPr/>
        </p:nvSpPr>
        <p:spPr>
          <a:xfrm>
            <a:off x="1762404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86" name="object 1886"/>
          <p:cNvSpPr/>
          <p:nvPr/>
        </p:nvSpPr>
        <p:spPr>
          <a:xfrm>
            <a:off x="1777532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87" name="object 1887"/>
          <p:cNvSpPr/>
          <p:nvPr/>
        </p:nvSpPr>
        <p:spPr>
          <a:xfrm>
            <a:off x="1792660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88" name="object 1888"/>
          <p:cNvSpPr/>
          <p:nvPr/>
        </p:nvSpPr>
        <p:spPr>
          <a:xfrm>
            <a:off x="1807788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89" name="object 1889"/>
          <p:cNvSpPr/>
          <p:nvPr/>
        </p:nvSpPr>
        <p:spPr>
          <a:xfrm>
            <a:off x="1822916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90" name="object 1890"/>
          <p:cNvSpPr/>
          <p:nvPr/>
        </p:nvSpPr>
        <p:spPr>
          <a:xfrm>
            <a:off x="1838044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91" name="object 1891"/>
          <p:cNvSpPr/>
          <p:nvPr/>
        </p:nvSpPr>
        <p:spPr>
          <a:xfrm>
            <a:off x="1853172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92" name="object 1892"/>
          <p:cNvSpPr/>
          <p:nvPr/>
        </p:nvSpPr>
        <p:spPr>
          <a:xfrm>
            <a:off x="1868300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93" name="object 1893"/>
          <p:cNvSpPr/>
          <p:nvPr/>
        </p:nvSpPr>
        <p:spPr>
          <a:xfrm>
            <a:off x="1883428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94" name="object 1894"/>
          <p:cNvSpPr/>
          <p:nvPr/>
        </p:nvSpPr>
        <p:spPr>
          <a:xfrm>
            <a:off x="1898556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95" name="object 1895"/>
          <p:cNvSpPr/>
          <p:nvPr/>
        </p:nvSpPr>
        <p:spPr>
          <a:xfrm>
            <a:off x="1913684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96" name="object 1896"/>
          <p:cNvSpPr/>
          <p:nvPr/>
        </p:nvSpPr>
        <p:spPr>
          <a:xfrm>
            <a:off x="1928812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97" name="object 1897"/>
          <p:cNvSpPr/>
          <p:nvPr/>
        </p:nvSpPr>
        <p:spPr>
          <a:xfrm>
            <a:off x="1943940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98" name="object 1898"/>
          <p:cNvSpPr/>
          <p:nvPr/>
        </p:nvSpPr>
        <p:spPr>
          <a:xfrm>
            <a:off x="1959068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899" name="object 1899"/>
          <p:cNvSpPr/>
          <p:nvPr/>
        </p:nvSpPr>
        <p:spPr>
          <a:xfrm>
            <a:off x="1974196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00" name="object 1900"/>
          <p:cNvSpPr/>
          <p:nvPr/>
        </p:nvSpPr>
        <p:spPr>
          <a:xfrm>
            <a:off x="1989324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01" name="object 1901"/>
          <p:cNvSpPr/>
          <p:nvPr/>
        </p:nvSpPr>
        <p:spPr>
          <a:xfrm>
            <a:off x="2004452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02" name="object 1902"/>
          <p:cNvSpPr/>
          <p:nvPr/>
        </p:nvSpPr>
        <p:spPr>
          <a:xfrm>
            <a:off x="2019579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03" name="object 1903"/>
          <p:cNvSpPr/>
          <p:nvPr/>
        </p:nvSpPr>
        <p:spPr>
          <a:xfrm>
            <a:off x="2034707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04" name="object 1904"/>
          <p:cNvSpPr/>
          <p:nvPr/>
        </p:nvSpPr>
        <p:spPr>
          <a:xfrm>
            <a:off x="2049835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05" name="object 1905"/>
          <p:cNvSpPr/>
          <p:nvPr/>
        </p:nvSpPr>
        <p:spPr>
          <a:xfrm>
            <a:off x="2064963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06" name="object 1906"/>
          <p:cNvSpPr/>
          <p:nvPr/>
        </p:nvSpPr>
        <p:spPr>
          <a:xfrm>
            <a:off x="2080091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07" name="object 1907"/>
          <p:cNvSpPr/>
          <p:nvPr/>
        </p:nvSpPr>
        <p:spPr>
          <a:xfrm>
            <a:off x="2095219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08" name="object 1908"/>
          <p:cNvSpPr/>
          <p:nvPr/>
        </p:nvSpPr>
        <p:spPr>
          <a:xfrm>
            <a:off x="2110347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09" name="object 1909"/>
          <p:cNvSpPr/>
          <p:nvPr/>
        </p:nvSpPr>
        <p:spPr>
          <a:xfrm>
            <a:off x="2125475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10" name="object 1910"/>
          <p:cNvSpPr/>
          <p:nvPr/>
        </p:nvSpPr>
        <p:spPr>
          <a:xfrm>
            <a:off x="2140603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11" name="object 1911"/>
          <p:cNvSpPr/>
          <p:nvPr/>
        </p:nvSpPr>
        <p:spPr>
          <a:xfrm>
            <a:off x="2155731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12" name="object 1912"/>
          <p:cNvSpPr/>
          <p:nvPr/>
        </p:nvSpPr>
        <p:spPr>
          <a:xfrm>
            <a:off x="2170859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13" name="object 1913"/>
          <p:cNvSpPr/>
          <p:nvPr/>
        </p:nvSpPr>
        <p:spPr>
          <a:xfrm>
            <a:off x="2185987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14" name="object 1914"/>
          <p:cNvSpPr/>
          <p:nvPr/>
        </p:nvSpPr>
        <p:spPr>
          <a:xfrm>
            <a:off x="2201115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15" name="object 1915"/>
          <p:cNvSpPr/>
          <p:nvPr/>
        </p:nvSpPr>
        <p:spPr>
          <a:xfrm>
            <a:off x="2216243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16" name="object 1916"/>
          <p:cNvSpPr/>
          <p:nvPr/>
        </p:nvSpPr>
        <p:spPr>
          <a:xfrm>
            <a:off x="2231371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17" name="object 1917"/>
          <p:cNvSpPr/>
          <p:nvPr/>
        </p:nvSpPr>
        <p:spPr>
          <a:xfrm>
            <a:off x="2246499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18" name="object 1918"/>
          <p:cNvSpPr/>
          <p:nvPr/>
        </p:nvSpPr>
        <p:spPr>
          <a:xfrm>
            <a:off x="2261627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19" name="object 1919"/>
          <p:cNvSpPr/>
          <p:nvPr/>
        </p:nvSpPr>
        <p:spPr>
          <a:xfrm>
            <a:off x="2276754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20" name="object 1920"/>
          <p:cNvSpPr/>
          <p:nvPr/>
        </p:nvSpPr>
        <p:spPr>
          <a:xfrm>
            <a:off x="2291882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21" name="object 1921"/>
          <p:cNvSpPr/>
          <p:nvPr/>
        </p:nvSpPr>
        <p:spPr>
          <a:xfrm>
            <a:off x="2307010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22" name="object 1922"/>
          <p:cNvSpPr/>
          <p:nvPr/>
        </p:nvSpPr>
        <p:spPr>
          <a:xfrm>
            <a:off x="2322138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23" name="object 1923"/>
          <p:cNvSpPr/>
          <p:nvPr/>
        </p:nvSpPr>
        <p:spPr>
          <a:xfrm>
            <a:off x="2337266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24" name="object 1924"/>
          <p:cNvSpPr/>
          <p:nvPr/>
        </p:nvSpPr>
        <p:spPr>
          <a:xfrm>
            <a:off x="2352394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25" name="object 1925"/>
          <p:cNvSpPr/>
          <p:nvPr/>
        </p:nvSpPr>
        <p:spPr>
          <a:xfrm>
            <a:off x="2367522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26" name="object 1926"/>
          <p:cNvSpPr/>
          <p:nvPr/>
        </p:nvSpPr>
        <p:spPr>
          <a:xfrm>
            <a:off x="2382650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27" name="object 1927"/>
          <p:cNvSpPr/>
          <p:nvPr/>
        </p:nvSpPr>
        <p:spPr>
          <a:xfrm>
            <a:off x="2397778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28" name="object 1928"/>
          <p:cNvSpPr/>
          <p:nvPr/>
        </p:nvSpPr>
        <p:spPr>
          <a:xfrm>
            <a:off x="2412906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29" name="object 1929"/>
          <p:cNvSpPr/>
          <p:nvPr/>
        </p:nvSpPr>
        <p:spPr>
          <a:xfrm>
            <a:off x="2428034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30" name="object 1930"/>
          <p:cNvSpPr/>
          <p:nvPr/>
        </p:nvSpPr>
        <p:spPr>
          <a:xfrm>
            <a:off x="2443162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31" name="object 1931"/>
          <p:cNvSpPr/>
          <p:nvPr/>
        </p:nvSpPr>
        <p:spPr>
          <a:xfrm>
            <a:off x="2458290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32" name="object 1932"/>
          <p:cNvSpPr/>
          <p:nvPr/>
        </p:nvSpPr>
        <p:spPr>
          <a:xfrm>
            <a:off x="2473418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33" name="object 1933"/>
          <p:cNvSpPr/>
          <p:nvPr/>
        </p:nvSpPr>
        <p:spPr>
          <a:xfrm>
            <a:off x="2488546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34" name="object 1934"/>
          <p:cNvSpPr/>
          <p:nvPr/>
        </p:nvSpPr>
        <p:spPr>
          <a:xfrm>
            <a:off x="2503674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35" name="object 1935"/>
          <p:cNvSpPr/>
          <p:nvPr/>
        </p:nvSpPr>
        <p:spPr>
          <a:xfrm>
            <a:off x="2518802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36" name="object 1936"/>
          <p:cNvSpPr/>
          <p:nvPr/>
        </p:nvSpPr>
        <p:spPr>
          <a:xfrm>
            <a:off x="2533929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37" name="object 1937"/>
          <p:cNvSpPr/>
          <p:nvPr/>
        </p:nvSpPr>
        <p:spPr>
          <a:xfrm>
            <a:off x="2549057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38" name="object 1938"/>
          <p:cNvSpPr/>
          <p:nvPr/>
        </p:nvSpPr>
        <p:spPr>
          <a:xfrm>
            <a:off x="2564185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39" name="object 1939"/>
          <p:cNvSpPr/>
          <p:nvPr/>
        </p:nvSpPr>
        <p:spPr>
          <a:xfrm>
            <a:off x="2579313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40" name="object 1940"/>
          <p:cNvSpPr/>
          <p:nvPr/>
        </p:nvSpPr>
        <p:spPr>
          <a:xfrm>
            <a:off x="2594441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41" name="object 1941"/>
          <p:cNvSpPr/>
          <p:nvPr/>
        </p:nvSpPr>
        <p:spPr>
          <a:xfrm>
            <a:off x="2609569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42" name="object 1942"/>
          <p:cNvSpPr/>
          <p:nvPr/>
        </p:nvSpPr>
        <p:spPr>
          <a:xfrm>
            <a:off x="2624697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43" name="object 1943"/>
          <p:cNvSpPr/>
          <p:nvPr/>
        </p:nvSpPr>
        <p:spPr>
          <a:xfrm>
            <a:off x="2639825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44" name="object 1944"/>
          <p:cNvSpPr/>
          <p:nvPr/>
        </p:nvSpPr>
        <p:spPr>
          <a:xfrm>
            <a:off x="2654953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45" name="object 1945"/>
          <p:cNvSpPr/>
          <p:nvPr/>
        </p:nvSpPr>
        <p:spPr>
          <a:xfrm>
            <a:off x="2670081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46" name="object 1946"/>
          <p:cNvSpPr/>
          <p:nvPr/>
        </p:nvSpPr>
        <p:spPr>
          <a:xfrm>
            <a:off x="2685209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47" name="object 1947"/>
          <p:cNvSpPr/>
          <p:nvPr/>
        </p:nvSpPr>
        <p:spPr>
          <a:xfrm>
            <a:off x="2700337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48" name="object 1948"/>
          <p:cNvSpPr/>
          <p:nvPr/>
        </p:nvSpPr>
        <p:spPr>
          <a:xfrm>
            <a:off x="2715465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49" name="object 1949"/>
          <p:cNvSpPr/>
          <p:nvPr/>
        </p:nvSpPr>
        <p:spPr>
          <a:xfrm>
            <a:off x="2730593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50" name="object 1950"/>
          <p:cNvSpPr/>
          <p:nvPr/>
        </p:nvSpPr>
        <p:spPr>
          <a:xfrm>
            <a:off x="2745721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51" name="object 1951"/>
          <p:cNvSpPr/>
          <p:nvPr/>
        </p:nvSpPr>
        <p:spPr>
          <a:xfrm>
            <a:off x="2760849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52" name="object 1952"/>
          <p:cNvSpPr/>
          <p:nvPr/>
        </p:nvSpPr>
        <p:spPr>
          <a:xfrm>
            <a:off x="2775977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53" name="object 1953"/>
          <p:cNvSpPr/>
          <p:nvPr/>
        </p:nvSpPr>
        <p:spPr>
          <a:xfrm>
            <a:off x="2791104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54" name="object 1954"/>
          <p:cNvSpPr/>
          <p:nvPr/>
        </p:nvSpPr>
        <p:spPr>
          <a:xfrm>
            <a:off x="2806232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55" name="object 1955"/>
          <p:cNvSpPr/>
          <p:nvPr/>
        </p:nvSpPr>
        <p:spPr>
          <a:xfrm>
            <a:off x="2821360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56" name="object 1956"/>
          <p:cNvSpPr/>
          <p:nvPr/>
        </p:nvSpPr>
        <p:spPr>
          <a:xfrm>
            <a:off x="2836488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57" name="object 1957"/>
          <p:cNvSpPr/>
          <p:nvPr/>
        </p:nvSpPr>
        <p:spPr>
          <a:xfrm>
            <a:off x="2851616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58" name="object 1958"/>
          <p:cNvSpPr/>
          <p:nvPr/>
        </p:nvSpPr>
        <p:spPr>
          <a:xfrm>
            <a:off x="2866744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59" name="object 1959"/>
          <p:cNvSpPr/>
          <p:nvPr/>
        </p:nvSpPr>
        <p:spPr>
          <a:xfrm>
            <a:off x="2881872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60" name="object 1960"/>
          <p:cNvSpPr/>
          <p:nvPr/>
        </p:nvSpPr>
        <p:spPr>
          <a:xfrm>
            <a:off x="2897000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61" name="object 1961"/>
          <p:cNvSpPr/>
          <p:nvPr/>
        </p:nvSpPr>
        <p:spPr>
          <a:xfrm>
            <a:off x="2912128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62" name="object 1962"/>
          <p:cNvSpPr/>
          <p:nvPr/>
        </p:nvSpPr>
        <p:spPr>
          <a:xfrm>
            <a:off x="2927256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63" name="object 1963"/>
          <p:cNvSpPr/>
          <p:nvPr/>
        </p:nvSpPr>
        <p:spPr>
          <a:xfrm>
            <a:off x="2942384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64" name="object 1964"/>
          <p:cNvSpPr/>
          <p:nvPr/>
        </p:nvSpPr>
        <p:spPr>
          <a:xfrm>
            <a:off x="2957512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65" name="object 1965"/>
          <p:cNvSpPr/>
          <p:nvPr/>
        </p:nvSpPr>
        <p:spPr>
          <a:xfrm>
            <a:off x="2972640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66" name="object 1966"/>
          <p:cNvSpPr/>
          <p:nvPr/>
        </p:nvSpPr>
        <p:spPr>
          <a:xfrm>
            <a:off x="2987768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67" name="object 1967"/>
          <p:cNvSpPr/>
          <p:nvPr/>
        </p:nvSpPr>
        <p:spPr>
          <a:xfrm>
            <a:off x="3002896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68" name="object 1968"/>
          <p:cNvSpPr/>
          <p:nvPr/>
        </p:nvSpPr>
        <p:spPr>
          <a:xfrm>
            <a:off x="3018024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69" name="object 1969"/>
          <p:cNvSpPr/>
          <p:nvPr/>
        </p:nvSpPr>
        <p:spPr>
          <a:xfrm>
            <a:off x="3033152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70" name="object 1970"/>
          <p:cNvSpPr/>
          <p:nvPr/>
        </p:nvSpPr>
        <p:spPr>
          <a:xfrm>
            <a:off x="3048279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71" name="object 1971"/>
          <p:cNvSpPr/>
          <p:nvPr/>
        </p:nvSpPr>
        <p:spPr>
          <a:xfrm>
            <a:off x="3063407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72" name="object 1972"/>
          <p:cNvSpPr/>
          <p:nvPr/>
        </p:nvSpPr>
        <p:spPr>
          <a:xfrm>
            <a:off x="3078535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73" name="object 1973"/>
          <p:cNvSpPr/>
          <p:nvPr/>
        </p:nvSpPr>
        <p:spPr>
          <a:xfrm>
            <a:off x="3093663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74" name="object 1974"/>
          <p:cNvSpPr/>
          <p:nvPr/>
        </p:nvSpPr>
        <p:spPr>
          <a:xfrm>
            <a:off x="3108791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75" name="object 1975"/>
          <p:cNvSpPr/>
          <p:nvPr/>
        </p:nvSpPr>
        <p:spPr>
          <a:xfrm>
            <a:off x="3123919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76" name="object 1976"/>
          <p:cNvSpPr/>
          <p:nvPr/>
        </p:nvSpPr>
        <p:spPr>
          <a:xfrm>
            <a:off x="3139047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77" name="object 1977"/>
          <p:cNvSpPr/>
          <p:nvPr/>
        </p:nvSpPr>
        <p:spPr>
          <a:xfrm>
            <a:off x="3154175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78" name="object 1978"/>
          <p:cNvSpPr/>
          <p:nvPr/>
        </p:nvSpPr>
        <p:spPr>
          <a:xfrm>
            <a:off x="3169303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79" name="object 1979"/>
          <p:cNvSpPr/>
          <p:nvPr/>
        </p:nvSpPr>
        <p:spPr>
          <a:xfrm>
            <a:off x="3184431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80" name="object 1980"/>
          <p:cNvSpPr/>
          <p:nvPr/>
        </p:nvSpPr>
        <p:spPr>
          <a:xfrm>
            <a:off x="3199559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81" name="object 1981"/>
          <p:cNvSpPr/>
          <p:nvPr/>
        </p:nvSpPr>
        <p:spPr>
          <a:xfrm>
            <a:off x="3214687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82" name="object 1982"/>
          <p:cNvSpPr/>
          <p:nvPr/>
        </p:nvSpPr>
        <p:spPr>
          <a:xfrm>
            <a:off x="3229815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83" name="object 1983"/>
          <p:cNvSpPr/>
          <p:nvPr/>
        </p:nvSpPr>
        <p:spPr>
          <a:xfrm>
            <a:off x="3244943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84" name="object 1984"/>
          <p:cNvSpPr/>
          <p:nvPr/>
        </p:nvSpPr>
        <p:spPr>
          <a:xfrm>
            <a:off x="3260071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85" name="object 1985"/>
          <p:cNvSpPr/>
          <p:nvPr/>
        </p:nvSpPr>
        <p:spPr>
          <a:xfrm>
            <a:off x="3275199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86" name="object 1986"/>
          <p:cNvSpPr/>
          <p:nvPr/>
        </p:nvSpPr>
        <p:spPr>
          <a:xfrm>
            <a:off x="3290327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87" name="object 1987"/>
          <p:cNvSpPr/>
          <p:nvPr/>
        </p:nvSpPr>
        <p:spPr>
          <a:xfrm>
            <a:off x="3305454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88" name="object 1988"/>
          <p:cNvSpPr/>
          <p:nvPr/>
        </p:nvSpPr>
        <p:spPr>
          <a:xfrm>
            <a:off x="3320582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89" name="object 1989"/>
          <p:cNvSpPr/>
          <p:nvPr/>
        </p:nvSpPr>
        <p:spPr>
          <a:xfrm>
            <a:off x="3335710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90" name="object 1990"/>
          <p:cNvSpPr/>
          <p:nvPr/>
        </p:nvSpPr>
        <p:spPr>
          <a:xfrm>
            <a:off x="3350838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91" name="object 1991"/>
          <p:cNvSpPr/>
          <p:nvPr/>
        </p:nvSpPr>
        <p:spPr>
          <a:xfrm>
            <a:off x="3365966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92" name="object 1992"/>
          <p:cNvSpPr/>
          <p:nvPr/>
        </p:nvSpPr>
        <p:spPr>
          <a:xfrm>
            <a:off x="3381094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93" name="object 1993"/>
          <p:cNvSpPr/>
          <p:nvPr/>
        </p:nvSpPr>
        <p:spPr>
          <a:xfrm>
            <a:off x="3396222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94" name="object 1994"/>
          <p:cNvSpPr/>
          <p:nvPr/>
        </p:nvSpPr>
        <p:spPr>
          <a:xfrm>
            <a:off x="3411350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95" name="object 1995"/>
          <p:cNvSpPr/>
          <p:nvPr/>
        </p:nvSpPr>
        <p:spPr>
          <a:xfrm>
            <a:off x="3426478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96" name="object 1996"/>
          <p:cNvSpPr/>
          <p:nvPr/>
        </p:nvSpPr>
        <p:spPr>
          <a:xfrm>
            <a:off x="3441606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97" name="object 1997"/>
          <p:cNvSpPr/>
          <p:nvPr/>
        </p:nvSpPr>
        <p:spPr>
          <a:xfrm>
            <a:off x="3456734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98" name="object 1998"/>
          <p:cNvSpPr/>
          <p:nvPr/>
        </p:nvSpPr>
        <p:spPr>
          <a:xfrm>
            <a:off x="3471862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1999" name="object 1999"/>
          <p:cNvSpPr/>
          <p:nvPr/>
        </p:nvSpPr>
        <p:spPr>
          <a:xfrm>
            <a:off x="3486990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00" name="object 2000"/>
          <p:cNvSpPr/>
          <p:nvPr/>
        </p:nvSpPr>
        <p:spPr>
          <a:xfrm>
            <a:off x="3502118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01" name="object 2001"/>
          <p:cNvSpPr/>
          <p:nvPr/>
        </p:nvSpPr>
        <p:spPr>
          <a:xfrm>
            <a:off x="3517246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02" name="object 2002"/>
          <p:cNvSpPr/>
          <p:nvPr/>
        </p:nvSpPr>
        <p:spPr>
          <a:xfrm>
            <a:off x="3532374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03" name="object 2003"/>
          <p:cNvSpPr/>
          <p:nvPr/>
        </p:nvSpPr>
        <p:spPr>
          <a:xfrm>
            <a:off x="3547502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04" name="object 2004"/>
          <p:cNvSpPr/>
          <p:nvPr/>
        </p:nvSpPr>
        <p:spPr>
          <a:xfrm>
            <a:off x="3562629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05" name="object 2005"/>
          <p:cNvSpPr/>
          <p:nvPr/>
        </p:nvSpPr>
        <p:spPr>
          <a:xfrm>
            <a:off x="3577757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06" name="object 2006"/>
          <p:cNvSpPr/>
          <p:nvPr/>
        </p:nvSpPr>
        <p:spPr>
          <a:xfrm>
            <a:off x="3592885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07" name="object 2007"/>
          <p:cNvSpPr/>
          <p:nvPr/>
        </p:nvSpPr>
        <p:spPr>
          <a:xfrm>
            <a:off x="3608013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08" name="object 2008"/>
          <p:cNvSpPr/>
          <p:nvPr/>
        </p:nvSpPr>
        <p:spPr>
          <a:xfrm>
            <a:off x="3623141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09" name="object 2009"/>
          <p:cNvSpPr/>
          <p:nvPr/>
        </p:nvSpPr>
        <p:spPr>
          <a:xfrm>
            <a:off x="3638269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10" name="object 2010"/>
          <p:cNvSpPr/>
          <p:nvPr/>
        </p:nvSpPr>
        <p:spPr>
          <a:xfrm>
            <a:off x="3653397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11" name="object 2011"/>
          <p:cNvSpPr/>
          <p:nvPr/>
        </p:nvSpPr>
        <p:spPr>
          <a:xfrm>
            <a:off x="3668525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12" name="object 2012"/>
          <p:cNvSpPr/>
          <p:nvPr/>
        </p:nvSpPr>
        <p:spPr>
          <a:xfrm>
            <a:off x="3683653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13" name="object 2013"/>
          <p:cNvSpPr/>
          <p:nvPr/>
        </p:nvSpPr>
        <p:spPr>
          <a:xfrm>
            <a:off x="3698781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14" name="object 2014"/>
          <p:cNvSpPr/>
          <p:nvPr/>
        </p:nvSpPr>
        <p:spPr>
          <a:xfrm>
            <a:off x="3713909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15" name="object 2015"/>
          <p:cNvSpPr/>
          <p:nvPr/>
        </p:nvSpPr>
        <p:spPr>
          <a:xfrm>
            <a:off x="3729037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16" name="object 2016"/>
          <p:cNvSpPr/>
          <p:nvPr/>
        </p:nvSpPr>
        <p:spPr>
          <a:xfrm>
            <a:off x="3744165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17" name="object 2017"/>
          <p:cNvSpPr/>
          <p:nvPr/>
        </p:nvSpPr>
        <p:spPr>
          <a:xfrm>
            <a:off x="3759293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18" name="object 2018"/>
          <p:cNvSpPr/>
          <p:nvPr/>
        </p:nvSpPr>
        <p:spPr>
          <a:xfrm>
            <a:off x="3774421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19" name="object 2019"/>
          <p:cNvSpPr/>
          <p:nvPr/>
        </p:nvSpPr>
        <p:spPr>
          <a:xfrm>
            <a:off x="3789549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20" name="object 2020"/>
          <p:cNvSpPr/>
          <p:nvPr/>
        </p:nvSpPr>
        <p:spPr>
          <a:xfrm>
            <a:off x="3804677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21" name="object 2021"/>
          <p:cNvSpPr/>
          <p:nvPr/>
        </p:nvSpPr>
        <p:spPr>
          <a:xfrm>
            <a:off x="3819804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22" name="object 2022"/>
          <p:cNvSpPr/>
          <p:nvPr/>
        </p:nvSpPr>
        <p:spPr>
          <a:xfrm>
            <a:off x="3834932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23" name="object 2023"/>
          <p:cNvSpPr/>
          <p:nvPr/>
        </p:nvSpPr>
        <p:spPr>
          <a:xfrm>
            <a:off x="3850060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24" name="object 2024"/>
          <p:cNvSpPr/>
          <p:nvPr/>
        </p:nvSpPr>
        <p:spPr>
          <a:xfrm>
            <a:off x="3865188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25" name="object 2025"/>
          <p:cNvSpPr/>
          <p:nvPr/>
        </p:nvSpPr>
        <p:spPr>
          <a:xfrm>
            <a:off x="3880316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26" name="object 2026"/>
          <p:cNvSpPr/>
          <p:nvPr/>
        </p:nvSpPr>
        <p:spPr>
          <a:xfrm>
            <a:off x="3895444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27" name="object 2027"/>
          <p:cNvSpPr/>
          <p:nvPr/>
        </p:nvSpPr>
        <p:spPr>
          <a:xfrm>
            <a:off x="3910572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28" name="object 2028"/>
          <p:cNvSpPr/>
          <p:nvPr/>
        </p:nvSpPr>
        <p:spPr>
          <a:xfrm>
            <a:off x="3925700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29" name="object 2029"/>
          <p:cNvSpPr/>
          <p:nvPr/>
        </p:nvSpPr>
        <p:spPr>
          <a:xfrm>
            <a:off x="3940828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30" name="object 2030"/>
          <p:cNvSpPr/>
          <p:nvPr/>
        </p:nvSpPr>
        <p:spPr>
          <a:xfrm>
            <a:off x="3955956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31" name="object 2031"/>
          <p:cNvSpPr/>
          <p:nvPr/>
        </p:nvSpPr>
        <p:spPr>
          <a:xfrm>
            <a:off x="3971084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32" name="object 2032"/>
          <p:cNvSpPr/>
          <p:nvPr/>
        </p:nvSpPr>
        <p:spPr>
          <a:xfrm>
            <a:off x="3986212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33" name="object 2033"/>
          <p:cNvSpPr/>
          <p:nvPr/>
        </p:nvSpPr>
        <p:spPr>
          <a:xfrm>
            <a:off x="4001340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34" name="object 2034"/>
          <p:cNvSpPr/>
          <p:nvPr/>
        </p:nvSpPr>
        <p:spPr>
          <a:xfrm>
            <a:off x="4016468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35" name="object 2035"/>
          <p:cNvSpPr/>
          <p:nvPr/>
        </p:nvSpPr>
        <p:spPr>
          <a:xfrm>
            <a:off x="4031596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36" name="object 2036"/>
          <p:cNvSpPr/>
          <p:nvPr/>
        </p:nvSpPr>
        <p:spPr>
          <a:xfrm>
            <a:off x="4046724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37" name="object 2037"/>
          <p:cNvSpPr/>
          <p:nvPr/>
        </p:nvSpPr>
        <p:spPr>
          <a:xfrm>
            <a:off x="4061852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38" name="object 2038"/>
          <p:cNvSpPr/>
          <p:nvPr/>
        </p:nvSpPr>
        <p:spPr>
          <a:xfrm>
            <a:off x="4076979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39" name="object 2039"/>
          <p:cNvSpPr/>
          <p:nvPr/>
        </p:nvSpPr>
        <p:spPr>
          <a:xfrm>
            <a:off x="4092107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40" name="object 2040"/>
          <p:cNvSpPr/>
          <p:nvPr/>
        </p:nvSpPr>
        <p:spPr>
          <a:xfrm>
            <a:off x="4107235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41" name="object 2041"/>
          <p:cNvSpPr/>
          <p:nvPr/>
        </p:nvSpPr>
        <p:spPr>
          <a:xfrm>
            <a:off x="4122363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42" name="object 2042"/>
          <p:cNvSpPr/>
          <p:nvPr/>
        </p:nvSpPr>
        <p:spPr>
          <a:xfrm>
            <a:off x="4137491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43" name="object 2043"/>
          <p:cNvSpPr/>
          <p:nvPr/>
        </p:nvSpPr>
        <p:spPr>
          <a:xfrm>
            <a:off x="4152619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44" name="object 2044"/>
          <p:cNvSpPr/>
          <p:nvPr/>
        </p:nvSpPr>
        <p:spPr>
          <a:xfrm>
            <a:off x="4167747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45" name="object 2045"/>
          <p:cNvSpPr/>
          <p:nvPr/>
        </p:nvSpPr>
        <p:spPr>
          <a:xfrm>
            <a:off x="4182875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46" name="object 2046"/>
          <p:cNvSpPr/>
          <p:nvPr/>
        </p:nvSpPr>
        <p:spPr>
          <a:xfrm>
            <a:off x="4198003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47" name="object 2047"/>
          <p:cNvSpPr/>
          <p:nvPr/>
        </p:nvSpPr>
        <p:spPr>
          <a:xfrm>
            <a:off x="4213131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48" name="object 2048"/>
          <p:cNvSpPr/>
          <p:nvPr/>
        </p:nvSpPr>
        <p:spPr>
          <a:xfrm>
            <a:off x="4228259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49" name="object 2049"/>
          <p:cNvSpPr/>
          <p:nvPr/>
        </p:nvSpPr>
        <p:spPr>
          <a:xfrm>
            <a:off x="4243387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50" name="object 2050"/>
          <p:cNvSpPr/>
          <p:nvPr/>
        </p:nvSpPr>
        <p:spPr>
          <a:xfrm>
            <a:off x="4258515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51" name="object 2051"/>
          <p:cNvSpPr/>
          <p:nvPr/>
        </p:nvSpPr>
        <p:spPr>
          <a:xfrm>
            <a:off x="4273643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52" name="object 2052"/>
          <p:cNvSpPr/>
          <p:nvPr/>
        </p:nvSpPr>
        <p:spPr>
          <a:xfrm>
            <a:off x="4288771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53" name="object 2053"/>
          <p:cNvSpPr/>
          <p:nvPr/>
        </p:nvSpPr>
        <p:spPr>
          <a:xfrm>
            <a:off x="4303899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54" name="object 2054"/>
          <p:cNvSpPr/>
          <p:nvPr/>
        </p:nvSpPr>
        <p:spPr>
          <a:xfrm>
            <a:off x="4319027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55" name="object 2055"/>
          <p:cNvSpPr/>
          <p:nvPr/>
        </p:nvSpPr>
        <p:spPr>
          <a:xfrm>
            <a:off x="4334154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56" name="object 2056"/>
          <p:cNvSpPr/>
          <p:nvPr/>
        </p:nvSpPr>
        <p:spPr>
          <a:xfrm>
            <a:off x="4349282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57" name="object 2057"/>
          <p:cNvSpPr/>
          <p:nvPr/>
        </p:nvSpPr>
        <p:spPr>
          <a:xfrm>
            <a:off x="4364410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58" name="object 2058"/>
          <p:cNvSpPr/>
          <p:nvPr/>
        </p:nvSpPr>
        <p:spPr>
          <a:xfrm>
            <a:off x="4379538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59" name="object 2059"/>
          <p:cNvSpPr/>
          <p:nvPr/>
        </p:nvSpPr>
        <p:spPr>
          <a:xfrm>
            <a:off x="4394666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60" name="object 2060"/>
          <p:cNvSpPr/>
          <p:nvPr/>
        </p:nvSpPr>
        <p:spPr>
          <a:xfrm>
            <a:off x="4409794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61" name="object 2061"/>
          <p:cNvSpPr/>
          <p:nvPr/>
        </p:nvSpPr>
        <p:spPr>
          <a:xfrm>
            <a:off x="4424922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62" name="object 2062"/>
          <p:cNvSpPr/>
          <p:nvPr/>
        </p:nvSpPr>
        <p:spPr>
          <a:xfrm>
            <a:off x="4440050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63" name="object 2063"/>
          <p:cNvSpPr/>
          <p:nvPr/>
        </p:nvSpPr>
        <p:spPr>
          <a:xfrm>
            <a:off x="4455178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64" name="object 2064"/>
          <p:cNvSpPr/>
          <p:nvPr/>
        </p:nvSpPr>
        <p:spPr>
          <a:xfrm>
            <a:off x="4470305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65" name="object 2065"/>
          <p:cNvSpPr/>
          <p:nvPr/>
        </p:nvSpPr>
        <p:spPr>
          <a:xfrm>
            <a:off x="4485434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66" name="object 2066"/>
          <p:cNvSpPr/>
          <p:nvPr/>
        </p:nvSpPr>
        <p:spPr>
          <a:xfrm>
            <a:off x="4500562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67" name="object 2067"/>
          <p:cNvSpPr/>
          <p:nvPr/>
        </p:nvSpPr>
        <p:spPr>
          <a:xfrm>
            <a:off x="4515690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68" name="object 2068"/>
          <p:cNvSpPr/>
          <p:nvPr/>
        </p:nvSpPr>
        <p:spPr>
          <a:xfrm>
            <a:off x="4530818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69" name="object 2069"/>
          <p:cNvSpPr/>
          <p:nvPr/>
        </p:nvSpPr>
        <p:spPr>
          <a:xfrm>
            <a:off x="4545945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70" name="object 2070"/>
          <p:cNvSpPr/>
          <p:nvPr/>
        </p:nvSpPr>
        <p:spPr>
          <a:xfrm>
            <a:off x="4561074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71" name="object 2071"/>
          <p:cNvSpPr/>
          <p:nvPr/>
        </p:nvSpPr>
        <p:spPr>
          <a:xfrm>
            <a:off x="4576202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72" name="object 2072"/>
          <p:cNvSpPr/>
          <p:nvPr/>
        </p:nvSpPr>
        <p:spPr>
          <a:xfrm>
            <a:off x="4591329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73" name="object 2073"/>
          <p:cNvSpPr/>
          <p:nvPr/>
        </p:nvSpPr>
        <p:spPr>
          <a:xfrm>
            <a:off x="4606457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74" name="object 2074"/>
          <p:cNvSpPr/>
          <p:nvPr/>
        </p:nvSpPr>
        <p:spPr>
          <a:xfrm>
            <a:off x="4621584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75" name="object 2075"/>
          <p:cNvSpPr/>
          <p:nvPr/>
        </p:nvSpPr>
        <p:spPr>
          <a:xfrm>
            <a:off x="4636713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76" name="object 2076"/>
          <p:cNvSpPr/>
          <p:nvPr/>
        </p:nvSpPr>
        <p:spPr>
          <a:xfrm>
            <a:off x="4651841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77" name="object 2077"/>
          <p:cNvSpPr/>
          <p:nvPr/>
        </p:nvSpPr>
        <p:spPr>
          <a:xfrm>
            <a:off x="4666969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78" name="object 2078"/>
          <p:cNvSpPr/>
          <p:nvPr/>
        </p:nvSpPr>
        <p:spPr>
          <a:xfrm>
            <a:off x="4682097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79" name="object 2079"/>
          <p:cNvSpPr/>
          <p:nvPr/>
        </p:nvSpPr>
        <p:spPr>
          <a:xfrm>
            <a:off x="4697224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80" name="object 2080"/>
          <p:cNvSpPr/>
          <p:nvPr/>
        </p:nvSpPr>
        <p:spPr>
          <a:xfrm>
            <a:off x="4712353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81" name="object 2081"/>
          <p:cNvSpPr/>
          <p:nvPr/>
        </p:nvSpPr>
        <p:spPr>
          <a:xfrm>
            <a:off x="4727481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82" name="object 2082"/>
          <p:cNvSpPr/>
          <p:nvPr/>
        </p:nvSpPr>
        <p:spPr>
          <a:xfrm>
            <a:off x="4742609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83" name="object 2083"/>
          <p:cNvSpPr/>
          <p:nvPr/>
        </p:nvSpPr>
        <p:spPr>
          <a:xfrm>
            <a:off x="4757737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84" name="object 2084"/>
          <p:cNvSpPr/>
          <p:nvPr/>
        </p:nvSpPr>
        <p:spPr>
          <a:xfrm>
            <a:off x="4772864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85" name="object 2085"/>
          <p:cNvSpPr/>
          <p:nvPr/>
        </p:nvSpPr>
        <p:spPr>
          <a:xfrm>
            <a:off x="4787993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86" name="object 2086"/>
          <p:cNvSpPr/>
          <p:nvPr/>
        </p:nvSpPr>
        <p:spPr>
          <a:xfrm>
            <a:off x="4803121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87" name="object 2087"/>
          <p:cNvSpPr/>
          <p:nvPr/>
        </p:nvSpPr>
        <p:spPr>
          <a:xfrm>
            <a:off x="4818249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88" name="object 2088"/>
          <p:cNvSpPr/>
          <p:nvPr/>
        </p:nvSpPr>
        <p:spPr>
          <a:xfrm>
            <a:off x="4833377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89" name="object 2089"/>
          <p:cNvSpPr/>
          <p:nvPr/>
        </p:nvSpPr>
        <p:spPr>
          <a:xfrm>
            <a:off x="4848504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90" name="object 2090"/>
          <p:cNvSpPr/>
          <p:nvPr/>
        </p:nvSpPr>
        <p:spPr>
          <a:xfrm>
            <a:off x="4863632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91" name="object 2091"/>
          <p:cNvSpPr/>
          <p:nvPr/>
        </p:nvSpPr>
        <p:spPr>
          <a:xfrm>
            <a:off x="4878760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92" name="object 2092"/>
          <p:cNvSpPr/>
          <p:nvPr/>
        </p:nvSpPr>
        <p:spPr>
          <a:xfrm>
            <a:off x="4893888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93" name="object 2093"/>
          <p:cNvSpPr/>
          <p:nvPr/>
        </p:nvSpPr>
        <p:spPr>
          <a:xfrm>
            <a:off x="4909016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94" name="object 2094"/>
          <p:cNvSpPr/>
          <p:nvPr/>
        </p:nvSpPr>
        <p:spPr>
          <a:xfrm>
            <a:off x="4924143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95" name="object 2095"/>
          <p:cNvSpPr/>
          <p:nvPr/>
        </p:nvSpPr>
        <p:spPr>
          <a:xfrm>
            <a:off x="4939272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96" name="object 2096"/>
          <p:cNvSpPr/>
          <p:nvPr/>
        </p:nvSpPr>
        <p:spPr>
          <a:xfrm>
            <a:off x="4954400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97" name="object 2097"/>
          <p:cNvSpPr/>
          <p:nvPr/>
        </p:nvSpPr>
        <p:spPr>
          <a:xfrm>
            <a:off x="4969528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98" name="object 2098"/>
          <p:cNvSpPr/>
          <p:nvPr/>
        </p:nvSpPr>
        <p:spPr>
          <a:xfrm>
            <a:off x="4984656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099" name="object 2099"/>
          <p:cNvSpPr/>
          <p:nvPr/>
        </p:nvSpPr>
        <p:spPr>
          <a:xfrm>
            <a:off x="4999783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00" name="object 2100"/>
          <p:cNvSpPr/>
          <p:nvPr/>
        </p:nvSpPr>
        <p:spPr>
          <a:xfrm>
            <a:off x="5014912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01" name="object 2101"/>
          <p:cNvSpPr/>
          <p:nvPr/>
        </p:nvSpPr>
        <p:spPr>
          <a:xfrm>
            <a:off x="5030040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02" name="object 2102"/>
          <p:cNvSpPr/>
          <p:nvPr/>
        </p:nvSpPr>
        <p:spPr>
          <a:xfrm>
            <a:off x="5045168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03" name="object 2103"/>
          <p:cNvSpPr/>
          <p:nvPr/>
        </p:nvSpPr>
        <p:spPr>
          <a:xfrm>
            <a:off x="5060296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04" name="object 2104"/>
          <p:cNvSpPr/>
          <p:nvPr/>
        </p:nvSpPr>
        <p:spPr>
          <a:xfrm>
            <a:off x="5075423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05" name="object 2105"/>
          <p:cNvSpPr/>
          <p:nvPr/>
        </p:nvSpPr>
        <p:spPr>
          <a:xfrm>
            <a:off x="5090552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06" name="object 2106"/>
          <p:cNvSpPr/>
          <p:nvPr/>
        </p:nvSpPr>
        <p:spPr>
          <a:xfrm>
            <a:off x="5105679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07" name="object 2107"/>
          <p:cNvSpPr/>
          <p:nvPr/>
        </p:nvSpPr>
        <p:spPr>
          <a:xfrm>
            <a:off x="5120807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08" name="object 2108"/>
          <p:cNvSpPr/>
          <p:nvPr/>
        </p:nvSpPr>
        <p:spPr>
          <a:xfrm>
            <a:off x="5135935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09" name="object 2109"/>
          <p:cNvSpPr/>
          <p:nvPr/>
        </p:nvSpPr>
        <p:spPr>
          <a:xfrm>
            <a:off x="5151062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10" name="object 2110"/>
          <p:cNvSpPr/>
          <p:nvPr/>
        </p:nvSpPr>
        <p:spPr>
          <a:xfrm>
            <a:off x="5166191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11" name="object 2111"/>
          <p:cNvSpPr/>
          <p:nvPr/>
        </p:nvSpPr>
        <p:spPr>
          <a:xfrm>
            <a:off x="5181319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12" name="object 2112"/>
          <p:cNvSpPr/>
          <p:nvPr/>
        </p:nvSpPr>
        <p:spPr>
          <a:xfrm>
            <a:off x="5196447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13" name="object 2113"/>
          <p:cNvSpPr/>
          <p:nvPr/>
        </p:nvSpPr>
        <p:spPr>
          <a:xfrm>
            <a:off x="5211575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14" name="object 2114"/>
          <p:cNvSpPr/>
          <p:nvPr/>
        </p:nvSpPr>
        <p:spPr>
          <a:xfrm>
            <a:off x="5226702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15" name="object 2115"/>
          <p:cNvSpPr/>
          <p:nvPr/>
        </p:nvSpPr>
        <p:spPr>
          <a:xfrm>
            <a:off x="5241831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16" name="object 2116"/>
          <p:cNvSpPr/>
          <p:nvPr/>
        </p:nvSpPr>
        <p:spPr>
          <a:xfrm>
            <a:off x="5256959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17" name="object 2117"/>
          <p:cNvSpPr/>
          <p:nvPr/>
        </p:nvSpPr>
        <p:spPr>
          <a:xfrm>
            <a:off x="5272087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18" name="object 2118"/>
          <p:cNvSpPr/>
          <p:nvPr/>
        </p:nvSpPr>
        <p:spPr>
          <a:xfrm>
            <a:off x="5287215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19" name="object 2119"/>
          <p:cNvSpPr/>
          <p:nvPr/>
        </p:nvSpPr>
        <p:spPr>
          <a:xfrm>
            <a:off x="5302342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20" name="object 2120"/>
          <p:cNvSpPr/>
          <p:nvPr/>
        </p:nvSpPr>
        <p:spPr>
          <a:xfrm>
            <a:off x="5317471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21" name="object 2121"/>
          <p:cNvSpPr/>
          <p:nvPr/>
        </p:nvSpPr>
        <p:spPr>
          <a:xfrm>
            <a:off x="5332599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22" name="object 2122"/>
          <p:cNvSpPr/>
          <p:nvPr/>
        </p:nvSpPr>
        <p:spPr>
          <a:xfrm>
            <a:off x="5347727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23" name="object 2123"/>
          <p:cNvSpPr/>
          <p:nvPr/>
        </p:nvSpPr>
        <p:spPr>
          <a:xfrm>
            <a:off x="5362854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24" name="object 2124"/>
          <p:cNvSpPr/>
          <p:nvPr/>
        </p:nvSpPr>
        <p:spPr>
          <a:xfrm>
            <a:off x="5377982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25" name="object 2125"/>
          <p:cNvSpPr/>
          <p:nvPr/>
        </p:nvSpPr>
        <p:spPr>
          <a:xfrm>
            <a:off x="5393110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26" name="object 2126"/>
          <p:cNvSpPr/>
          <p:nvPr/>
        </p:nvSpPr>
        <p:spPr>
          <a:xfrm>
            <a:off x="5408238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27" name="object 2127"/>
          <p:cNvSpPr/>
          <p:nvPr/>
        </p:nvSpPr>
        <p:spPr>
          <a:xfrm>
            <a:off x="5423366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28" name="object 2128"/>
          <p:cNvSpPr/>
          <p:nvPr/>
        </p:nvSpPr>
        <p:spPr>
          <a:xfrm>
            <a:off x="5438493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29" name="object 2129"/>
          <p:cNvSpPr/>
          <p:nvPr/>
        </p:nvSpPr>
        <p:spPr>
          <a:xfrm>
            <a:off x="5453621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30" name="object 2130"/>
          <p:cNvSpPr/>
          <p:nvPr/>
        </p:nvSpPr>
        <p:spPr>
          <a:xfrm>
            <a:off x="5468750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31" name="object 2131"/>
          <p:cNvSpPr/>
          <p:nvPr/>
        </p:nvSpPr>
        <p:spPr>
          <a:xfrm>
            <a:off x="5483878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32" name="object 2132"/>
          <p:cNvSpPr/>
          <p:nvPr/>
        </p:nvSpPr>
        <p:spPr>
          <a:xfrm>
            <a:off x="5499006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33" name="object 2133"/>
          <p:cNvSpPr/>
          <p:nvPr/>
        </p:nvSpPr>
        <p:spPr>
          <a:xfrm>
            <a:off x="5514133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34" name="object 2134"/>
          <p:cNvSpPr/>
          <p:nvPr/>
        </p:nvSpPr>
        <p:spPr>
          <a:xfrm>
            <a:off x="5529261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35" name="object 2135"/>
          <p:cNvSpPr/>
          <p:nvPr/>
        </p:nvSpPr>
        <p:spPr>
          <a:xfrm>
            <a:off x="5544390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36" name="object 2136"/>
          <p:cNvSpPr/>
          <p:nvPr/>
        </p:nvSpPr>
        <p:spPr>
          <a:xfrm>
            <a:off x="5559518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37" name="object 2137"/>
          <p:cNvSpPr/>
          <p:nvPr/>
        </p:nvSpPr>
        <p:spPr>
          <a:xfrm>
            <a:off x="5574646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38" name="object 2138"/>
          <p:cNvSpPr/>
          <p:nvPr/>
        </p:nvSpPr>
        <p:spPr>
          <a:xfrm>
            <a:off x="5589773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39" name="object 2139"/>
          <p:cNvSpPr/>
          <p:nvPr/>
        </p:nvSpPr>
        <p:spPr>
          <a:xfrm>
            <a:off x="5604901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40" name="object 2140"/>
          <p:cNvSpPr/>
          <p:nvPr/>
        </p:nvSpPr>
        <p:spPr>
          <a:xfrm>
            <a:off x="5620029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41" name="object 2141"/>
          <p:cNvSpPr/>
          <p:nvPr/>
        </p:nvSpPr>
        <p:spPr>
          <a:xfrm>
            <a:off x="5635157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42" name="object 2142"/>
          <p:cNvSpPr/>
          <p:nvPr/>
        </p:nvSpPr>
        <p:spPr>
          <a:xfrm>
            <a:off x="5650285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43" name="object 2143"/>
          <p:cNvSpPr/>
          <p:nvPr/>
        </p:nvSpPr>
        <p:spPr>
          <a:xfrm>
            <a:off x="5665412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44" name="object 2144"/>
          <p:cNvSpPr/>
          <p:nvPr/>
        </p:nvSpPr>
        <p:spPr>
          <a:xfrm>
            <a:off x="5680540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45" name="object 2145"/>
          <p:cNvSpPr/>
          <p:nvPr/>
        </p:nvSpPr>
        <p:spPr>
          <a:xfrm>
            <a:off x="5695669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46" name="object 2146"/>
          <p:cNvSpPr/>
          <p:nvPr/>
        </p:nvSpPr>
        <p:spPr>
          <a:xfrm>
            <a:off x="5710797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47" name="object 2147"/>
          <p:cNvSpPr/>
          <p:nvPr/>
        </p:nvSpPr>
        <p:spPr>
          <a:xfrm>
            <a:off x="5725925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48" name="object 2148"/>
          <p:cNvSpPr/>
          <p:nvPr/>
        </p:nvSpPr>
        <p:spPr>
          <a:xfrm>
            <a:off x="5741052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49" name="object 2149"/>
          <p:cNvSpPr/>
          <p:nvPr/>
        </p:nvSpPr>
        <p:spPr>
          <a:xfrm>
            <a:off x="5756180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50" name="object 2150"/>
          <p:cNvSpPr/>
          <p:nvPr/>
        </p:nvSpPr>
        <p:spPr>
          <a:xfrm>
            <a:off x="5771309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51" name="object 2151"/>
          <p:cNvSpPr/>
          <p:nvPr/>
        </p:nvSpPr>
        <p:spPr>
          <a:xfrm>
            <a:off x="5786437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52" name="object 2152"/>
          <p:cNvSpPr/>
          <p:nvPr/>
        </p:nvSpPr>
        <p:spPr>
          <a:xfrm>
            <a:off x="5801565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53" name="object 2153"/>
          <p:cNvSpPr/>
          <p:nvPr/>
        </p:nvSpPr>
        <p:spPr>
          <a:xfrm>
            <a:off x="5816692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54" name="object 2154"/>
          <p:cNvSpPr/>
          <p:nvPr/>
        </p:nvSpPr>
        <p:spPr>
          <a:xfrm>
            <a:off x="5831820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55" name="object 2155"/>
          <p:cNvSpPr/>
          <p:nvPr/>
        </p:nvSpPr>
        <p:spPr>
          <a:xfrm>
            <a:off x="5846949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56" name="object 2156"/>
          <p:cNvSpPr/>
          <p:nvPr/>
        </p:nvSpPr>
        <p:spPr>
          <a:xfrm>
            <a:off x="5862077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57" name="object 2157"/>
          <p:cNvSpPr/>
          <p:nvPr/>
        </p:nvSpPr>
        <p:spPr>
          <a:xfrm>
            <a:off x="5877204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58" name="object 2158"/>
          <p:cNvSpPr/>
          <p:nvPr/>
        </p:nvSpPr>
        <p:spPr>
          <a:xfrm>
            <a:off x="5892332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59" name="object 2159"/>
          <p:cNvSpPr/>
          <p:nvPr/>
        </p:nvSpPr>
        <p:spPr>
          <a:xfrm>
            <a:off x="5907460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60" name="object 2160"/>
          <p:cNvSpPr/>
          <p:nvPr/>
        </p:nvSpPr>
        <p:spPr>
          <a:xfrm>
            <a:off x="5922588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61" name="object 2161"/>
          <p:cNvSpPr/>
          <p:nvPr/>
        </p:nvSpPr>
        <p:spPr>
          <a:xfrm>
            <a:off x="5937715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62" name="object 2162"/>
          <p:cNvSpPr/>
          <p:nvPr/>
        </p:nvSpPr>
        <p:spPr>
          <a:xfrm>
            <a:off x="5952844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63" name="object 2163"/>
          <p:cNvSpPr/>
          <p:nvPr/>
        </p:nvSpPr>
        <p:spPr>
          <a:xfrm>
            <a:off x="5967971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64" name="object 2164"/>
          <p:cNvSpPr/>
          <p:nvPr/>
        </p:nvSpPr>
        <p:spPr>
          <a:xfrm>
            <a:off x="5983100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65" name="object 2165"/>
          <p:cNvSpPr/>
          <p:nvPr/>
        </p:nvSpPr>
        <p:spPr>
          <a:xfrm>
            <a:off x="5998228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66" name="object 2166"/>
          <p:cNvSpPr/>
          <p:nvPr/>
        </p:nvSpPr>
        <p:spPr>
          <a:xfrm>
            <a:off x="6013355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67" name="object 2167"/>
          <p:cNvSpPr/>
          <p:nvPr/>
        </p:nvSpPr>
        <p:spPr>
          <a:xfrm>
            <a:off x="6028484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68" name="object 2168"/>
          <p:cNvSpPr/>
          <p:nvPr/>
        </p:nvSpPr>
        <p:spPr>
          <a:xfrm>
            <a:off x="6043611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69" name="object 2169"/>
          <p:cNvSpPr/>
          <p:nvPr/>
        </p:nvSpPr>
        <p:spPr>
          <a:xfrm>
            <a:off x="6058740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70" name="object 2170"/>
          <p:cNvSpPr/>
          <p:nvPr/>
        </p:nvSpPr>
        <p:spPr>
          <a:xfrm>
            <a:off x="6073868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71" name="object 2171"/>
          <p:cNvSpPr/>
          <p:nvPr/>
        </p:nvSpPr>
        <p:spPr>
          <a:xfrm>
            <a:off x="6088995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72" name="object 2172"/>
          <p:cNvSpPr/>
          <p:nvPr/>
        </p:nvSpPr>
        <p:spPr>
          <a:xfrm>
            <a:off x="6104124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73" name="object 2173"/>
          <p:cNvSpPr/>
          <p:nvPr/>
        </p:nvSpPr>
        <p:spPr>
          <a:xfrm>
            <a:off x="6119251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74" name="object 2174"/>
          <p:cNvSpPr/>
          <p:nvPr/>
        </p:nvSpPr>
        <p:spPr>
          <a:xfrm>
            <a:off x="6134379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75" name="object 2175"/>
          <p:cNvSpPr/>
          <p:nvPr/>
        </p:nvSpPr>
        <p:spPr>
          <a:xfrm>
            <a:off x="6149507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76" name="object 2176"/>
          <p:cNvSpPr/>
          <p:nvPr/>
        </p:nvSpPr>
        <p:spPr>
          <a:xfrm>
            <a:off x="6164634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77" name="object 2177"/>
          <p:cNvSpPr/>
          <p:nvPr/>
        </p:nvSpPr>
        <p:spPr>
          <a:xfrm>
            <a:off x="6179763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78" name="object 2178"/>
          <p:cNvSpPr/>
          <p:nvPr/>
        </p:nvSpPr>
        <p:spPr>
          <a:xfrm>
            <a:off x="6194890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79" name="object 2179"/>
          <p:cNvSpPr/>
          <p:nvPr/>
        </p:nvSpPr>
        <p:spPr>
          <a:xfrm>
            <a:off x="6210019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80" name="object 2180"/>
          <p:cNvSpPr/>
          <p:nvPr/>
        </p:nvSpPr>
        <p:spPr>
          <a:xfrm>
            <a:off x="6225147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81" name="object 2181"/>
          <p:cNvSpPr/>
          <p:nvPr/>
        </p:nvSpPr>
        <p:spPr>
          <a:xfrm>
            <a:off x="6240274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82" name="object 2182"/>
          <p:cNvSpPr/>
          <p:nvPr/>
        </p:nvSpPr>
        <p:spPr>
          <a:xfrm>
            <a:off x="6255403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83" name="object 2183"/>
          <p:cNvSpPr/>
          <p:nvPr/>
        </p:nvSpPr>
        <p:spPr>
          <a:xfrm>
            <a:off x="6270530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84" name="object 2184"/>
          <p:cNvSpPr/>
          <p:nvPr/>
        </p:nvSpPr>
        <p:spPr>
          <a:xfrm>
            <a:off x="6285659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85" name="object 2185"/>
          <p:cNvSpPr/>
          <p:nvPr/>
        </p:nvSpPr>
        <p:spPr>
          <a:xfrm>
            <a:off x="6300787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86" name="object 2186"/>
          <p:cNvSpPr/>
          <p:nvPr/>
        </p:nvSpPr>
        <p:spPr>
          <a:xfrm>
            <a:off x="6315914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87" name="object 2187"/>
          <p:cNvSpPr/>
          <p:nvPr/>
        </p:nvSpPr>
        <p:spPr>
          <a:xfrm>
            <a:off x="6331043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88" name="object 2188"/>
          <p:cNvSpPr/>
          <p:nvPr/>
        </p:nvSpPr>
        <p:spPr>
          <a:xfrm>
            <a:off x="6346170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89" name="object 2189"/>
          <p:cNvSpPr/>
          <p:nvPr/>
        </p:nvSpPr>
        <p:spPr>
          <a:xfrm>
            <a:off x="6361299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90" name="object 2190"/>
          <p:cNvSpPr/>
          <p:nvPr/>
        </p:nvSpPr>
        <p:spPr>
          <a:xfrm>
            <a:off x="6376427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91" name="object 2191"/>
          <p:cNvSpPr/>
          <p:nvPr/>
        </p:nvSpPr>
        <p:spPr>
          <a:xfrm>
            <a:off x="6391554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92" name="object 2192"/>
          <p:cNvSpPr/>
          <p:nvPr/>
        </p:nvSpPr>
        <p:spPr>
          <a:xfrm>
            <a:off x="6406682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93" name="object 2193"/>
          <p:cNvSpPr/>
          <p:nvPr/>
        </p:nvSpPr>
        <p:spPr>
          <a:xfrm>
            <a:off x="6421809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94" name="object 2194"/>
          <p:cNvSpPr/>
          <p:nvPr/>
        </p:nvSpPr>
        <p:spPr>
          <a:xfrm>
            <a:off x="6436938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95" name="object 2195"/>
          <p:cNvSpPr/>
          <p:nvPr/>
        </p:nvSpPr>
        <p:spPr>
          <a:xfrm>
            <a:off x="6452066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96" name="object 2196"/>
          <p:cNvSpPr/>
          <p:nvPr/>
        </p:nvSpPr>
        <p:spPr>
          <a:xfrm>
            <a:off x="6467193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97" name="object 2197"/>
          <p:cNvSpPr/>
          <p:nvPr/>
        </p:nvSpPr>
        <p:spPr>
          <a:xfrm>
            <a:off x="6482322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98" name="object 2198"/>
          <p:cNvSpPr/>
          <p:nvPr/>
        </p:nvSpPr>
        <p:spPr>
          <a:xfrm>
            <a:off x="6497449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199" name="object 2199"/>
          <p:cNvSpPr/>
          <p:nvPr/>
        </p:nvSpPr>
        <p:spPr>
          <a:xfrm>
            <a:off x="6512578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00" name="object 2200"/>
          <p:cNvSpPr/>
          <p:nvPr/>
        </p:nvSpPr>
        <p:spPr>
          <a:xfrm>
            <a:off x="6527706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01" name="object 2201"/>
          <p:cNvSpPr/>
          <p:nvPr/>
        </p:nvSpPr>
        <p:spPr>
          <a:xfrm>
            <a:off x="6542833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02" name="object 2202"/>
          <p:cNvSpPr/>
          <p:nvPr/>
        </p:nvSpPr>
        <p:spPr>
          <a:xfrm>
            <a:off x="6557962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03" name="object 2203"/>
          <p:cNvSpPr/>
          <p:nvPr/>
        </p:nvSpPr>
        <p:spPr>
          <a:xfrm>
            <a:off x="6573089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04" name="object 2204"/>
          <p:cNvSpPr/>
          <p:nvPr/>
        </p:nvSpPr>
        <p:spPr>
          <a:xfrm>
            <a:off x="6588218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05" name="object 2205"/>
          <p:cNvSpPr/>
          <p:nvPr/>
        </p:nvSpPr>
        <p:spPr>
          <a:xfrm>
            <a:off x="6603346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06" name="object 2206"/>
          <p:cNvSpPr/>
          <p:nvPr/>
        </p:nvSpPr>
        <p:spPr>
          <a:xfrm>
            <a:off x="6618473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07" name="object 2207"/>
          <p:cNvSpPr/>
          <p:nvPr/>
        </p:nvSpPr>
        <p:spPr>
          <a:xfrm>
            <a:off x="6633602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08" name="object 2208"/>
          <p:cNvSpPr/>
          <p:nvPr/>
        </p:nvSpPr>
        <p:spPr>
          <a:xfrm>
            <a:off x="6648729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09" name="object 2209"/>
          <p:cNvSpPr/>
          <p:nvPr/>
        </p:nvSpPr>
        <p:spPr>
          <a:xfrm>
            <a:off x="6663857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10" name="object 2210"/>
          <p:cNvSpPr/>
          <p:nvPr/>
        </p:nvSpPr>
        <p:spPr>
          <a:xfrm>
            <a:off x="6678985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11" name="object 2211"/>
          <p:cNvSpPr/>
          <p:nvPr/>
        </p:nvSpPr>
        <p:spPr>
          <a:xfrm>
            <a:off x="6694112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12" name="object 2212"/>
          <p:cNvSpPr/>
          <p:nvPr/>
        </p:nvSpPr>
        <p:spPr>
          <a:xfrm>
            <a:off x="6709241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13" name="object 2213"/>
          <p:cNvSpPr/>
          <p:nvPr/>
        </p:nvSpPr>
        <p:spPr>
          <a:xfrm>
            <a:off x="6724368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14" name="object 2214"/>
          <p:cNvSpPr/>
          <p:nvPr/>
        </p:nvSpPr>
        <p:spPr>
          <a:xfrm>
            <a:off x="6739497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15" name="object 2215"/>
          <p:cNvSpPr/>
          <p:nvPr/>
        </p:nvSpPr>
        <p:spPr>
          <a:xfrm>
            <a:off x="6754625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16" name="object 2216"/>
          <p:cNvSpPr/>
          <p:nvPr/>
        </p:nvSpPr>
        <p:spPr>
          <a:xfrm>
            <a:off x="6769752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17" name="object 2217"/>
          <p:cNvSpPr/>
          <p:nvPr/>
        </p:nvSpPr>
        <p:spPr>
          <a:xfrm>
            <a:off x="6784881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18" name="object 2218"/>
          <p:cNvSpPr/>
          <p:nvPr/>
        </p:nvSpPr>
        <p:spPr>
          <a:xfrm>
            <a:off x="6800008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19" name="object 2219"/>
          <p:cNvSpPr/>
          <p:nvPr/>
        </p:nvSpPr>
        <p:spPr>
          <a:xfrm>
            <a:off x="6815137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20" name="object 2220"/>
          <p:cNvSpPr/>
          <p:nvPr/>
        </p:nvSpPr>
        <p:spPr>
          <a:xfrm>
            <a:off x="6830265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21" name="object 2221"/>
          <p:cNvSpPr/>
          <p:nvPr/>
        </p:nvSpPr>
        <p:spPr>
          <a:xfrm>
            <a:off x="6845392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22" name="object 2222"/>
          <p:cNvSpPr/>
          <p:nvPr/>
        </p:nvSpPr>
        <p:spPr>
          <a:xfrm>
            <a:off x="6860521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23" name="object 2223"/>
          <p:cNvSpPr/>
          <p:nvPr/>
        </p:nvSpPr>
        <p:spPr>
          <a:xfrm>
            <a:off x="6875648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24" name="object 2224"/>
          <p:cNvSpPr/>
          <p:nvPr/>
        </p:nvSpPr>
        <p:spPr>
          <a:xfrm>
            <a:off x="6890776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25" name="object 2225"/>
          <p:cNvSpPr/>
          <p:nvPr/>
        </p:nvSpPr>
        <p:spPr>
          <a:xfrm>
            <a:off x="6905904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26" name="object 2226"/>
          <p:cNvSpPr/>
          <p:nvPr/>
        </p:nvSpPr>
        <p:spPr>
          <a:xfrm>
            <a:off x="6921032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27" name="object 2227"/>
          <p:cNvSpPr/>
          <p:nvPr/>
        </p:nvSpPr>
        <p:spPr>
          <a:xfrm>
            <a:off x="6936160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28" name="object 2228"/>
          <p:cNvSpPr/>
          <p:nvPr/>
        </p:nvSpPr>
        <p:spPr>
          <a:xfrm>
            <a:off x="6951287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29" name="object 2229"/>
          <p:cNvSpPr/>
          <p:nvPr/>
        </p:nvSpPr>
        <p:spPr>
          <a:xfrm>
            <a:off x="6966415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30" name="object 2230"/>
          <p:cNvSpPr/>
          <p:nvPr/>
        </p:nvSpPr>
        <p:spPr>
          <a:xfrm>
            <a:off x="6981544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31" name="object 2231"/>
          <p:cNvSpPr/>
          <p:nvPr/>
        </p:nvSpPr>
        <p:spPr>
          <a:xfrm>
            <a:off x="6996671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32" name="object 2232"/>
          <p:cNvSpPr/>
          <p:nvPr/>
        </p:nvSpPr>
        <p:spPr>
          <a:xfrm>
            <a:off x="7011800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33" name="object 2233"/>
          <p:cNvSpPr/>
          <p:nvPr/>
        </p:nvSpPr>
        <p:spPr>
          <a:xfrm>
            <a:off x="7026927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34" name="object 2234"/>
          <p:cNvSpPr/>
          <p:nvPr/>
        </p:nvSpPr>
        <p:spPr>
          <a:xfrm>
            <a:off x="7042055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35" name="object 2235"/>
          <p:cNvSpPr/>
          <p:nvPr/>
        </p:nvSpPr>
        <p:spPr>
          <a:xfrm>
            <a:off x="7057184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36" name="object 2236"/>
          <p:cNvSpPr/>
          <p:nvPr/>
        </p:nvSpPr>
        <p:spPr>
          <a:xfrm>
            <a:off x="7072311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37" name="object 2237"/>
          <p:cNvSpPr/>
          <p:nvPr/>
        </p:nvSpPr>
        <p:spPr>
          <a:xfrm>
            <a:off x="7087440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38" name="object 2238"/>
          <p:cNvSpPr/>
          <p:nvPr/>
        </p:nvSpPr>
        <p:spPr>
          <a:xfrm>
            <a:off x="7102567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39" name="object 2239"/>
          <p:cNvSpPr/>
          <p:nvPr/>
        </p:nvSpPr>
        <p:spPr>
          <a:xfrm>
            <a:off x="7117695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40" name="object 2240"/>
          <p:cNvSpPr/>
          <p:nvPr/>
        </p:nvSpPr>
        <p:spPr>
          <a:xfrm>
            <a:off x="7132824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41" name="object 2241"/>
          <p:cNvSpPr/>
          <p:nvPr/>
        </p:nvSpPr>
        <p:spPr>
          <a:xfrm>
            <a:off x="7147951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42" name="object 2242"/>
          <p:cNvSpPr/>
          <p:nvPr/>
        </p:nvSpPr>
        <p:spPr>
          <a:xfrm>
            <a:off x="7163079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43" name="object 2243"/>
          <p:cNvSpPr/>
          <p:nvPr/>
        </p:nvSpPr>
        <p:spPr>
          <a:xfrm>
            <a:off x="7178207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44" name="object 2244"/>
          <p:cNvSpPr/>
          <p:nvPr/>
        </p:nvSpPr>
        <p:spPr>
          <a:xfrm>
            <a:off x="7193334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45" name="object 2245"/>
          <p:cNvSpPr/>
          <p:nvPr/>
        </p:nvSpPr>
        <p:spPr>
          <a:xfrm>
            <a:off x="7208463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46" name="object 2246"/>
          <p:cNvSpPr/>
          <p:nvPr/>
        </p:nvSpPr>
        <p:spPr>
          <a:xfrm>
            <a:off x="7223590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47" name="object 2247"/>
          <p:cNvSpPr/>
          <p:nvPr/>
        </p:nvSpPr>
        <p:spPr>
          <a:xfrm>
            <a:off x="7238719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48" name="object 2248"/>
          <p:cNvSpPr/>
          <p:nvPr/>
        </p:nvSpPr>
        <p:spPr>
          <a:xfrm>
            <a:off x="7253846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49" name="object 2249"/>
          <p:cNvSpPr/>
          <p:nvPr/>
        </p:nvSpPr>
        <p:spPr>
          <a:xfrm>
            <a:off x="7268974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50" name="object 2250"/>
          <p:cNvSpPr/>
          <p:nvPr/>
        </p:nvSpPr>
        <p:spPr>
          <a:xfrm>
            <a:off x="7284103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51" name="object 2251"/>
          <p:cNvSpPr/>
          <p:nvPr/>
        </p:nvSpPr>
        <p:spPr>
          <a:xfrm>
            <a:off x="7299230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52" name="object 2252"/>
          <p:cNvSpPr/>
          <p:nvPr/>
        </p:nvSpPr>
        <p:spPr>
          <a:xfrm>
            <a:off x="7314359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53" name="object 2253"/>
          <p:cNvSpPr/>
          <p:nvPr/>
        </p:nvSpPr>
        <p:spPr>
          <a:xfrm>
            <a:off x="7329486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54" name="object 2254"/>
          <p:cNvSpPr/>
          <p:nvPr/>
        </p:nvSpPr>
        <p:spPr>
          <a:xfrm>
            <a:off x="7344614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55" name="object 2255"/>
          <p:cNvSpPr/>
          <p:nvPr/>
        </p:nvSpPr>
        <p:spPr>
          <a:xfrm>
            <a:off x="7359743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56" name="object 2256"/>
          <p:cNvSpPr/>
          <p:nvPr/>
        </p:nvSpPr>
        <p:spPr>
          <a:xfrm>
            <a:off x="7374870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57" name="object 2257"/>
          <p:cNvSpPr/>
          <p:nvPr/>
        </p:nvSpPr>
        <p:spPr>
          <a:xfrm>
            <a:off x="7389999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58" name="object 2258"/>
          <p:cNvSpPr/>
          <p:nvPr/>
        </p:nvSpPr>
        <p:spPr>
          <a:xfrm>
            <a:off x="7405126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59" name="object 2259"/>
          <p:cNvSpPr/>
          <p:nvPr/>
        </p:nvSpPr>
        <p:spPr>
          <a:xfrm>
            <a:off x="7420254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60" name="object 2260"/>
          <p:cNvSpPr/>
          <p:nvPr/>
        </p:nvSpPr>
        <p:spPr>
          <a:xfrm>
            <a:off x="7435382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61" name="object 2261"/>
          <p:cNvSpPr/>
          <p:nvPr/>
        </p:nvSpPr>
        <p:spPr>
          <a:xfrm>
            <a:off x="7450509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62" name="object 2262"/>
          <p:cNvSpPr/>
          <p:nvPr/>
        </p:nvSpPr>
        <p:spPr>
          <a:xfrm>
            <a:off x="7465638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63" name="object 2263"/>
          <p:cNvSpPr/>
          <p:nvPr/>
        </p:nvSpPr>
        <p:spPr>
          <a:xfrm>
            <a:off x="7480765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64" name="object 2264"/>
          <p:cNvSpPr/>
          <p:nvPr/>
        </p:nvSpPr>
        <p:spPr>
          <a:xfrm>
            <a:off x="7495893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65" name="object 2265"/>
          <p:cNvSpPr/>
          <p:nvPr/>
        </p:nvSpPr>
        <p:spPr>
          <a:xfrm>
            <a:off x="7511022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66" name="object 2266"/>
          <p:cNvSpPr/>
          <p:nvPr/>
        </p:nvSpPr>
        <p:spPr>
          <a:xfrm>
            <a:off x="7526149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67" name="object 2267"/>
          <p:cNvSpPr/>
          <p:nvPr/>
        </p:nvSpPr>
        <p:spPr>
          <a:xfrm>
            <a:off x="7541278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68" name="object 2268"/>
          <p:cNvSpPr/>
          <p:nvPr/>
        </p:nvSpPr>
        <p:spPr>
          <a:xfrm>
            <a:off x="7556405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69" name="object 2269"/>
          <p:cNvSpPr/>
          <p:nvPr/>
        </p:nvSpPr>
        <p:spPr>
          <a:xfrm>
            <a:off x="7571533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70" name="object 2270"/>
          <p:cNvSpPr/>
          <p:nvPr/>
        </p:nvSpPr>
        <p:spPr>
          <a:xfrm>
            <a:off x="7586662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71" name="object 2271"/>
          <p:cNvSpPr/>
          <p:nvPr/>
        </p:nvSpPr>
        <p:spPr>
          <a:xfrm>
            <a:off x="7601789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72" name="object 2272"/>
          <p:cNvSpPr/>
          <p:nvPr/>
        </p:nvSpPr>
        <p:spPr>
          <a:xfrm>
            <a:off x="7616918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73" name="object 2273"/>
          <p:cNvSpPr/>
          <p:nvPr/>
        </p:nvSpPr>
        <p:spPr>
          <a:xfrm>
            <a:off x="7632045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74" name="object 2274"/>
          <p:cNvSpPr/>
          <p:nvPr/>
        </p:nvSpPr>
        <p:spPr>
          <a:xfrm>
            <a:off x="7647173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75" name="object 2275"/>
          <p:cNvSpPr/>
          <p:nvPr/>
        </p:nvSpPr>
        <p:spPr>
          <a:xfrm>
            <a:off x="7662302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76" name="object 2276"/>
          <p:cNvSpPr/>
          <p:nvPr/>
        </p:nvSpPr>
        <p:spPr>
          <a:xfrm>
            <a:off x="7677429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77" name="object 2277"/>
          <p:cNvSpPr/>
          <p:nvPr/>
        </p:nvSpPr>
        <p:spPr>
          <a:xfrm>
            <a:off x="7692557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78" name="object 2278"/>
          <p:cNvSpPr/>
          <p:nvPr/>
        </p:nvSpPr>
        <p:spPr>
          <a:xfrm>
            <a:off x="7707684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79" name="object 2279"/>
          <p:cNvSpPr/>
          <p:nvPr/>
        </p:nvSpPr>
        <p:spPr>
          <a:xfrm>
            <a:off x="7722812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80" name="object 2280"/>
          <p:cNvSpPr/>
          <p:nvPr/>
        </p:nvSpPr>
        <p:spPr>
          <a:xfrm>
            <a:off x="7737941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81" name="object 2281"/>
          <p:cNvSpPr/>
          <p:nvPr/>
        </p:nvSpPr>
        <p:spPr>
          <a:xfrm>
            <a:off x="7753068" y="19587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82" name="object 2282"/>
          <p:cNvSpPr/>
          <p:nvPr/>
        </p:nvSpPr>
        <p:spPr>
          <a:xfrm>
            <a:off x="862292" y="4606177"/>
            <a:ext cx="15127" cy="7564"/>
          </a:xfrm>
          <a:custGeom>
            <a:avLst/>
            <a:gdLst/>
            <a:ahLst/>
            <a:cxnLst/>
            <a:rect l="l" t="t" r="r" b="b"/>
            <a:pathLst>
              <a:path w="17144" h="8572">
                <a:moveTo>
                  <a:pt x="0" y="4286"/>
                </a:moveTo>
                <a:lnTo>
                  <a:pt x="17144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83" name="object 2283"/>
          <p:cNvSpPr/>
          <p:nvPr/>
        </p:nvSpPr>
        <p:spPr>
          <a:xfrm>
            <a:off x="884984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84" name="object 2284"/>
          <p:cNvSpPr/>
          <p:nvPr/>
        </p:nvSpPr>
        <p:spPr>
          <a:xfrm>
            <a:off x="900112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85" name="object 2285"/>
          <p:cNvSpPr/>
          <p:nvPr/>
        </p:nvSpPr>
        <p:spPr>
          <a:xfrm>
            <a:off x="915240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86" name="object 2286"/>
          <p:cNvSpPr/>
          <p:nvPr/>
        </p:nvSpPr>
        <p:spPr>
          <a:xfrm>
            <a:off x="930368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87" name="object 2287"/>
          <p:cNvSpPr/>
          <p:nvPr/>
        </p:nvSpPr>
        <p:spPr>
          <a:xfrm>
            <a:off x="945496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88" name="object 2288"/>
          <p:cNvSpPr/>
          <p:nvPr/>
        </p:nvSpPr>
        <p:spPr>
          <a:xfrm>
            <a:off x="960624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89" name="object 2289"/>
          <p:cNvSpPr/>
          <p:nvPr/>
        </p:nvSpPr>
        <p:spPr>
          <a:xfrm>
            <a:off x="975752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90" name="object 2290"/>
          <p:cNvSpPr/>
          <p:nvPr/>
        </p:nvSpPr>
        <p:spPr>
          <a:xfrm>
            <a:off x="990879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91" name="object 2291"/>
          <p:cNvSpPr/>
          <p:nvPr/>
        </p:nvSpPr>
        <p:spPr>
          <a:xfrm>
            <a:off x="1006007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92" name="object 2292"/>
          <p:cNvSpPr/>
          <p:nvPr/>
        </p:nvSpPr>
        <p:spPr>
          <a:xfrm>
            <a:off x="1021135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93" name="object 2293"/>
          <p:cNvSpPr/>
          <p:nvPr/>
        </p:nvSpPr>
        <p:spPr>
          <a:xfrm>
            <a:off x="1036263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94" name="object 2294"/>
          <p:cNvSpPr/>
          <p:nvPr/>
        </p:nvSpPr>
        <p:spPr>
          <a:xfrm>
            <a:off x="1051391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95" name="object 2295"/>
          <p:cNvSpPr/>
          <p:nvPr/>
        </p:nvSpPr>
        <p:spPr>
          <a:xfrm>
            <a:off x="1066519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96" name="object 2296"/>
          <p:cNvSpPr/>
          <p:nvPr/>
        </p:nvSpPr>
        <p:spPr>
          <a:xfrm>
            <a:off x="1081647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97" name="object 2297"/>
          <p:cNvSpPr/>
          <p:nvPr/>
        </p:nvSpPr>
        <p:spPr>
          <a:xfrm>
            <a:off x="1096775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98" name="object 2298"/>
          <p:cNvSpPr/>
          <p:nvPr/>
        </p:nvSpPr>
        <p:spPr>
          <a:xfrm>
            <a:off x="1111903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299" name="object 2299"/>
          <p:cNvSpPr/>
          <p:nvPr/>
        </p:nvSpPr>
        <p:spPr>
          <a:xfrm>
            <a:off x="1127031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00" name="object 2300"/>
          <p:cNvSpPr/>
          <p:nvPr/>
        </p:nvSpPr>
        <p:spPr>
          <a:xfrm>
            <a:off x="1142159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01" name="object 2301"/>
          <p:cNvSpPr/>
          <p:nvPr/>
        </p:nvSpPr>
        <p:spPr>
          <a:xfrm>
            <a:off x="1157287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02" name="object 2302"/>
          <p:cNvSpPr/>
          <p:nvPr/>
        </p:nvSpPr>
        <p:spPr>
          <a:xfrm>
            <a:off x="1172415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03" name="object 2303"/>
          <p:cNvSpPr/>
          <p:nvPr/>
        </p:nvSpPr>
        <p:spPr>
          <a:xfrm>
            <a:off x="1187543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04" name="object 2304"/>
          <p:cNvSpPr/>
          <p:nvPr/>
        </p:nvSpPr>
        <p:spPr>
          <a:xfrm>
            <a:off x="1202671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05" name="object 2305"/>
          <p:cNvSpPr/>
          <p:nvPr/>
        </p:nvSpPr>
        <p:spPr>
          <a:xfrm>
            <a:off x="1217799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06" name="object 2306"/>
          <p:cNvSpPr/>
          <p:nvPr/>
        </p:nvSpPr>
        <p:spPr>
          <a:xfrm>
            <a:off x="1232927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07" name="object 2307"/>
          <p:cNvSpPr/>
          <p:nvPr/>
        </p:nvSpPr>
        <p:spPr>
          <a:xfrm>
            <a:off x="1248054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08" name="object 2308"/>
          <p:cNvSpPr/>
          <p:nvPr/>
        </p:nvSpPr>
        <p:spPr>
          <a:xfrm>
            <a:off x="1263182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09" name="object 2309"/>
          <p:cNvSpPr/>
          <p:nvPr/>
        </p:nvSpPr>
        <p:spPr>
          <a:xfrm>
            <a:off x="1278310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10" name="object 2310"/>
          <p:cNvSpPr/>
          <p:nvPr/>
        </p:nvSpPr>
        <p:spPr>
          <a:xfrm>
            <a:off x="1293438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11" name="object 2311"/>
          <p:cNvSpPr/>
          <p:nvPr/>
        </p:nvSpPr>
        <p:spPr>
          <a:xfrm>
            <a:off x="1308566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12" name="object 2312"/>
          <p:cNvSpPr/>
          <p:nvPr/>
        </p:nvSpPr>
        <p:spPr>
          <a:xfrm>
            <a:off x="1323694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13" name="object 2313"/>
          <p:cNvSpPr/>
          <p:nvPr/>
        </p:nvSpPr>
        <p:spPr>
          <a:xfrm>
            <a:off x="1338822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14" name="object 2314"/>
          <p:cNvSpPr/>
          <p:nvPr/>
        </p:nvSpPr>
        <p:spPr>
          <a:xfrm>
            <a:off x="1353950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15" name="object 2315"/>
          <p:cNvSpPr/>
          <p:nvPr/>
        </p:nvSpPr>
        <p:spPr>
          <a:xfrm>
            <a:off x="1369078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16" name="object 2316"/>
          <p:cNvSpPr/>
          <p:nvPr/>
        </p:nvSpPr>
        <p:spPr>
          <a:xfrm>
            <a:off x="1384206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17" name="object 2317"/>
          <p:cNvSpPr/>
          <p:nvPr/>
        </p:nvSpPr>
        <p:spPr>
          <a:xfrm>
            <a:off x="1399334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18" name="object 2318"/>
          <p:cNvSpPr/>
          <p:nvPr/>
        </p:nvSpPr>
        <p:spPr>
          <a:xfrm>
            <a:off x="1414462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19" name="object 2319"/>
          <p:cNvSpPr/>
          <p:nvPr/>
        </p:nvSpPr>
        <p:spPr>
          <a:xfrm>
            <a:off x="1429590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20" name="object 2320"/>
          <p:cNvSpPr/>
          <p:nvPr/>
        </p:nvSpPr>
        <p:spPr>
          <a:xfrm>
            <a:off x="1444718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21" name="object 2321"/>
          <p:cNvSpPr/>
          <p:nvPr/>
        </p:nvSpPr>
        <p:spPr>
          <a:xfrm>
            <a:off x="1459846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22" name="object 2322"/>
          <p:cNvSpPr/>
          <p:nvPr/>
        </p:nvSpPr>
        <p:spPr>
          <a:xfrm>
            <a:off x="1474974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23" name="object 2323"/>
          <p:cNvSpPr/>
          <p:nvPr/>
        </p:nvSpPr>
        <p:spPr>
          <a:xfrm>
            <a:off x="1490102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24" name="object 2324"/>
          <p:cNvSpPr/>
          <p:nvPr/>
        </p:nvSpPr>
        <p:spPr>
          <a:xfrm>
            <a:off x="1505229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25" name="object 2325"/>
          <p:cNvSpPr/>
          <p:nvPr/>
        </p:nvSpPr>
        <p:spPr>
          <a:xfrm>
            <a:off x="1520357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26" name="object 2326"/>
          <p:cNvSpPr/>
          <p:nvPr/>
        </p:nvSpPr>
        <p:spPr>
          <a:xfrm>
            <a:off x="1535485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27" name="object 2327"/>
          <p:cNvSpPr/>
          <p:nvPr/>
        </p:nvSpPr>
        <p:spPr>
          <a:xfrm>
            <a:off x="1550613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28" name="object 2328"/>
          <p:cNvSpPr/>
          <p:nvPr/>
        </p:nvSpPr>
        <p:spPr>
          <a:xfrm>
            <a:off x="1565741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29" name="object 2329"/>
          <p:cNvSpPr/>
          <p:nvPr/>
        </p:nvSpPr>
        <p:spPr>
          <a:xfrm>
            <a:off x="1580869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30" name="object 2330"/>
          <p:cNvSpPr/>
          <p:nvPr/>
        </p:nvSpPr>
        <p:spPr>
          <a:xfrm>
            <a:off x="1595997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31" name="object 2331"/>
          <p:cNvSpPr/>
          <p:nvPr/>
        </p:nvSpPr>
        <p:spPr>
          <a:xfrm>
            <a:off x="1611125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32" name="object 2332"/>
          <p:cNvSpPr/>
          <p:nvPr/>
        </p:nvSpPr>
        <p:spPr>
          <a:xfrm>
            <a:off x="1626253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33" name="object 2333"/>
          <p:cNvSpPr/>
          <p:nvPr/>
        </p:nvSpPr>
        <p:spPr>
          <a:xfrm>
            <a:off x="1641381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34" name="object 2334"/>
          <p:cNvSpPr/>
          <p:nvPr/>
        </p:nvSpPr>
        <p:spPr>
          <a:xfrm>
            <a:off x="1656509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35" name="object 2335"/>
          <p:cNvSpPr/>
          <p:nvPr/>
        </p:nvSpPr>
        <p:spPr>
          <a:xfrm>
            <a:off x="1671637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36" name="object 2336"/>
          <p:cNvSpPr/>
          <p:nvPr/>
        </p:nvSpPr>
        <p:spPr>
          <a:xfrm>
            <a:off x="1686765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37" name="object 2337"/>
          <p:cNvSpPr/>
          <p:nvPr/>
        </p:nvSpPr>
        <p:spPr>
          <a:xfrm>
            <a:off x="1701893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38" name="object 2338"/>
          <p:cNvSpPr/>
          <p:nvPr/>
        </p:nvSpPr>
        <p:spPr>
          <a:xfrm>
            <a:off x="1717021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39" name="object 2339"/>
          <p:cNvSpPr/>
          <p:nvPr/>
        </p:nvSpPr>
        <p:spPr>
          <a:xfrm>
            <a:off x="1732149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40" name="object 2340"/>
          <p:cNvSpPr/>
          <p:nvPr/>
        </p:nvSpPr>
        <p:spPr>
          <a:xfrm>
            <a:off x="1747277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41" name="object 2341"/>
          <p:cNvSpPr/>
          <p:nvPr/>
        </p:nvSpPr>
        <p:spPr>
          <a:xfrm>
            <a:off x="1762404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42" name="object 2342"/>
          <p:cNvSpPr/>
          <p:nvPr/>
        </p:nvSpPr>
        <p:spPr>
          <a:xfrm>
            <a:off x="1777532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43" name="object 2343"/>
          <p:cNvSpPr/>
          <p:nvPr/>
        </p:nvSpPr>
        <p:spPr>
          <a:xfrm>
            <a:off x="1792660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44" name="object 2344"/>
          <p:cNvSpPr/>
          <p:nvPr/>
        </p:nvSpPr>
        <p:spPr>
          <a:xfrm>
            <a:off x="1807788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45" name="object 2345"/>
          <p:cNvSpPr/>
          <p:nvPr/>
        </p:nvSpPr>
        <p:spPr>
          <a:xfrm>
            <a:off x="1822916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46" name="object 2346"/>
          <p:cNvSpPr/>
          <p:nvPr/>
        </p:nvSpPr>
        <p:spPr>
          <a:xfrm>
            <a:off x="1838044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47" name="object 2347"/>
          <p:cNvSpPr/>
          <p:nvPr/>
        </p:nvSpPr>
        <p:spPr>
          <a:xfrm>
            <a:off x="1853172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48" name="object 2348"/>
          <p:cNvSpPr/>
          <p:nvPr/>
        </p:nvSpPr>
        <p:spPr>
          <a:xfrm>
            <a:off x="1868300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49" name="object 2349"/>
          <p:cNvSpPr/>
          <p:nvPr/>
        </p:nvSpPr>
        <p:spPr>
          <a:xfrm>
            <a:off x="1883428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50" name="object 2350"/>
          <p:cNvSpPr/>
          <p:nvPr/>
        </p:nvSpPr>
        <p:spPr>
          <a:xfrm>
            <a:off x="1898556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51" name="object 2351"/>
          <p:cNvSpPr/>
          <p:nvPr/>
        </p:nvSpPr>
        <p:spPr>
          <a:xfrm>
            <a:off x="1913684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52" name="object 2352"/>
          <p:cNvSpPr/>
          <p:nvPr/>
        </p:nvSpPr>
        <p:spPr>
          <a:xfrm>
            <a:off x="1928812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53" name="object 2353"/>
          <p:cNvSpPr/>
          <p:nvPr/>
        </p:nvSpPr>
        <p:spPr>
          <a:xfrm>
            <a:off x="1943940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54" name="object 2354"/>
          <p:cNvSpPr/>
          <p:nvPr/>
        </p:nvSpPr>
        <p:spPr>
          <a:xfrm>
            <a:off x="1959068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55" name="object 2355"/>
          <p:cNvSpPr/>
          <p:nvPr/>
        </p:nvSpPr>
        <p:spPr>
          <a:xfrm>
            <a:off x="1974196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56" name="object 2356"/>
          <p:cNvSpPr/>
          <p:nvPr/>
        </p:nvSpPr>
        <p:spPr>
          <a:xfrm>
            <a:off x="1989324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57" name="object 2357"/>
          <p:cNvSpPr/>
          <p:nvPr/>
        </p:nvSpPr>
        <p:spPr>
          <a:xfrm>
            <a:off x="2004452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58" name="object 2358"/>
          <p:cNvSpPr/>
          <p:nvPr/>
        </p:nvSpPr>
        <p:spPr>
          <a:xfrm>
            <a:off x="2019579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59" name="object 2359"/>
          <p:cNvSpPr/>
          <p:nvPr/>
        </p:nvSpPr>
        <p:spPr>
          <a:xfrm>
            <a:off x="2034707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60" name="object 2360"/>
          <p:cNvSpPr/>
          <p:nvPr/>
        </p:nvSpPr>
        <p:spPr>
          <a:xfrm>
            <a:off x="2049835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61" name="object 2361"/>
          <p:cNvSpPr/>
          <p:nvPr/>
        </p:nvSpPr>
        <p:spPr>
          <a:xfrm>
            <a:off x="2064963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62" name="object 2362"/>
          <p:cNvSpPr/>
          <p:nvPr/>
        </p:nvSpPr>
        <p:spPr>
          <a:xfrm>
            <a:off x="2080091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63" name="object 2363"/>
          <p:cNvSpPr/>
          <p:nvPr/>
        </p:nvSpPr>
        <p:spPr>
          <a:xfrm>
            <a:off x="2095219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64" name="object 2364"/>
          <p:cNvSpPr/>
          <p:nvPr/>
        </p:nvSpPr>
        <p:spPr>
          <a:xfrm>
            <a:off x="2110347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65" name="object 2365"/>
          <p:cNvSpPr/>
          <p:nvPr/>
        </p:nvSpPr>
        <p:spPr>
          <a:xfrm>
            <a:off x="2125475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66" name="object 2366"/>
          <p:cNvSpPr/>
          <p:nvPr/>
        </p:nvSpPr>
        <p:spPr>
          <a:xfrm>
            <a:off x="2140603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67" name="object 2367"/>
          <p:cNvSpPr/>
          <p:nvPr/>
        </p:nvSpPr>
        <p:spPr>
          <a:xfrm>
            <a:off x="2155731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68" name="object 2368"/>
          <p:cNvSpPr/>
          <p:nvPr/>
        </p:nvSpPr>
        <p:spPr>
          <a:xfrm>
            <a:off x="2170859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69" name="object 2369"/>
          <p:cNvSpPr/>
          <p:nvPr/>
        </p:nvSpPr>
        <p:spPr>
          <a:xfrm>
            <a:off x="2185987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70" name="object 2370"/>
          <p:cNvSpPr/>
          <p:nvPr/>
        </p:nvSpPr>
        <p:spPr>
          <a:xfrm>
            <a:off x="2201115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71" name="object 2371"/>
          <p:cNvSpPr/>
          <p:nvPr/>
        </p:nvSpPr>
        <p:spPr>
          <a:xfrm>
            <a:off x="2216243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72" name="object 2372"/>
          <p:cNvSpPr/>
          <p:nvPr/>
        </p:nvSpPr>
        <p:spPr>
          <a:xfrm>
            <a:off x="2231371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73" name="object 2373"/>
          <p:cNvSpPr/>
          <p:nvPr/>
        </p:nvSpPr>
        <p:spPr>
          <a:xfrm>
            <a:off x="2246499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74" name="object 2374"/>
          <p:cNvSpPr/>
          <p:nvPr/>
        </p:nvSpPr>
        <p:spPr>
          <a:xfrm>
            <a:off x="2261627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75" name="object 2375"/>
          <p:cNvSpPr/>
          <p:nvPr/>
        </p:nvSpPr>
        <p:spPr>
          <a:xfrm>
            <a:off x="2276754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76" name="object 2376"/>
          <p:cNvSpPr/>
          <p:nvPr/>
        </p:nvSpPr>
        <p:spPr>
          <a:xfrm>
            <a:off x="2291882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77" name="object 2377"/>
          <p:cNvSpPr/>
          <p:nvPr/>
        </p:nvSpPr>
        <p:spPr>
          <a:xfrm>
            <a:off x="2307010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78" name="object 2378"/>
          <p:cNvSpPr/>
          <p:nvPr/>
        </p:nvSpPr>
        <p:spPr>
          <a:xfrm>
            <a:off x="2322138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79" name="object 2379"/>
          <p:cNvSpPr/>
          <p:nvPr/>
        </p:nvSpPr>
        <p:spPr>
          <a:xfrm>
            <a:off x="2337266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80" name="object 2380"/>
          <p:cNvSpPr/>
          <p:nvPr/>
        </p:nvSpPr>
        <p:spPr>
          <a:xfrm>
            <a:off x="2352394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81" name="object 2381"/>
          <p:cNvSpPr/>
          <p:nvPr/>
        </p:nvSpPr>
        <p:spPr>
          <a:xfrm>
            <a:off x="2367522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82" name="object 2382"/>
          <p:cNvSpPr/>
          <p:nvPr/>
        </p:nvSpPr>
        <p:spPr>
          <a:xfrm>
            <a:off x="2382650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83" name="object 2383"/>
          <p:cNvSpPr/>
          <p:nvPr/>
        </p:nvSpPr>
        <p:spPr>
          <a:xfrm>
            <a:off x="2397778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84" name="object 2384"/>
          <p:cNvSpPr/>
          <p:nvPr/>
        </p:nvSpPr>
        <p:spPr>
          <a:xfrm>
            <a:off x="2412906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85" name="object 2385"/>
          <p:cNvSpPr/>
          <p:nvPr/>
        </p:nvSpPr>
        <p:spPr>
          <a:xfrm>
            <a:off x="2428034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86" name="object 2386"/>
          <p:cNvSpPr/>
          <p:nvPr/>
        </p:nvSpPr>
        <p:spPr>
          <a:xfrm>
            <a:off x="2443162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87" name="object 2387"/>
          <p:cNvSpPr/>
          <p:nvPr/>
        </p:nvSpPr>
        <p:spPr>
          <a:xfrm>
            <a:off x="2458290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88" name="object 2388"/>
          <p:cNvSpPr/>
          <p:nvPr/>
        </p:nvSpPr>
        <p:spPr>
          <a:xfrm>
            <a:off x="2473418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89" name="object 2389"/>
          <p:cNvSpPr/>
          <p:nvPr/>
        </p:nvSpPr>
        <p:spPr>
          <a:xfrm>
            <a:off x="2488546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90" name="object 2390"/>
          <p:cNvSpPr/>
          <p:nvPr/>
        </p:nvSpPr>
        <p:spPr>
          <a:xfrm>
            <a:off x="2503674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91" name="object 2391"/>
          <p:cNvSpPr/>
          <p:nvPr/>
        </p:nvSpPr>
        <p:spPr>
          <a:xfrm>
            <a:off x="2518802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92" name="object 2392"/>
          <p:cNvSpPr/>
          <p:nvPr/>
        </p:nvSpPr>
        <p:spPr>
          <a:xfrm>
            <a:off x="2533929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93" name="object 2393"/>
          <p:cNvSpPr/>
          <p:nvPr/>
        </p:nvSpPr>
        <p:spPr>
          <a:xfrm>
            <a:off x="2549057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94" name="object 2394"/>
          <p:cNvSpPr/>
          <p:nvPr/>
        </p:nvSpPr>
        <p:spPr>
          <a:xfrm>
            <a:off x="2564185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95" name="object 2395"/>
          <p:cNvSpPr/>
          <p:nvPr/>
        </p:nvSpPr>
        <p:spPr>
          <a:xfrm>
            <a:off x="2579313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96" name="object 2396"/>
          <p:cNvSpPr/>
          <p:nvPr/>
        </p:nvSpPr>
        <p:spPr>
          <a:xfrm>
            <a:off x="2594441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97" name="object 2397"/>
          <p:cNvSpPr/>
          <p:nvPr/>
        </p:nvSpPr>
        <p:spPr>
          <a:xfrm>
            <a:off x="2609569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98" name="object 2398"/>
          <p:cNvSpPr/>
          <p:nvPr/>
        </p:nvSpPr>
        <p:spPr>
          <a:xfrm>
            <a:off x="2624697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399" name="object 2399"/>
          <p:cNvSpPr/>
          <p:nvPr/>
        </p:nvSpPr>
        <p:spPr>
          <a:xfrm>
            <a:off x="2639825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00" name="object 2400"/>
          <p:cNvSpPr/>
          <p:nvPr/>
        </p:nvSpPr>
        <p:spPr>
          <a:xfrm>
            <a:off x="2654953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01" name="object 2401"/>
          <p:cNvSpPr/>
          <p:nvPr/>
        </p:nvSpPr>
        <p:spPr>
          <a:xfrm>
            <a:off x="2670081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02" name="object 2402"/>
          <p:cNvSpPr/>
          <p:nvPr/>
        </p:nvSpPr>
        <p:spPr>
          <a:xfrm>
            <a:off x="2685209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03" name="object 2403"/>
          <p:cNvSpPr/>
          <p:nvPr/>
        </p:nvSpPr>
        <p:spPr>
          <a:xfrm>
            <a:off x="2700337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04" name="object 2404"/>
          <p:cNvSpPr/>
          <p:nvPr/>
        </p:nvSpPr>
        <p:spPr>
          <a:xfrm>
            <a:off x="2715465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05" name="object 2405"/>
          <p:cNvSpPr/>
          <p:nvPr/>
        </p:nvSpPr>
        <p:spPr>
          <a:xfrm>
            <a:off x="2730593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06" name="object 2406"/>
          <p:cNvSpPr/>
          <p:nvPr/>
        </p:nvSpPr>
        <p:spPr>
          <a:xfrm>
            <a:off x="2745721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07" name="object 2407"/>
          <p:cNvSpPr/>
          <p:nvPr/>
        </p:nvSpPr>
        <p:spPr>
          <a:xfrm>
            <a:off x="2760849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08" name="object 2408"/>
          <p:cNvSpPr/>
          <p:nvPr/>
        </p:nvSpPr>
        <p:spPr>
          <a:xfrm>
            <a:off x="2775977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09" name="object 2409"/>
          <p:cNvSpPr/>
          <p:nvPr/>
        </p:nvSpPr>
        <p:spPr>
          <a:xfrm>
            <a:off x="2791104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10" name="object 2410"/>
          <p:cNvSpPr/>
          <p:nvPr/>
        </p:nvSpPr>
        <p:spPr>
          <a:xfrm>
            <a:off x="2806232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11" name="object 2411"/>
          <p:cNvSpPr/>
          <p:nvPr/>
        </p:nvSpPr>
        <p:spPr>
          <a:xfrm>
            <a:off x="2821360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12" name="object 2412"/>
          <p:cNvSpPr/>
          <p:nvPr/>
        </p:nvSpPr>
        <p:spPr>
          <a:xfrm>
            <a:off x="2836488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13" name="object 2413"/>
          <p:cNvSpPr/>
          <p:nvPr/>
        </p:nvSpPr>
        <p:spPr>
          <a:xfrm>
            <a:off x="2851616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14" name="object 2414"/>
          <p:cNvSpPr/>
          <p:nvPr/>
        </p:nvSpPr>
        <p:spPr>
          <a:xfrm>
            <a:off x="2866744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15" name="object 2415"/>
          <p:cNvSpPr/>
          <p:nvPr/>
        </p:nvSpPr>
        <p:spPr>
          <a:xfrm>
            <a:off x="2881872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16" name="object 2416"/>
          <p:cNvSpPr/>
          <p:nvPr/>
        </p:nvSpPr>
        <p:spPr>
          <a:xfrm>
            <a:off x="2897000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17" name="object 2417"/>
          <p:cNvSpPr/>
          <p:nvPr/>
        </p:nvSpPr>
        <p:spPr>
          <a:xfrm>
            <a:off x="2912128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18" name="object 2418"/>
          <p:cNvSpPr/>
          <p:nvPr/>
        </p:nvSpPr>
        <p:spPr>
          <a:xfrm>
            <a:off x="2927256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19" name="object 2419"/>
          <p:cNvSpPr/>
          <p:nvPr/>
        </p:nvSpPr>
        <p:spPr>
          <a:xfrm>
            <a:off x="2942384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20" name="object 2420"/>
          <p:cNvSpPr/>
          <p:nvPr/>
        </p:nvSpPr>
        <p:spPr>
          <a:xfrm>
            <a:off x="2957512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21" name="object 2421"/>
          <p:cNvSpPr/>
          <p:nvPr/>
        </p:nvSpPr>
        <p:spPr>
          <a:xfrm>
            <a:off x="2972640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22" name="object 2422"/>
          <p:cNvSpPr/>
          <p:nvPr/>
        </p:nvSpPr>
        <p:spPr>
          <a:xfrm>
            <a:off x="2987768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23" name="object 2423"/>
          <p:cNvSpPr/>
          <p:nvPr/>
        </p:nvSpPr>
        <p:spPr>
          <a:xfrm>
            <a:off x="3002896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24" name="object 2424"/>
          <p:cNvSpPr/>
          <p:nvPr/>
        </p:nvSpPr>
        <p:spPr>
          <a:xfrm>
            <a:off x="3018024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25" name="object 2425"/>
          <p:cNvSpPr/>
          <p:nvPr/>
        </p:nvSpPr>
        <p:spPr>
          <a:xfrm>
            <a:off x="3033152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26" name="object 2426"/>
          <p:cNvSpPr/>
          <p:nvPr/>
        </p:nvSpPr>
        <p:spPr>
          <a:xfrm>
            <a:off x="3048279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27" name="object 2427"/>
          <p:cNvSpPr/>
          <p:nvPr/>
        </p:nvSpPr>
        <p:spPr>
          <a:xfrm>
            <a:off x="3063407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28" name="object 2428"/>
          <p:cNvSpPr/>
          <p:nvPr/>
        </p:nvSpPr>
        <p:spPr>
          <a:xfrm>
            <a:off x="3078535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29" name="object 2429"/>
          <p:cNvSpPr/>
          <p:nvPr/>
        </p:nvSpPr>
        <p:spPr>
          <a:xfrm>
            <a:off x="3093663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30" name="object 2430"/>
          <p:cNvSpPr/>
          <p:nvPr/>
        </p:nvSpPr>
        <p:spPr>
          <a:xfrm>
            <a:off x="3108791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31" name="object 2431"/>
          <p:cNvSpPr/>
          <p:nvPr/>
        </p:nvSpPr>
        <p:spPr>
          <a:xfrm>
            <a:off x="3123919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32" name="object 2432"/>
          <p:cNvSpPr/>
          <p:nvPr/>
        </p:nvSpPr>
        <p:spPr>
          <a:xfrm>
            <a:off x="3139047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33" name="object 2433"/>
          <p:cNvSpPr/>
          <p:nvPr/>
        </p:nvSpPr>
        <p:spPr>
          <a:xfrm>
            <a:off x="3154175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34" name="object 2434"/>
          <p:cNvSpPr/>
          <p:nvPr/>
        </p:nvSpPr>
        <p:spPr>
          <a:xfrm>
            <a:off x="3169303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35" name="object 2435"/>
          <p:cNvSpPr/>
          <p:nvPr/>
        </p:nvSpPr>
        <p:spPr>
          <a:xfrm>
            <a:off x="3184431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36" name="object 2436"/>
          <p:cNvSpPr/>
          <p:nvPr/>
        </p:nvSpPr>
        <p:spPr>
          <a:xfrm>
            <a:off x="3199559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37" name="object 2437"/>
          <p:cNvSpPr/>
          <p:nvPr/>
        </p:nvSpPr>
        <p:spPr>
          <a:xfrm>
            <a:off x="3214687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38" name="object 2438"/>
          <p:cNvSpPr/>
          <p:nvPr/>
        </p:nvSpPr>
        <p:spPr>
          <a:xfrm>
            <a:off x="3229815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39" name="object 2439"/>
          <p:cNvSpPr/>
          <p:nvPr/>
        </p:nvSpPr>
        <p:spPr>
          <a:xfrm>
            <a:off x="3244943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40" name="object 2440"/>
          <p:cNvSpPr/>
          <p:nvPr/>
        </p:nvSpPr>
        <p:spPr>
          <a:xfrm>
            <a:off x="3260071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41" name="object 2441"/>
          <p:cNvSpPr/>
          <p:nvPr/>
        </p:nvSpPr>
        <p:spPr>
          <a:xfrm>
            <a:off x="3275199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42" name="object 2442"/>
          <p:cNvSpPr/>
          <p:nvPr/>
        </p:nvSpPr>
        <p:spPr>
          <a:xfrm>
            <a:off x="3290327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43" name="object 2443"/>
          <p:cNvSpPr/>
          <p:nvPr/>
        </p:nvSpPr>
        <p:spPr>
          <a:xfrm>
            <a:off x="3305454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44" name="object 2444"/>
          <p:cNvSpPr/>
          <p:nvPr/>
        </p:nvSpPr>
        <p:spPr>
          <a:xfrm>
            <a:off x="3320582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45" name="object 2445"/>
          <p:cNvSpPr/>
          <p:nvPr/>
        </p:nvSpPr>
        <p:spPr>
          <a:xfrm>
            <a:off x="3335710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46" name="object 2446"/>
          <p:cNvSpPr/>
          <p:nvPr/>
        </p:nvSpPr>
        <p:spPr>
          <a:xfrm>
            <a:off x="3350838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47" name="object 2447"/>
          <p:cNvSpPr/>
          <p:nvPr/>
        </p:nvSpPr>
        <p:spPr>
          <a:xfrm>
            <a:off x="3365966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48" name="object 2448"/>
          <p:cNvSpPr/>
          <p:nvPr/>
        </p:nvSpPr>
        <p:spPr>
          <a:xfrm>
            <a:off x="3381094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49" name="object 2449"/>
          <p:cNvSpPr/>
          <p:nvPr/>
        </p:nvSpPr>
        <p:spPr>
          <a:xfrm>
            <a:off x="3396222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50" name="object 2450"/>
          <p:cNvSpPr/>
          <p:nvPr/>
        </p:nvSpPr>
        <p:spPr>
          <a:xfrm>
            <a:off x="3411350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51" name="object 2451"/>
          <p:cNvSpPr/>
          <p:nvPr/>
        </p:nvSpPr>
        <p:spPr>
          <a:xfrm>
            <a:off x="3426478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52" name="object 2452"/>
          <p:cNvSpPr/>
          <p:nvPr/>
        </p:nvSpPr>
        <p:spPr>
          <a:xfrm>
            <a:off x="3441606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53" name="object 2453"/>
          <p:cNvSpPr/>
          <p:nvPr/>
        </p:nvSpPr>
        <p:spPr>
          <a:xfrm>
            <a:off x="3456734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54" name="object 2454"/>
          <p:cNvSpPr/>
          <p:nvPr/>
        </p:nvSpPr>
        <p:spPr>
          <a:xfrm>
            <a:off x="3471862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55" name="object 2455"/>
          <p:cNvSpPr/>
          <p:nvPr/>
        </p:nvSpPr>
        <p:spPr>
          <a:xfrm>
            <a:off x="3486990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56" name="object 2456"/>
          <p:cNvSpPr/>
          <p:nvPr/>
        </p:nvSpPr>
        <p:spPr>
          <a:xfrm>
            <a:off x="3502118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57" name="object 2457"/>
          <p:cNvSpPr/>
          <p:nvPr/>
        </p:nvSpPr>
        <p:spPr>
          <a:xfrm>
            <a:off x="3517246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58" name="object 2458"/>
          <p:cNvSpPr/>
          <p:nvPr/>
        </p:nvSpPr>
        <p:spPr>
          <a:xfrm>
            <a:off x="3532374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59" name="object 2459"/>
          <p:cNvSpPr/>
          <p:nvPr/>
        </p:nvSpPr>
        <p:spPr>
          <a:xfrm>
            <a:off x="3547502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60" name="object 2460"/>
          <p:cNvSpPr/>
          <p:nvPr/>
        </p:nvSpPr>
        <p:spPr>
          <a:xfrm>
            <a:off x="3562629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61" name="object 2461"/>
          <p:cNvSpPr/>
          <p:nvPr/>
        </p:nvSpPr>
        <p:spPr>
          <a:xfrm>
            <a:off x="3577757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62" name="object 2462"/>
          <p:cNvSpPr/>
          <p:nvPr/>
        </p:nvSpPr>
        <p:spPr>
          <a:xfrm>
            <a:off x="3592885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63" name="object 2463"/>
          <p:cNvSpPr/>
          <p:nvPr/>
        </p:nvSpPr>
        <p:spPr>
          <a:xfrm>
            <a:off x="3608013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64" name="object 2464"/>
          <p:cNvSpPr/>
          <p:nvPr/>
        </p:nvSpPr>
        <p:spPr>
          <a:xfrm>
            <a:off x="3623141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65" name="object 2465"/>
          <p:cNvSpPr/>
          <p:nvPr/>
        </p:nvSpPr>
        <p:spPr>
          <a:xfrm>
            <a:off x="3638269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66" name="object 2466"/>
          <p:cNvSpPr/>
          <p:nvPr/>
        </p:nvSpPr>
        <p:spPr>
          <a:xfrm>
            <a:off x="3653397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67" name="object 2467"/>
          <p:cNvSpPr/>
          <p:nvPr/>
        </p:nvSpPr>
        <p:spPr>
          <a:xfrm>
            <a:off x="3668525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68" name="object 2468"/>
          <p:cNvSpPr/>
          <p:nvPr/>
        </p:nvSpPr>
        <p:spPr>
          <a:xfrm>
            <a:off x="3683653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69" name="object 2469"/>
          <p:cNvSpPr/>
          <p:nvPr/>
        </p:nvSpPr>
        <p:spPr>
          <a:xfrm>
            <a:off x="3698781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70" name="object 2470"/>
          <p:cNvSpPr/>
          <p:nvPr/>
        </p:nvSpPr>
        <p:spPr>
          <a:xfrm>
            <a:off x="3713909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71" name="object 2471"/>
          <p:cNvSpPr/>
          <p:nvPr/>
        </p:nvSpPr>
        <p:spPr>
          <a:xfrm>
            <a:off x="3729037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72" name="object 2472"/>
          <p:cNvSpPr/>
          <p:nvPr/>
        </p:nvSpPr>
        <p:spPr>
          <a:xfrm>
            <a:off x="3744165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73" name="object 2473"/>
          <p:cNvSpPr/>
          <p:nvPr/>
        </p:nvSpPr>
        <p:spPr>
          <a:xfrm>
            <a:off x="3759293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74" name="object 2474"/>
          <p:cNvSpPr/>
          <p:nvPr/>
        </p:nvSpPr>
        <p:spPr>
          <a:xfrm>
            <a:off x="3774421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75" name="object 2475"/>
          <p:cNvSpPr/>
          <p:nvPr/>
        </p:nvSpPr>
        <p:spPr>
          <a:xfrm>
            <a:off x="3789549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76" name="object 2476"/>
          <p:cNvSpPr/>
          <p:nvPr/>
        </p:nvSpPr>
        <p:spPr>
          <a:xfrm>
            <a:off x="3804677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77" name="object 2477"/>
          <p:cNvSpPr/>
          <p:nvPr/>
        </p:nvSpPr>
        <p:spPr>
          <a:xfrm>
            <a:off x="3819804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78" name="object 2478"/>
          <p:cNvSpPr/>
          <p:nvPr/>
        </p:nvSpPr>
        <p:spPr>
          <a:xfrm>
            <a:off x="3834932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79" name="object 2479"/>
          <p:cNvSpPr/>
          <p:nvPr/>
        </p:nvSpPr>
        <p:spPr>
          <a:xfrm>
            <a:off x="3850060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80" name="object 2480"/>
          <p:cNvSpPr/>
          <p:nvPr/>
        </p:nvSpPr>
        <p:spPr>
          <a:xfrm>
            <a:off x="3865188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81" name="object 2481"/>
          <p:cNvSpPr/>
          <p:nvPr/>
        </p:nvSpPr>
        <p:spPr>
          <a:xfrm>
            <a:off x="3880316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82" name="object 2482"/>
          <p:cNvSpPr/>
          <p:nvPr/>
        </p:nvSpPr>
        <p:spPr>
          <a:xfrm>
            <a:off x="3895444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83" name="object 2483"/>
          <p:cNvSpPr/>
          <p:nvPr/>
        </p:nvSpPr>
        <p:spPr>
          <a:xfrm>
            <a:off x="3910572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84" name="object 2484"/>
          <p:cNvSpPr/>
          <p:nvPr/>
        </p:nvSpPr>
        <p:spPr>
          <a:xfrm>
            <a:off x="3925700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85" name="object 2485"/>
          <p:cNvSpPr/>
          <p:nvPr/>
        </p:nvSpPr>
        <p:spPr>
          <a:xfrm>
            <a:off x="3940828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86" name="object 2486"/>
          <p:cNvSpPr/>
          <p:nvPr/>
        </p:nvSpPr>
        <p:spPr>
          <a:xfrm>
            <a:off x="3955956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87" name="object 2487"/>
          <p:cNvSpPr/>
          <p:nvPr/>
        </p:nvSpPr>
        <p:spPr>
          <a:xfrm>
            <a:off x="3971084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88" name="object 2488"/>
          <p:cNvSpPr/>
          <p:nvPr/>
        </p:nvSpPr>
        <p:spPr>
          <a:xfrm>
            <a:off x="3986212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89" name="object 2489"/>
          <p:cNvSpPr/>
          <p:nvPr/>
        </p:nvSpPr>
        <p:spPr>
          <a:xfrm>
            <a:off x="4001340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90" name="object 2490"/>
          <p:cNvSpPr/>
          <p:nvPr/>
        </p:nvSpPr>
        <p:spPr>
          <a:xfrm>
            <a:off x="4016468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91" name="object 2491"/>
          <p:cNvSpPr/>
          <p:nvPr/>
        </p:nvSpPr>
        <p:spPr>
          <a:xfrm>
            <a:off x="4031596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92" name="object 2492"/>
          <p:cNvSpPr/>
          <p:nvPr/>
        </p:nvSpPr>
        <p:spPr>
          <a:xfrm>
            <a:off x="4046724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93" name="object 2493"/>
          <p:cNvSpPr/>
          <p:nvPr/>
        </p:nvSpPr>
        <p:spPr>
          <a:xfrm>
            <a:off x="4061852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94" name="object 2494"/>
          <p:cNvSpPr/>
          <p:nvPr/>
        </p:nvSpPr>
        <p:spPr>
          <a:xfrm>
            <a:off x="4076979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95" name="object 2495"/>
          <p:cNvSpPr/>
          <p:nvPr/>
        </p:nvSpPr>
        <p:spPr>
          <a:xfrm>
            <a:off x="4092107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96" name="object 2496"/>
          <p:cNvSpPr/>
          <p:nvPr/>
        </p:nvSpPr>
        <p:spPr>
          <a:xfrm>
            <a:off x="4107235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97" name="object 2497"/>
          <p:cNvSpPr/>
          <p:nvPr/>
        </p:nvSpPr>
        <p:spPr>
          <a:xfrm>
            <a:off x="4122363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98" name="object 2498"/>
          <p:cNvSpPr/>
          <p:nvPr/>
        </p:nvSpPr>
        <p:spPr>
          <a:xfrm>
            <a:off x="4137491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499" name="object 2499"/>
          <p:cNvSpPr/>
          <p:nvPr/>
        </p:nvSpPr>
        <p:spPr>
          <a:xfrm>
            <a:off x="4152619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00" name="object 2500"/>
          <p:cNvSpPr/>
          <p:nvPr/>
        </p:nvSpPr>
        <p:spPr>
          <a:xfrm>
            <a:off x="4167747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01" name="object 2501"/>
          <p:cNvSpPr/>
          <p:nvPr/>
        </p:nvSpPr>
        <p:spPr>
          <a:xfrm>
            <a:off x="4182875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02" name="object 2502"/>
          <p:cNvSpPr/>
          <p:nvPr/>
        </p:nvSpPr>
        <p:spPr>
          <a:xfrm>
            <a:off x="4198003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03" name="object 2503"/>
          <p:cNvSpPr/>
          <p:nvPr/>
        </p:nvSpPr>
        <p:spPr>
          <a:xfrm>
            <a:off x="4213131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04" name="object 2504"/>
          <p:cNvSpPr/>
          <p:nvPr/>
        </p:nvSpPr>
        <p:spPr>
          <a:xfrm>
            <a:off x="4228259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05" name="object 2505"/>
          <p:cNvSpPr/>
          <p:nvPr/>
        </p:nvSpPr>
        <p:spPr>
          <a:xfrm>
            <a:off x="4243387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06" name="object 2506"/>
          <p:cNvSpPr/>
          <p:nvPr/>
        </p:nvSpPr>
        <p:spPr>
          <a:xfrm>
            <a:off x="4258515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07" name="object 2507"/>
          <p:cNvSpPr/>
          <p:nvPr/>
        </p:nvSpPr>
        <p:spPr>
          <a:xfrm>
            <a:off x="4273643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08" name="object 2508"/>
          <p:cNvSpPr/>
          <p:nvPr/>
        </p:nvSpPr>
        <p:spPr>
          <a:xfrm>
            <a:off x="4288771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09" name="object 2509"/>
          <p:cNvSpPr/>
          <p:nvPr/>
        </p:nvSpPr>
        <p:spPr>
          <a:xfrm>
            <a:off x="4303899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10" name="object 2510"/>
          <p:cNvSpPr/>
          <p:nvPr/>
        </p:nvSpPr>
        <p:spPr>
          <a:xfrm>
            <a:off x="4319027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11" name="object 2511"/>
          <p:cNvSpPr/>
          <p:nvPr/>
        </p:nvSpPr>
        <p:spPr>
          <a:xfrm>
            <a:off x="4334154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12" name="object 2512"/>
          <p:cNvSpPr/>
          <p:nvPr/>
        </p:nvSpPr>
        <p:spPr>
          <a:xfrm>
            <a:off x="4349282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13" name="object 2513"/>
          <p:cNvSpPr/>
          <p:nvPr/>
        </p:nvSpPr>
        <p:spPr>
          <a:xfrm>
            <a:off x="4364410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14" name="object 2514"/>
          <p:cNvSpPr/>
          <p:nvPr/>
        </p:nvSpPr>
        <p:spPr>
          <a:xfrm>
            <a:off x="4379538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15" name="object 2515"/>
          <p:cNvSpPr/>
          <p:nvPr/>
        </p:nvSpPr>
        <p:spPr>
          <a:xfrm>
            <a:off x="4394666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16" name="object 2516"/>
          <p:cNvSpPr/>
          <p:nvPr/>
        </p:nvSpPr>
        <p:spPr>
          <a:xfrm>
            <a:off x="4409794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17" name="object 2517"/>
          <p:cNvSpPr/>
          <p:nvPr/>
        </p:nvSpPr>
        <p:spPr>
          <a:xfrm>
            <a:off x="4424922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18" name="object 2518"/>
          <p:cNvSpPr/>
          <p:nvPr/>
        </p:nvSpPr>
        <p:spPr>
          <a:xfrm>
            <a:off x="4440050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19" name="object 2519"/>
          <p:cNvSpPr/>
          <p:nvPr/>
        </p:nvSpPr>
        <p:spPr>
          <a:xfrm>
            <a:off x="4455178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20" name="object 2520"/>
          <p:cNvSpPr/>
          <p:nvPr/>
        </p:nvSpPr>
        <p:spPr>
          <a:xfrm>
            <a:off x="4470305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21" name="object 2521"/>
          <p:cNvSpPr/>
          <p:nvPr/>
        </p:nvSpPr>
        <p:spPr>
          <a:xfrm>
            <a:off x="4485434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22" name="object 2522"/>
          <p:cNvSpPr/>
          <p:nvPr/>
        </p:nvSpPr>
        <p:spPr>
          <a:xfrm>
            <a:off x="4500562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23" name="object 2523"/>
          <p:cNvSpPr/>
          <p:nvPr/>
        </p:nvSpPr>
        <p:spPr>
          <a:xfrm>
            <a:off x="4515690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24" name="object 2524"/>
          <p:cNvSpPr/>
          <p:nvPr/>
        </p:nvSpPr>
        <p:spPr>
          <a:xfrm>
            <a:off x="4530818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25" name="object 2525"/>
          <p:cNvSpPr/>
          <p:nvPr/>
        </p:nvSpPr>
        <p:spPr>
          <a:xfrm>
            <a:off x="4545945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26" name="object 2526"/>
          <p:cNvSpPr/>
          <p:nvPr/>
        </p:nvSpPr>
        <p:spPr>
          <a:xfrm>
            <a:off x="4561074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27" name="object 2527"/>
          <p:cNvSpPr/>
          <p:nvPr/>
        </p:nvSpPr>
        <p:spPr>
          <a:xfrm>
            <a:off x="4576202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28" name="object 2528"/>
          <p:cNvSpPr/>
          <p:nvPr/>
        </p:nvSpPr>
        <p:spPr>
          <a:xfrm>
            <a:off x="4591329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29" name="object 2529"/>
          <p:cNvSpPr/>
          <p:nvPr/>
        </p:nvSpPr>
        <p:spPr>
          <a:xfrm>
            <a:off x="4606457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30" name="object 2530"/>
          <p:cNvSpPr/>
          <p:nvPr/>
        </p:nvSpPr>
        <p:spPr>
          <a:xfrm>
            <a:off x="4621584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31" name="object 2531"/>
          <p:cNvSpPr/>
          <p:nvPr/>
        </p:nvSpPr>
        <p:spPr>
          <a:xfrm>
            <a:off x="4636713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32" name="object 2532"/>
          <p:cNvSpPr/>
          <p:nvPr/>
        </p:nvSpPr>
        <p:spPr>
          <a:xfrm>
            <a:off x="4651841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33" name="object 2533"/>
          <p:cNvSpPr/>
          <p:nvPr/>
        </p:nvSpPr>
        <p:spPr>
          <a:xfrm>
            <a:off x="4666969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34" name="object 2534"/>
          <p:cNvSpPr/>
          <p:nvPr/>
        </p:nvSpPr>
        <p:spPr>
          <a:xfrm>
            <a:off x="4682097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35" name="object 2535"/>
          <p:cNvSpPr/>
          <p:nvPr/>
        </p:nvSpPr>
        <p:spPr>
          <a:xfrm>
            <a:off x="4697224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36" name="object 2536"/>
          <p:cNvSpPr/>
          <p:nvPr/>
        </p:nvSpPr>
        <p:spPr>
          <a:xfrm>
            <a:off x="4712353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37" name="object 2537"/>
          <p:cNvSpPr/>
          <p:nvPr/>
        </p:nvSpPr>
        <p:spPr>
          <a:xfrm>
            <a:off x="4727481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38" name="object 2538"/>
          <p:cNvSpPr/>
          <p:nvPr/>
        </p:nvSpPr>
        <p:spPr>
          <a:xfrm>
            <a:off x="4742609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39" name="object 2539"/>
          <p:cNvSpPr/>
          <p:nvPr/>
        </p:nvSpPr>
        <p:spPr>
          <a:xfrm>
            <a:off x="4757737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40" name="object 2540"/>
          <p:cNvSpPr/>
          <p:nvPr/>
        </p:nvSpPr>
        <p:spPr>
          <a:xfrm>
            <a:off x="4772864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41" name="object 2541"/>
          <p:cNvSpPr/>
          <p:nvPr/>
        </p:nvSpPr>
        <p:spPr>
          <a:xfrm>
            <a:off x="4787993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42" name="object 2542"/>
          <p:cNvSpPr/>
          <p:nvPr/>
        </p:nvSpPr>
        <p:spPr>
          <a:xfrm>
            <a:off x="4803121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43" name="object 2543"/>
          <p:cNvSpPr/>
          <p:nvPr/>
        </p:nvSpPr>
        <p:spPr>
          <a:xfrm>
            <a:off x="4818249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44" name="object 2544"/>
          <p:cNvSpPr/>
          <p:nvPr/>
        </p:nvSpPr>
        <p:spPr>
          <a:xfrm>
            <a:off x="4833377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45" name="object 2545"/>
          <p:cNvSpPr/>
          <p:nvPr/>
        </p:nvSpPr>
        <p:spPr>
          <a:xfrm>
            <a:off x="4848504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46" name="object 2546"/>
          <p:cNvSpPr/>
          <p:nvPr/>
        </p:nvSpPr>
        <p:spPr>
          <a:xfrm>
            <a:off x="4863632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47" name="object 2547"/>
          <p:cNvSpPr/>
          <p:nvPr/>
        </p:nvSpPr>
        <p:spPr>
          <a:xfrm>
            <a:off x="4878760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48" name="object 2548"/>
          <p:cNvSpPr/>
          <p:nvPr/>
        </p:nvSpPr>
        <p:spPr>
          <a:xfrm>
            <a:off x="4893888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49" name="object 2549"/>
          <p:cNvSpPr/>
          <p:nvPr/>
        </p:nvSpPr>
        <p:spPr>
          <a:xfrm>
            <a:off x="4909016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50" name="object 2550"/>
          <p:cNvSpPr/>
          <p:nvPr/>
        </p:nvSpPr>
        <p:spPr>
          <a:xfrm>
            <a:off x="4924143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51" name="object 2551"/>
          <p:cNvSpPr/>
          <p:nvPr/>
        </p:nvSpPr>
        <p:spPr>
          <a:xfrm>
            <a:off x="4939272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52" name="object 2552"/>
          <p:cNvSpPr/>
          <p:nvPr/>
        </p:nvSpPr>
        <p:spPr>
          <a:xfrm>
            <a:off x="4954400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53" name="object 2553"/>
          <p:cNvSpPr/>
          <p:nvPr/>
        </p:nvSpPr>
        <p:spPr>
          <a:xfrm>
            <a:off x="4969528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54" name="object 2554"/>
          <p:cNvSpPr/>
          <p:nvPr/>
        </p:nvSpPr>
        <p:spPr>
          <a:xfrm>
            <a:off x="4984656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55" name="object 2555"/>
          <p:cNvSpPr/>
          <p:nvPr/>
        </p:nvSpPr>
        <p:spPr>
          <a:xfrm>
            <a:off x="4999783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56" name="object 2556"/>
          <p:cNvSpPr/>
          <p:nvPr/>
        </p:nvSpPr>
        <p:spPr>
          <a:xfrm>
            <a:off x="5014912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57" name="object 2557"/>
          <p:cNvSpPr/>
          <p:nvPr/>
        </p:nvSpPr>
        <p:spPr>
          <a:xfrm>
            <a:off x="5030040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58" name="object 2558"/>
          <p:cNvSpPr/>
          <p:nvPr/>
        </p:nvSpPr>
        <p:spPr>
          <a:xfrm>
            <a:off x="5045168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59" name="object 2559"/>
          <p:cNvSpPr/>
          <p:nvPr/>
        </p:nvSpPr>
        <p:spPr>
          <a:xfrm>
            <a:off x="5060296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60" name="object 2560"/>
          <p:cNvSpPr/>
          <p:nvPr/>
        </p:nvSpPr>
        <p:spPr>
          <a:xfrm>
            <a:off x="5075423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61" name="object 2561"/>
          <p:cNvSpPr/>
          <p:nvPr/>
        </p:nvSpPr>
        <p:spPr>
          <a:xfrm>
            <a:off x="5090552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62" name="object 2562"/>
          <p:cNvSpPr/>
          <p:nvPr/>
        </p:nvSpPr>
        <p:spPr>
          <a:xfrm>
            <a:off x="5105679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63" name="object 2563"/>
          <p:cNvSpPr/>
          <p:nvPr/>
        </p:nvSpPr>
        <p:spPr>
          <a:xfrm>
            <a:off x="5120807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64" name="object 2564"/>
          <p:cNvSpPr/>
          <p:nvPr/>
        </p:nvSpPr>
        <p:spPr>
          <a:xfrm>
            <a:off x="5135935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65" name="object 2565"/>
          <p:cNvSpPr/>
          <p:nvPr/>
        </p:nvSpPr>
        <p:spPr>
          <a:xfrm>
            <a:off x="5151062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66" name="object 2566"/>
          <p:cNvSpPr/>
          <p:nvPr/>
        </p:nvSpPr>
        <p:spPr>
          <a:xfrm>
            <a:off x="5166191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67" name="object 2567"/>
          <p:cNvSpPr/>
          <p:nvPr/>
        </p:nvSpPr>
        <p:spPr>
          <a:xfrm>
            <a:off x="5181319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68" name="object 2568"/>
          <p:cNvSpPr/>
          <p:nvPr/>
        </p:nvSpPr>
        <p:spPr>
          <a:xfrm>
            <a:off x="5196447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69" name="object 2569"/>
          <p:cNvSpPr/>
          <p:nvPr/>
        </p:nvSpPr>
        <p:spPr>
          <a:xfrm>
            <a:off x="5211575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70" name="object 2570"/>
          <p:cNvSpPr/>
          <p:nvPr/>
        </p:nvSpPr>
        <p:spPr>
          <a:xfrm>
            <a:off x="5226702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71" name="object 2571"/>
          <p:cNvSpPr/>
          <p:nvPr/>
        </p:nvSpPr>
        <p:spPr>
          <a:xfrm>
            <a:off x="5241831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72" name="object 2572"/>
          <p:cNvSpPr/>
          <p:nvPr/>
        </p:nvSpPr>
        <p:spPr>
          <a:xfrm>
            <a:off x="5256959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73" name="object 2573"/>
          <p:cNvSpPr/>
          <p:nvPr/>
        </p:nvSpPr>
        <p:spPr>
          <a:xfrm>
            <a:off x="5272087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74" name="object 2574"/>
          <p:cNvSpPr/>
          <p:nvPr/>
        </p:nvSpPr>
        <p:spPr>
          <a:xfrm>
            <a:off x="5287215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75" name="object 2575"/>
          <p:cNvSpPr/>
          <p:nvPr/>
        </p:nvSpPr>
        <p:spPr>
          <a:xfrm>
            <a:off x="5302342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76" name="object 2576"/>
          <p:cNvSpPr/>
          <p:nvPr/>
        </p:nvSpPr>
        <p:spPr>
          <a:xfrm>
            <a:off x="5317471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77" name="object 2577"/>
          <p:cNvSpPr/>
          <p:nvPr/>
        </p:nvSpPr>
        <p:spPr>
          <a:xfrm>
            <a:off x="5332599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78" name="object 2578"/>
          <p:cNvSpPr/>
          <p:nvPr/>
        </p:nvSpPr>
        <p:spPr>
          <a:xfrm>
            <a:off x="5347727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79" name="object 2579"/>
          <p:cNvSpPr/>
          <p:nvPr/>
        </p:nvSpPr>
        <p:spPr>
          <a:xfrm>
            <a:off x="5362854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80" name="object 2580"/>
          <p:cNvSpPr/>
          <p:nvPr/>
        </p:nvSpPr>
        <p:spPr>
          <a:xfrm>
            <a:off x="5377982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81" name="object 2581"/>
          <p:cNvSpPr/>
          <p:nvPr/>
        </p:nvSpPr>
        <p:spPr>
          <a:xfrm>
            <a:off x="5393110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82" name="object 2582"/>
          <p:cNvSpPr/>
          <p:nvPr/>
        </p:nvSpPr>
        <p:spPr>
          <a:xfrm>
            <a:off x="5408238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83" name="object 2583"/>
          <p:cNvSpPr/>
          <p:nvPr/>
        </p:nvSpPr>
        <p:spPr>
          <a:xfrm>
            <a:off x="5423366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84" name="object 2584"/>
          <p:cNvSpPr/>
          <p:nvPr/>
        </p:nvSpPr>
        <p:spPr>
          <a:xfrm>
            <a:off x="5438493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85" name="object 2585"/>
          <p:cNvSpPr/>
          <p:nvPr/>
        </p:nvSpPr>
        <p:spPr>
          <a:xfrm>
            <a:off x="5453621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86" name="object 2586"/>
          <p:cNvSpPr/>
          <p:nvPr/>
        </p:nvSpPr>
        <p:spPr>
          <a:xfrm>
            <a:off x="5468750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87" name="object 2587"/>
          <p:cNvSpPr/>
          <p:nvPr/>
        </p:nvSpPr>
        <p:spPr>
          <a:xfrm>
            <a:off x="5483878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88" name="object 2588"/>
          <p:cNvSpPr/>
          <p:nvPr/>
        </p:nvSpPr>
        <p:spPr>
          <a:xfrm>
            <a:off x="5499006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89" name="object 2589"/>
          <p:cNvSpPr/>
          <p:nvPr/>
        </p:nvSpPr>
        <p:spPr>
          <a:xfrm>
            <a:off x="5514133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90" name="object 2590"/>
          <p:cNvSpPr/>
          <p:nvPr/>
        </p:nvSpPr>
        <p:spPr>
          <a:xfrm>
            <a:off x="5529261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91" name="object 2591"/>
          <p:cNvSpPr/>
          <p:nvPr/>
        </p:nvSpPr>
        <p:spPr>
          <a:xfrm>
            <a:off x="5544390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92" name="object 2592"/>
          <p:cNvSpPr/>
          <p:nvPr/>
        </p:nvSpPr>
        <p:spPr>
          <a:xfrm>
            <a:off x="5559518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93" name="object 2593"/>
          <p:cNvSpPr/>
          <p:nvPr/>
        </p:nvSpPr>
        <p:spPr>
          <a:xfrm>
            <a:off x="5574646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94" name="object 2594"/>
          <p:cNvSpPr/>
          <p:nvPr/>
        </p:nvSpPr>
        <p:spPr>
          <a:xfrm>
            <a:off x="5589773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95" name="object 2595"/>
          <p:cNvSpPr/>
          <p:nvPr/>
        </p:nvSpPr>
        <p:spPr>
          <a:xfrm>
            <a:off x="5604901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96" name="object 2596"/>
          <p:cNvSpPr/>
          <p:nvPr/>
        </p:nvSpPr>
        <p:spPr>
          <a:xfrm>
            <a:off x="5620029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97" name="object 2597"/>
          <p:cNvSpPr/>
          <p:nvPr/>
        </p:nvSpPr>
        <p:spPr>
          <a:xfrm>
            <a:off x="5635157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98" name="object 2598"/>
          <p:cNvSpPr/>
          <p:nvPr/>
        </p:nvSpPr>
        <p:spPr>
          <a:xfrm>
            <a:off x="5650285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599" name="object 2599"/>
          <p:cNvSpPr/>
          <p:nvPr/>
        </p:nvSpPr>
        <p:spPr>
          <a:xfrm>
            <a:off x="5665412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00" name="object 2600"/>
          <p:cNvSpPr/>
          <p:nvPr/>
        </p:nvSpPr>
        <p:spPr>
          <a:xfrm>
            <a:off x="5680540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01" name="object 2601"/>
          <p:cNvSpPr/>
          <p:nvPr/>
        </p:nvSpPr>
        <p:spPr>
          <a:xfrm>
            <a:off x="5695669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02" name="object 2602"/>
          <p:cNvSpPr/>
          <p:nvPr/>
        </p:nvSpPr>
        <p:spPr>
          <a:xfrm>
            <a:off x="5710797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03" name="object 2603"/>
          <p:cNvSpPr/>
          <p:nvPr/>
        </p:nvSpPr>
        <p:spPr>
          <a:xfrm>
            <a:off x="5725925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04" name="object 2604"/>
          <p:cNvSpPr/>
          <p:nvPr/>
        </p:nvSpPr>
        <p:spPr>
          <a:xfrm>
            <a:off x="5741052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05" name="object 2605"/>
          <p:cNvSpPr/>
          <p:nvPr/>
        </p:nvSpPr>
        <p:spPr>
          <a:xfrm>
            <a:off x="5756180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06" name="object 2606"/>
          <p:cNvSpPr/>
          <p:nvPr/>
        </p:nvSpPr>
        <p:spPr>
          <a:xfrm>
            <a:off x="5771309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07" name="object 2607"/>
          <p:cNvSpPr/>
          <p:nvPr/>
        </p:nvSpPr>
        <p:spPr>
          <a:xfrm>
            <a:off x="5786437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08" name="object 2608"/>
          <p:cNvSpPr/>
          <p:nvPr/>
        </p:nvSpPr>
        <p:spPr>
          <a:xfrm>
            <a:off x="5801565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09" name="object 2609"/>
          <p:cNvSpPr/>
          <p:nvPr/>
        </p:nvSpPr>
        <p:spPr>
          <a:xfrm>
            <a:off x="5816692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10" name="object 2610"/>
          <p:cNvSpPr/>
          <p:nvPr/>
        </p:nvSpPr>
        <p:spPr>
          <a:xfrm>
            <a:off x="5831820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11" name="object 2611"/>
          <p:cNvSpPr/>
          <p:nvPr/>
        </p:nvSpPr>
        <p:spPr>
          <a:xfrm>
            <a:off x="5846949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12" name="object 2612"/>
          <p:cNvSpPr/>
          <p:nvPr/>
        </p:nvSpPr>
        <p:spPr>
          <a:xfrm>
            <a:off x="5862077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13" name="object 2613"/>
          <p:cNvSpPr/>
          <p:nvPr/>
        </p:nvSpPr>
        <p:spPr>
          <a:xfrm>
            <a:off x="5877204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14" name="object 2614"/>
          <p:cNvSpPr/>
          <p:nvPr/>
        </p:nvSpPr>
        <p:spPr>
          <a:xfrm>
            <a:off x="5892332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15" name="object 2615"/>
          <p:cNvSpPr/>
          <p:nvPr/>
        </p:nvSpPr>
        <p:spPr>
          <a:xfrm>
            <a:off x="5907460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16" name="object 2616"/>
          <p:cNvSpPr/>
          <p:nvPr/>
        </p:nvSpPr>
        <p:spPr>
          <a:xfrm>
            <a:off x="5922588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17" name="object 2617"/>
          <p:cNvSpPr/>
          <p:nvPr/>
        </p:nvSpPr>
        <p:spPr>
          <a:xfrm>
            <a:off x="5937715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18" name="object 2618"/>
          <p:cNvSpPr/>
          <p:nvPr/>
        </p:nvSpPr>
        <p:spPr>
          <a:xfrm>
            <a:off x="5952844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19" name="object 2619"/>
          <p:cNvSpPr/>
          <p:nvPr/>
        </p:nvSpPr>
        <p:spPr>
          <a:xfrm>
            <a:off x="5967971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20" name="object 2620"/>
          <p:cNvSpPr/>
          <p:nvPr/>
        </p:nvSpPr>
        <p:spPr>
          <a:xfrm>
            <a:off x="5983100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21" name="object 2621"/>
          <p:cNvSpPr/>
          <p:nvPr/>
        </p:nvSpPr>
        <p:spPr>
          <a:xfrm>
            <a:off x="5998228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22" name="object 2622"/>
          <p:cNvSpPr/>
          <p:nvPr/>
        </p:nvSpPr>
        <p:spPr>
          <a:xfrm>
            <a:off x="6013355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23" name="object 2623"/>
          <p:cNvSpPr/>
          <p:nvPr/>
        </p:nvSpPr>
        <p:spPr>
          <a:xfrm>
            <a:off x="6028484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24" name="object 2624"/>
          <p:cNvSpPr/>
          <p:nvPr/>
        </p:nvSpPr>
        <p:spPr>
          <a:xfrm>
            <a:off x="6043611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25" name="object 2625"/>
          <p:cNvSpPr/>
          <p:nvPr/>
        </p:nvSpPr>
        <p:spPr>
          <a:xfrm>
            <a:off x="6058740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26" name="object 2626"/>
          <p:cNvSpPr/>
          <p:nvPr/>
        </p:nvSpPr>
        <p:spPr>
          <a:xfrm>
            <a:off x="6073868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27" name="object 2627"/>
          <p:cNvSpPr/>
          <p:nvPr/>
        </p:nvSpPr>
        <p:spPr>
          <a:xfrm>
            <a:off x="6088995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28" name="object 2628"/>
          <p:cNvSpPr/>
          <p:nvPr/>
        </p:nvSpPr>
        <p:spPr>
          <a:xfrm>
            <a:off x="6104124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29" name="object 2629"/>
          <p:cNvSpPr/>
          <p:nvPr/>
        </p:nvSpPr>
        <p:spPr>
          <a:xfrm>
            <a:off x="6119251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30" name="object 2630"/>
          <p:cNvSpPr/>
          <p:nvPr/>
        </p:nvSpPr>
        <p:spPr>
          <a:xfrm>
            <a:off x="6134379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31" name="object 2631"/>
          <p:cNvSpPr/>
          <p:nvPr/>
        </p:nvSpPr>
        <p:spPr>
          <a:xfrm>
            <a:off x="6149507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32" name="object 2632"/>
          <p:cNvSpPr/>
          <p:nvPr/>
        </p:nvSpPr>
        <p:spPr>
          <a:xfrm>
            <a:off x="6164634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33" name="object 2633"/>
          <p:cNvSpPr/>
          <p:nvPr/>
        </p:nvSpPr>
        <p:spPr>
          <a:xfrm>
            <a:off x="6179763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34" name="object 2634"/>
          <p:cNvSpPr/>
          <p:nvPr/>
        </p:nvSpPr>
        <p:spPr>
          <a:xfrm>
            <a:off x="6194890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35" name="object 2635"/>
          <p:cNvSpPr/>
          <p:nvPr/>
        </p:nvSpPr>
        <p:spPr>
          <a:xfrm>
            <a:off x="6210019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36" name="object 2636"/>
          <p:cNvSpPr/>
          <p:nvPr/>
        </p:nvSpPr>
        <p:spPr>
          <a:xfrm>
            <a:off x="6225147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37" name="object 2637"/>
          <p:cNvSpPr/>
          <p:nvPr/>
        </p:nvSpPr>
        <p:spPr>
          <a:xfrm>
            <a:off x="6240274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38" name="object 2638"/>
          <p:cNvSpPr/>
          <p:nvPr/>
        </p:nvSpPr>
        <p:spPr>
          <a:xfrm>
            <a:off x="6255403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39" name="object 2639"/>
          <p:cNvSpPr/>
          <p:nvPr/>
        </p:nvSpPr>
        <p:spPr>
          <a:xfrm>
            <a:off x="6270530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40" name="object 2640"/>
          <p:cNvSpPr/>
          <p:nvPr/>
        </p:nvSpPr>
        <p:spPr>
          <a:xfrm>
            <a:off x="6285659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41" name="object 2641"/>
          <p:cNvSpPr/>
          <p:nvPr/>
        </p:nvSpPr>
        <p:spPr>
          <a:xfrm>
            <a:off x="6300787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42" name="object 2642"/>
          <p:cNvSpPr/>
          <p:nvPr/>
        </p:nvSpPr>
        <p:spPr>
          <a:xfrm>
            <a:off x="6315914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43" name="object 2643"/>
          <p:cNvSpPr/>
          <p:nvPr/>
        </p:nvSpPr>
        <p:spPr>
          <a:xfrm>
            <a:off x="6331043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44" name="object 2644"/>
          <p:cNvSpPr/>
          <p:nvPr/>
        </p:nvSpPr>
        <p:spPr>
          <a:xfrm>
            <a:off x="6346170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45" name="object 2645"/>
          <p:cNvSpPr/>
          <p:nvPr/>
        </p:nvSpPr>
        <p:spPr>
          <a:xfrm>
            <a:off x="6361299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46" name="object 2646"/>
          <p:cNvSpPr/>
          <p:nvPr/>
        </p:nvSpPr>
        <p:spPr>
          <a:xfrm>
            <a:off x="6376427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47" name="object 2647"/>
          <p:cNvSpPr/>
          <p:nvPr/>
        </p:nvSpPr>
        <p:spPr>
          <a:xfrm>
            <a:off x="6391554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48" name="object 2648"/>
          <p:cNvSpPr/>
          <p:nvPr/>
        </p:nvSpPr>
        <p:spPr>
          <a:xfrm>
            <a:off x="6406682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49" name="object 2649"/>
          <p:cNvSpPr/>
          <p:nvPr/>
        </p:nvSpPr>
        <p:spPr>
          <a:xfrm>
            <a:off x="6421809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50" name="object 2650"/>
          <p:cNvSpPr/>
          <p:nvPr/>
        </p:nvSpPr>
        <p:spPr>
          <a:xfrm>
            <a:off x="6436938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51" name="object 2651"/>
          <p:cNvSpPr/>
          <p:nvPr/>
        </p:nvSpPr>
        <p:spPr>
          <a:xfrm>
            <a:off x="6452066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52" name="object 2652"/>
          <p:cNvSpPr/>
          <p:nvPr/>
        </p:nvSpPr>
        <p:spPr>
          <a:xfrm>
            <a:off x="6467193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53" name="object 2653"/>
          <p:cNvSpPr/>
          <p:nvPr/>
        </p:nvSpPr>
        <p:spPr>
          <a:xfrm>
            <a:off x="6482322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54" name="object 2654"/>
          <p:cNvSpPr/>
          <p:nvPr/>
        </p:nvSpPr>
        <p:spPr>
          <a:xfrm>
            <a:off x="6497449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55" name="object 2655"/>
          <p:cNvSpPr/>
          <p:nvPr/>
        </p:nvSpPr>
        <p:spPr>
          <a:xfrm>
            <a:off x="6512578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56" name="object 2656"/>
          <p:cNvSpPr/>
          <p:nvPr/>
        </p:nvSpPr>
        <p:spPr>
          <a:xfrm>
            <a:off x="6527706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57" name="object 2657"/>
          <p:cNvSpPr/>
          <p:nvPr/>
        </p:nvSpPr>
        <p:spPr>
          <a:xfrm>
            <a:off x="6542833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58" name="object 2658"/>
          <p:cNvSpPr/>
          <p:nvPr/>
        </p:nvSpPr>
        <p:spPr>
          <a:xfrm>
            <a:off x="6557962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59" name="object 2659"/>
          <p:cNvSpPr/>
          <p:nvPr/>
        </p:nvSpPr>
        <p:spPr>
          <a:xfrm>
            <a:off x="6573089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60" name="object 2660"/>
          <p:cNvSpPr/>
          <p:nvPr/>
        </p:nvSpPr>
        <p:spPr>
          <a:xfrm>
            <a:off x="6588218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61" name="object 2661"/>
          <p:cNvSpPr/>
          <p:nvPr/>
        </p:nvSpPr>
        <p:spPr>
          <a:xfrm>
            <a:off x="6603346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62" name="object 2662"/>
          <p:cNvSpPr/>
          <p:nvPr/>
        </p:nvSpPr>
        <p:spPr>
          <a:xfrm>
            <a:off x="6618473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63" name="object 2663"/>
          <p:cNvSpPr/>
          <p:nvPr/>
        </p:nvSpPr>
        <p:spPr>
          <a:xfrm>
            <a:off x="6633602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64" name="object 2664"/>
          <p:cNvSpPr/>
          <p:nvPr/>
        </p:nvSpPr>
        <p:spPr>
          <a:xfrm>
            <a:off x="6648729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65" name="object 2665"/>
          <p:cNvSpPr/>
          <p:nvPr/>
        </p:nvSpPr>
        <p:spPr>
          <a:xfrm>
            <a:off x="6663857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66" name="object 2666"/>
          <p:cNvSpPr/>
          <p:nvPr/>
        </p:nvSpPr>
        <p:spPr>
          <a:xfrm>
            <a:off x="6678985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67" name="object 2667"/>
          <p:cNvSpPr/>
          <p:nvPr/>
        </p:nvSpPr>
        <p:spPr>
          <a:xfrm>
            <a:off x="6694112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68" name="object 2668"/>
          <p:cNvSpPr/>
          <p:nvPr/>
        </p:nvSpPr>
        <p:spPr>
          <a:xfrm>
            <a:off x="6709241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69" name="object 2669"/>
          <p:cNvSpPr/>
          <p:nvPr/>
        </p:nvSpPr>
        <p:spPr>
          <a:xfrm>
            <a:off x="6724368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70" name="object 2670"/>
          <p:cNvSpPr/>
          <p:nvPr/>
        </p:nvSpPr>
        <p:spPr>
          <a:xfrm>
            <a:off x="6739497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71" name="object 2671"/>
          <p:cNvSpPr/>
          <p:nvPr/>
        </p:nvSpPr>
        <p:spPr>
          <a:xfrm>
            <a:off x="6754625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72" name="object 2672"/>
          <p:cNvSpPr/>
          <p:nvPr/>
        </p:nvSpPr>
        <p:spPr>
          <a:xfrm>
            <a:off x="6769752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73" name="object 2673"/>
          <p:cNvSpPr/>
          <p:nvPr/>
        </p:nvSpPr>
        <p:spPr>
          <a:xfrm>
            <a:off x="6784881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74" name="object 2674"/>
          <p:cNvSpPr/>
          <p:nvPr/>
        </p:nvSpPr>
        <p:spPr>
          <a:xfrm>
            <a:off x="6800008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75" name="object 2675"/>
          <p:cNvSpPr/>
          <p:nvPr/>
        </p:nvSpPr>
        <p:spPr>
          <a:xfrm>
            <a:off x="6815137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76" name="object 2676"/>
          <p:cNvSpPr/>
          <p:nvPr/>
        </p:nvSpPr>
        <p:spPr>
          <a:xfrm>
            <a:off x="6830265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77" name="object 2677"/>
          <p:cNvSpPr/>
          <p:nvPr/>
        </p:nvSpPr>
        <p:spPr>
          <a:xfrm>
            <a:off x="6845392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78" name="object 2678"/>
          <p:cNvSpPr/>
          <p:nvPr/>
        </p:nvSpPr>
        <p:spPr>
          <a:xfrm>
            <a:off x="6860521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79" name="object 2679"/>
          <p:cNvSpPr/>
          <p:nvPr/>
        </p:nvSpPr>
        <p:spPr>
          <a:xfrm>
            <a:off x="6875648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80" name="object 2680"/>
          <p:cNvSpPr/>
          <p:nvPr/>
        </p:nvSpPr>
        <p:spPr>
          <a:xfrm>
            <a:off x="6890776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81" name="object 2681"/>
          <p:cNvSpPr/>
          <p:nvPr/>
        </p:nvSpPr>
        <p:spPr>
          <a:xfrm>
            <a:off x="6905904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82" name="object 2682"/>
          <p:cNvSpPr/>
          <p:nvPr/>
        </p:nvSpPr>
        <p:spPr>
          <a:xfrm>
            <a:off x="6921032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83" name="object 2683"/>
          <p:cNvSpPr/>
          <p:nvPr/>
        </p:nvSpPr>
        <p:spPr>
          <a:xfrm>
            <a:off x="6936160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84" name="object 2684"/>
          <p:cNvSpPr/>
          <p:nvPr/>
        </p:nvSpPr>
        <p:spPr>
          <a:xfrm>
            <a:off x="6951287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85" name="object 2685"/>
          <p:cNvSpPr/>
          <p:nvPr/>
        </p:nvSpPr>
        <p:spPr>
          <a:xfrm>
            <a:off x="6966415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86" name="object 2686"/>
          <p:cNvSpPr/>
          <p:nvPr/>
        </p:nvSpPr>
        <p:spPr>
          <a:xfrm>
            <a:off x="6981544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87" name="object 2687"/>
          <p:cNvSpPr/>
          <p:nvPr/>
        </p:nvSpPr>
        <p:spPr>
          <a:xfrm>
            <a:off x="6996671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88" name="object 2688"/>
          <p:cNvSpPr/>
          <p:nvPr/>
        </p:nvSpPr>
        <p:spPr>
          <a:xfrm>
            <a:off x="7011800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89" name="object 2689"/>
          <p:cNvSpPr/>
          <p:nvPr/>
        </p:nvSpPr>
        <p:spPr>
          <a:xfrm>
            <a:off x="7026927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90" name="object 2690"/>
          <p:cNvSpPr/>
          <p:nvPr/>
        </p:nvSpPr>
        <p:spPr>
          <a:xfrm>
            <a:off x="7042055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91" name="object 2691"/>
          <p:cNvSpPr/>
          <p:nvPr/>
        </p:nvSpPr>
        <p:spPr>
          <a:xfrm>
            <a:off x="7057184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92" name="object 2692"/>
          <p:cNvSpPr/>
          <p:nvPr/>
        </p:nvSpPr>
        <p:spPr>
          <a:xfrm>
            <a:off x="7072311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93" name="object 2693"/>
          <p:cNvSpPr/>
          <p:nvPr/>
        </p:nvSpPr>
        <p:spPr>
          <a:xfrm>
            <a:off x="7087440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94" name="object 2694"/>
          <p:cNvSpPr/>
          <p:nvPr/>
        </p:nvSpPr>
        <p:spPr>
          <a:xfrm>
            <a:off x="7102567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95" name="object 2695"/>
          <p:cNvSpPr/>
          <p:nvPr/>
        </p:nvSpPr>
        <p:spPr>
          <a:xfrm>
            <a:off x="7117695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96" name="object 2696"/>
          <p:cNvSpPr/>
          <p:nvPr/>
        </p:nvSpPr>
        <p:spPr>
          <a:xfrm>
            <a:off x="7132824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97" name="object 2697"/>
          <p:cNvSpPr/>
          <p:nvPr/>
        </p:nvSpPr>
        <p:spPr>
          <a:xfrm>
            <a:off x="7147951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98" name="object 2698"/>
          <p:cNvSpPr/>
          <p:nvPr/>
        </p:nvSpPr>
        <p:spPr>
          <a:xfrm>
            <a:off x="7163079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699" name="object 2699"/>
          <p:cNvSpPr/>
          <p:nvPr/>
        </p:nvSpPr>
        <p:spPr>
          <a:xfrm>
            <a:off x="7178207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00" name="object 2700"/>
          <p:cNvSpPr/>
          <p:nvPr/>
        </p:nvSpPr>
        <p:spPr>
          <a:xfrm>
            <a:off x="7193334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01" name="object 2701"/>
          <p:cNvSpPr/>
          <p:nvPr/>
        </p:nvSpPr>
        <p:spPr>
          <a:xfrm>
            <a:off x="7208463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02" name="object 2702"/>
          <p:cNvSpPr/>
          <p:nvPr/>
        </p:nvSpPr>
        <p:spPr>
          <a:xfrm>
            <a:off x="7223590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03" name="object 2703"/>
          <p:cNvSpPr/>
          <p:nvPr/>
        </p:nvSpPr>
        <p:spPr>
          <a:xfrm>
            <a:off x="7238719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04" name="object 2704"/>
          <p:cNvSpPr/>
          <p:nvPr/>
        </p:nvSpPr>
        <p:spPr>
          <a:xfrm>
            <a:off x="7253846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05" name="object 2705"/>
          <p:cNvSpPr/>
          <p:nvPr/>
        </p:nvSpPr>
        <p:spPr>
          <a:xfrm>
            <a:off x="7268974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06" name="object 2706"/>
          <p:cNvSpPr/>
          <p:nvPr/>
        </p:nvSpPr>
        <p:spPr>
          <a:xfrm>
            <a:off x="7284103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07" name="object 2707"/>
          <p:cNvSpPr/>
          <p:nvPr/>
        </p:nvSpPr>
        <p:spPr>
          <a:xfrm>
            <a:off x="7299230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08" name="object 2708"/>
          <p:cNvSpPr/>
          <p:nvPr/>
        </p:nvSpPr>
        <p:spPr>
          <a:xfrm>
            <a:off x="7314359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09" name="object 2709"/>
          <p:cNvSpPr/>
          <p:nvPr/>
        </p:nvSpPr>
        <p:spPr>
          <a:xfrm>
            <a:off x="7329486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10" name="object 2710"/>
          <p:cNvSpPr/>
          <p:nvPr/>
        </p:nvSpPr>
        <p:spPr>
          <a:xfrm>
            <a:off x="7344614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11" name="object 2711"/>
          <p:cNvSpPr/>
          <p:nvPr/>
        </p:nvSpPr>
        <p:spPr>
          <a:xfrm>
            <a:off x="7359743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12" name="object 2712"/>
          <p:cNvSpPr/>
          <p:nvPr/>
        </p:nvSpPr>
        <p:spPr>
          <a:xfrm>
            <a:off x="7374870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13" name="object 2713"/>
          <p:cNvSpPr/>
          <p:nvPr/>
        </p:nvSpPr>
        <p:spPr>
          <a:xfrm>
            <a:off x="7389999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14" name="object 2714"/>
          <p:cNvSpPr/>
          <p:nvPr/>
        </p:nvSpPr>
        <p:spPr>
          <a:xfrm>
            <a:off x="7405126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15" name="object 2715"/>
          <p:cNvSpPr/>
          <p:nvPr/>
        </p:nvSpPr>
        <p:spPr>
          <a:xfrm>
            <a:off x="7420254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16" name="object 2716"/>
          <p:cNvSpPr/>
          <p:nvPr/>
        </p:nvSpPr>
        <p:spPr>
          <a:xfrm>
            <a:off x="7435382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17" name="object 2717"/>
          <p:cNvSpPr/>
          <p:nvPr/>
        </p:nvSpPr>
        <p:spPr>
          <a:xfrm>
            <a:off x="7450509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18" name="object 2718"/>
          <p:cNvSpPr/>
          <p:nvPr/>
        </p:nvSpPr>
        <p:spPr>
          <a:xfrm>
            <a:off x="7465638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19" name="object 2719"/>
          <p:cNvSpPr/>
          <p:nvPr/>
        </p:nvSpPr>
        <p:spPr>
          <a:xfrm>
            <a:off x="7480765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20" name="object 2720"/>
          <p:cNvSpPr/>
          <p:nvPr/>
        </p:nvSpPr>
        <p:spPr>
          <a:xfrm>
            <a:off x="7495893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21" name="object 2721"/>
          <p:cNvSpPr/>
          <p:nvPr/>
        </p:nvSpPr>
        <p:spPr>
          <a:xfrm>
            <a:off x="7511022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22" name="object 2722"/>
          <p:cNvSpPr/>
          <p:nvPr/>
        </p:nvSpPr>
        <p:spPr>
          <a:xfrm>
            <a:off x="7526149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23" name="object 2723"/>
          <p:cNvSpPr/>
          <p:nvPr/>
        </p:nvSpPr>
        <p:spPr>
          <a:xfrm>
            <a:off x="7541278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24" name="object 2724"/>
          <p:cNvSpPr/>
          <p:nvPr/>
        </p:nvSpPr>
        <p:spPr>
          <a:xfrm>
            <a:off x="7556405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25" name="object 2725"/>
          <p:cNvSpPr/>
          <p:nvPr/>
        </p:nvSpPr>
        <p:spPr>
          <a:xfrm>
            <a:off x="7571533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26" name="object 2726"/>
          <p:cNvSpPr/>
          <p:nvPr/>
        </p:nvSpPr>
        <p:spPr>
          <a:xfrm>
            <a:off x="7586662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27" name="object 2727"/>
          <p:cNvSpPr/>
          <p:nvPr/>
        </p:nvSpPr>
        <p:spPr>
          <a:xfrm>
            <a:off x="7601789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28" name="object 2728"/>
          <p:cNvSpPr/>
          <p:nvPr/>
        </p:nvSpPr>
        <p:spPr>
          <a:xfrm>
            <a:off x="7616918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29" name="object 2729"/>
          <p:cNvSpPr/>
          <p:nvPr/>
        </p:nvSpPr>
        <p:spPr>
          <a:xfrm>
            <a:off x="7632045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30" name="object 2730"/>
          <p:cNvSpPr/>
          <p:nvPr/>
        </p:nvSpPr>
        <p:spPr>
          <a:xfrm>
            <a:off x="7647173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31" name="object 2731"/>
          <p:cNvSpPr/>
          <p:nvPr/>
        </p:nvSpPr>
        <p:spPr>
          <a:xfrm>
            <a:off x="7662302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32" name="object 2732"/>
          <p:cNvSpPr/>
          <p:nvPr/>
        </p:nvSpPr>
        <p:spPr>
          <a:xfrm>
            <a:off x="7677429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33" name="object 2733"/>
          <p:cNvSpPr/>
          <p:nvPr/>
        </p:nvSpPr>
        <p:spPr>
          <a:xfrm>
            <a:off x="7692557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34" name="object 2734"/>
          <p:cNvSpPr/>
          <p:nvPr/>
        </p:nvSpPr>
        <p:spPr>
          <a:xfrm>
            <a:off x="7707684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35" name="object 2735"/>
          <p:cNvSpPr/>
          <p:nvPr/>
        </p:nvSpPr>
        <p:spPr>
          <a:xfrm>
            <a:off x="7722812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36" name="object 2736"/>
          <p:cNvSpPr/>
          <p:nvPr/>
        </p:nvSpPr>
        <p:spPr>
          <a:xfrm>
            <a:off x="7737941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37" name="object 2737"/>
          <p:cNvSpPr/>
          <p:nvPr/>
        </p:nvSpPr>
        <p:spPr>
          <a:xfrm>
            <a:off x="7753068" y="46061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38" name="object 2738"/>
          <p:cNvSpPr/>
          <p:nvPr/>
        </p:nvSpPr>
        <p:spPr>
          <a:xfrm>
            <a:off x="3555065" y="2333205"/>
            <a:ext cx="7564" cy="0"/>
          </a:xfrm>
          <a:custGeom>
            <a:avLst/>
            <a:gdLst/>
            <a:ahLst/>
            <a:cxnLst/>
            <a:rect l="l" t="t" r="r" b="b"/>
            <a:pathLst>
              <a:path w="8572">
                <a:moveTo>
                  <a:pt x="0" y="0"/>
                </a:moveTo>
                <a:lnTo>
                  <a:pt x="8572" y="0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39" name="object 2739"/>
          <p:cNvSpPr/>
          <p:nvPr/>
        </p:nvSpPr>
        <p:spPr>
          <a:xfrm>
            <a:off x="3570193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40" name="object 2740"/>
          <p:cNvSpPr/>
          <p:nvPr/>
        </p:nvSpPr>
        <p:spPr>
          <a:xfrm>
            <a:off x="3585321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41" name="object 2741"/>
          <p:cNvSpPr/>
          <p:nvPr/>
        </p:nvSpPr>
        <p:spPr>
          <a:xfrm>
            <a:off x="3600449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42" name="object 2742"/>
          <p:cNvSpPr/>
          <p:nvPr/>
        </p:nvSpPr>
        <p:spPr>
          <a:xfrm>
            <a:off x="3615577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43" name="object 2743"/>
          <p:cNvSpPr/>
          <p:nvPr/>
        </p:nvSpPr>
        <p:spPr>
          <a:xfrm>
            <a:off x="3630705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44" name="object 2744"/>
          <p:cNvSpPr/>
          <p:nvPr/>
        </p:nvSpPr>
        <p:spPr>
          <a:xfrm>
            <a:off x="3645833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45" name="object 2745"/>
          <p:cNvSpPr/>
          <p:nvPr/>
        </p:nvSpPr>
        <p:spPr>
          <a:xfrm>
            <a:off x="3660961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46" name="object 2746"/>
          <p:cNvSpPr/>
          <p:nvPr/>
        </p:nvSpPr>
        <p:spPr>
          <a:xfrm>
            <a:off x="3676089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47" name="object 2747"/>
          <p:cNvSpPr/>
          <p:nvPr/>
        </p:nvSpPr>
        <p:spPr>
          <a:xfrm>
            <a:off x="3691217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48" name="object 2748"/>
          <p:cNvSpPr/>
          <p:nvPr/>
        </p:nvSpPr>
        <p:spPr>
          <a:xfrm>
            <a:off x="3706344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49" name="object 2749"/>
          <p:cNvSpPr/>
          <p:nvPr/>
        </p:nvSpPr>
        <p:spPr>
          <a:xfrm>
            <a:off x="3721472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50" name="object 2750"/>
          <p:cNvSpPr/>
          <p:nvPr/>
        </p:nvSpPr>
        <p:spPr>
          <a:xfrm>
            <a:off x="3736600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51" name="object 2751"/>
          <p:cNvSpPr/>
          <p:nvPr/>
        </p:nvSpPr>
        <p:spPr>
          <a:xfrm>
            <a:off x="3751728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52" name="object 2752"/>
          <p:cNvSpPr/>
          <p:nvPr/>
        </p:nvSpPr>
        <p:spPr>
          <a:xfrm>
            <a:off x="3766856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53" name="object 2753"/>
          <p:cNvSpPr/>
          <p:nvPr/>
        </p:nvSpPr>
        <p:spPr>
          <a:xfrm>
            <a:off x="3781984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54" name="object 2754"/>
          <p:cNvSpPr/>
          <p:nvPr/>
        </p:nvSpPr>
        <p:spPr>
          <a:xfrm>
            <a:off x="3797112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55" name="object 2755"/>
          <p:cNvSpPr/>
          <p:nvPr/>
        </p:nvSpPr>
        <p:spPr>
          <a:xfrm>
            <a:off x="3812240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56" name="object 2756"/>
          <p:cNvSpPr/>
          <p:nvPr/>
        </p:nvSpPr>
        <p:spPr>
          <a:xfrm>
            <a:off x="3827368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57" name="object 2757"/>
          <p:cNvSpPr/>
          <p:nvPr/>
        </p:nvSpPr>
        <p:spPr>
          <a:xfrm>
            <a:off x="3842496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58" name="object 2758"/>
          <p:cNvSpPr/>
          <p:nvPr/>
        </p:nvSpPr>
        <p:spPr>
          <a:xfrm>
            <a:off x="3857624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59" name="object 2759"/>
          <p:cNvSpPr/>
          <p:nvPr/>
        </p:nvSpPr>
        <p:spPr>
          <a:xfrm>
            <a:off x="3872752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60" name="object 2760"/>
          <p:cNvSpPr/>
          <p:nvPr/>
        </p:nvSpPr>
        <p:spPr>
          <a:xfrm>
            <a:off x="3887880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61" name="object 2761"/>
          <p:cNvSpPr/>
          <p:nvPr/>
        </p:nvSpPr>
        <p:spPr>
          <a:xfrm>
            <a:off x="3903008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62" name="object 2762"/>
          <p:cNvSpPr/>
          <p:nvPr/>
        </p:nvSpPr>
        <p:spPr>
          <a:xfrm>
            <a:off x="3918136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63" name="object 2763"/>
          <p:cNvSpPr/>
          <p:nvPr/>
        </p:nvSpPr>
        <p:spPr>
          <a:xfrm>
            <a:off x="3933264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64" name="object 2764"/>
          <p:cNvSpPr/>
          <p:nvPr/>
        </p:nvSpPr>
        <p:spPr>
          <a:xfrm>
            <a:off x="3948392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65" name="object 2765"/>
          <p:cNvSpPr/>
          <p:nvPr/>
        </p:nvSpPr>
        <p:spPr>
          <a:xfrm>
            <a:off x="3963519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66" name="object 2766"/>
          <p:cNvSpPr/>
          <p:nvPr/>
        </p:nvSpPr>
        <p:spPr>
          <a:xfrm>
            <a:off x="3978647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67" name="object 2767"/>
          <p:cNvSpPr/>
          <p:nvPr/>
        </p:nvSpPr>
        <p:spPr>
          <a:xfrm>
            <a:off x="3993775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68" name="object 2768"/>
          <p:cNvSpPr/>
          <p:nvPr/>
        </p:nvSpPr>
        <p:spPr>
          <a:xfrm>
            <a:off x="4008903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69" name="object 2769"/>
          <p:cNvSpPr/>
          <p:nvPr/>
        </p:nvSpPr>
        <p:spPr>
          <a:xfrm>
            <a:off x="4024031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70" name="object 2770"/>
          <p:cNvSpPr/>
          <p:nvPr/>
        </p:nvSpPr>
        <p:spPr>
          <a:xfrm>
            <a:off x="4039159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71" name="object 2771"/>
          <p:cNvSpPr/>
          <p:nvPr/>
        </p:nvSpPr>
        <p:spPr>
          <a:xfrm>
            <a:off x="4054287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72" name="object 2772"/>
          <p:cNvSpPr/>
          <p:nvPr/>
        </p:nvSpPr>
        <p:spPr>
          <a:xfrm>
            <a:off x="4069415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73" name="object 2773"/>
          <p:cNvSpPr/>
          <p:nvPr/>
        </p:nvSpPr>
        <p:spPr>
          <a:xfrm>
            <a:off x="4084543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74" name="object 2774"/>
          <p:cNvSpPr/>
          <p:nvPr/>
        </p:nvSpPr>
        <p:spPr>
          <a:xfrm>
            <a:off x="4099671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75" name="object 2775"/>
          <p:cNvSpPr/>
          <p:nvPr/>
        </p:nvSpPr>
        <p:spPr>
          <a:xfrm>
            <a:off x="4114799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76" name="object 2776"/>
          <p:cNvSpPr/>
          <p:nvPr/>
        </p:nvSpPr>
        <p:spPr>
          <a:xfrm>
            <a:off x="4129927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77" name="object 2777"/>
          <p:cNvSpPr/>
          <p:nvPr/>
        </p:nvSpPr>
        <p:spPr>
          <a:xfrm>
            <a:off x="4145055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78" name="object 2778"/>
          <p:cNvSpPr/>
          <p:nvPr/>
        </p:nvSpPr>
        <p:spPr>
          <a:xfrm>
            <a:off x="4160183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79" name="object 2779"/>
          <p:cNvSpPr/>
          <p:nvPr/>
        </p:nvSpPr>
        <p:spPr>
          <a:xfrm>
            <a:off x="4175311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80" name="object 2780"/>
          <p:cNvSpPr/>
          <p:nvPr/>
        </p:nvSpPr>
        <p:spPr>
          <a:xfrm>
            <a:off x="4190439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81" name="object 2781"/>
          <p:cNvSpPr/>
          <p:nvPr/>
        </p:nvSpPr>
        <p:spPr>
          <a:xfrm>
            <a:off x="4205567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82" name="object 2782"/>
          <p:cNvSpPr/>
          <p:nvPr/>
        </p:nvSpPr>
        <p:spPr>
          <a:xfrm>
            <a:off x="4220694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83" name="object 2783"/>
          <p:cNvSpPr/>
          <p:nvPr/>
        </p:nvSpPr>
        <p:spPr>
          <a:xfrm>
            <a:off x="4235822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84" name="object 2784"/>
          <p:cNvSpPr/>
          <p:nvPr/>
        </p:nvSpPr>
        <p:spPr>
          <a:xfrm>
            <a:off x="4250950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85" name="object 2785"/>
          <p:cNvSpPr/>
          <p:nvPr/>
        </p:nvSpPr>
        <p:spPr>
          <a:xfrm>
            <a:off x="4266078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86" name="object 2786"/>
          <p:cNvSpPr/>
          <p:nvPr/>
        </p:nvSpPr>
        <p:spPr>
          <a:xfrm>
            <a:off x="4281206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87" name="object 2787"/>
          <p:cNvSpPr/>
          <p:nvPr/>
        </p:nvSpPr>
        <p:spPr>
          <a:xfrm>
            <a:off x="4296334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88" name="object 2788"/>
          <p:cNvSpPr/>
          <p:nvPr/>
        </p:nvSpPr>
        <p:spPr>
          <a:xfrm>
            <a:off x="4311462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89" name="object 2789"/>
          <p:cNvSpPr/>
          <p:nvPr/>
        </p:nvSpPr>
        <p:spPr>
          <a:xfrm>
            <a:off x="4326590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90" name="object 2790"/>
          <p:cNvSpPr/>
          <p:nvPr/>
        </p:nvSpPr>
        <p:spPr>
          <a:xfrm>
            <a:off x="4341718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91" name="object 2791"/>
          <p:cNvSpPr/>
          <p:nvPr/>
        </p:nvSpPr>
        <p:spPr>
          <a:xfrm>
            <a:off x="4356846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92" name="object 2792"/>
          <p:cNvSpPr/>
          <p:nvPr/>
        </p:nvSpPr>
        <p:spPr>
          <a:xfrm>
            <a:off x="4371974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93" name="object 2793"/>
          <p:cNvSpPr/>
          <p:nvPr/>
        </p:nvSpPr>
        <p:spPr>
          <a:xfrm>
            <a:off x="4387102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94" name="object 2794"/>
          <p:cNvSpPr/>
          <p:nvPr/>
        </p:nvSpPr>
        <p:spPr>
          <a:xfrm>
            <a:off x="4402230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95" name="object 2795"/>
          <p:cNvSpPr/>
          <p:nvPr/>
        </p:nvSpPr>
        <p:spPr>
          <a:xfrm>
            <a:off x="4417358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96" name="object 2796"/>
          <p:cNvSpPr/>
          <p:nvPr/>
        </p:nvSpPr>
        <p:spPr>
          <a:xfrm>
            <a:off x="4432486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97" name="object 2797"/>
          <p:cNvSpPr/>
          <p:nvPr/>
        </p:nvSpPr>
        <p:spPr>
          <a:xfrm>
            <a:off x="4447614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98" name="object 2798"/>
          <p:cNvSpPr/>
          <p:nvPr/>
        </p:nvSpPr>
        <p:spPr>
          <a:xfrm>
            <a:off x="4462742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799" name="object 2799"/>
          <p:cNvSpPr/>
          <p:nvPr/>
        </p:nvSpPr>
        <p:spPr>
          <a:xfrm>
            <a:off x="4477869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00" name="object 2800"/>
          <p:cNvSpPr/>
          <p:nvPr/>
        </p:nvSpPr>
        <p:spPr>
          <a:xfrm>
            <a:off x="4492997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01" name="object 2801"/>
          <p:cNvSpPr/>
          <p:nvPr/>
        </p:nvSpPr>
        <p:spPr>
          <a:xfrm>
            <a:off x="4508125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02" name="object 2802"/>
          <p:cNvSpPr/>
          <p:nvPr/>
        </p:nvSpPr>
        <p:spPr>
          <a:xfrm>
            <a:off x="4523253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03" name="object 2803"/>
          <p:cNvSpPr/>
          <p:nvPr/>
        </p:nvSpPr>
        <p:spPr>
          <a:xfrm>
            <a:off x="4538381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04" name="object 2804"/>
          <p:cNvSpPr/>
          <p:nvPr/>
        </p:nvSpPr>
        <p:spPr>
          <a:xfrm>
            <a:off x="4553509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05" name="object 2805"/>
          <p:cNvSpPr/>
          <p:nvPr/>
        </p:nvSpPr>
        <p:spPr>
          <a:xfrm>
            <a:off x="4568637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06" name="object 2806"/>
          <p:cNvSpPr/>
          <p:nvPr/>
        </p:nvSpPr>
        <p:spPr>
          <a:xfrm>
            <a:off x="4583765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07" name="object 2807"/>
          <p:cNvSpPr/>
          <p:nvPr/>
        </p:nvSpPr>
        <p:spPr>
          <a:xfrm>
            <a:off x="4598893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08" name="object 2808"/>
          <p:cNvSpPr/>
          <p:nvPr/>
        </p:nvSpPr>
        <p:spPr>
          <a:xfrm>
            <a:off x="4614021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09" name="object 2809"/>
          <p:cNvSpPr/>
          <p:nvPr/>
        </p:nvSpPr>
        <p:spPr>
          <a:xfrm>
            <a:off x="4629149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10" name="object 2810"/>
          <p:cNvSpPr/>
          <p:nvPr/>
        </p:nvSpPr>
        <p:spPr>
          <a:xfrm>
            <a:off x="4644277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11" name="object 2811"/>
          <p:cNvSpPr/>
          <p:nvPr/>
        </p:nvSpPr>
        <p:spPr>
          <a:xfrm>
            <a:off x="4659405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12" name="object 2812"/>
          <p:cNvSpPr/>
          <p:nvPr/>
        </p:nvSpPr>
        <p:spPr>
          <a:xfrm>
            <a:off x="4674533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13" name="object 2813"/>
          <p:cNvSpPr/>
          <p:nvPr/>
        </p:nvSpPr>
        <p:spPr>
          <a:xfrm>
            <a:off x="4689661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14" name="object 2814"/>
          <p:cNvSpPr/>
          <p:nvPr/>
        </p:nvSpPr>
        <p:spPr>
          <a:xfrm>
            <a:off x="4704789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15" name="object 2815"/>
          <p:cNvSpPr/>
          <p:nvPr/>
        </p:nvSpPr>
        <p:spPr>
          <a:xfrm>
            <a:off x="4719917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16" name="object 2816"/>
          <p:cNvSpPr/>
          <p:nvPr/>
        </p:nvSpPr>
        <p:spPr>
          <a:xfrm>
            <a:off x="4735044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17" name="object 2817"/>
          <p:cNvSpPr/>
          <p:nvPr/>
        </p:nvSpPr>
        <p:spPr>
          <a:xfrm>
            <a:off x="4750172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18" name="object 2818"/>
          <p:cNvSpPr/>
          <p:nvPr/>
        </p:nvSpPr>
        <p:spPr>
          <a:xfrm>
            <a:off x="4765300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19" name="object 2819"/>
          <p:cNvSpPr/>
          <p:nvPr/>
        </p:nvSpPr>
        <p:spPr>
          <a:xfrm>
            <a:off x="4780428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20" name="object 2820"/>
          <p:cNvSpPr/>
          <p:nvPr/>
        </p:nvSpPr>
        <p:spPr>
          <a:xfrm>
            <a:off x="4795556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21" name="object 2821"/>
          <p:cNvSpPr/>
          <p:nvPr/>
        </p:nvSpPr>
        <p:spPr>
          <a:xfrm>
            <a:off x="4810684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22" name="object 2822"/>
          <p:cNvSpPr/>
          <p:nvPr/>
        </p:nvSpPr>
        <p:spPr>
          <a:xfrm>
            <a:off x="4825812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23" name="object 2823"/>
          <p:cNvSpPr/>
          <p:nvPr/>
        </p:nvSpPr>
        <p:spPr>
          <a:xfrm>
            <a:off x="4840940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24" name="object 2824"/>
          <p:cNvSpPr/>
          <p:nvPr/>
        </p:nvSpPr>
        <p:spPr>
          <a:xfrm>
            <a:off x="4856068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25" name="object 2825"/>
          <p:cNvSpPr/>
          <p:nvPr/>
        </p:nvSpPr>
        <p:spPr>
          <a:xfrm>
            <a:off x="4871196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26" name="object 2826"/>
          <p:cNvSpPr/>
          <p:nvPr/>
        </p:nvSpPr>
        <p:spPr>
          <a:xfrm>
            <a:off x="4886324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27" name="object 2827"/>
          <p:cNvSpPr/>
          <p:nvPr/>
        </p:nvSpPr>
        <p:spPr>
          <a:xfrm>
            <a:off x="4901452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28" name="object 2828"/>
          <p:cNvSpPr/>
          <p:nvPr/>
        </p:nvSpPr>
        <p:spPr>
          <a:xfrm>
            <a:off x="4916580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29" name="object 2829"/>
          <p:cNvSpPr/>
          <p:nvPr/>
        </p:nvSpPr>
        <p:spPr>
          <a:xfrm>
            <a:off x="4931708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30" name="object 2830"/>
          <p:cNvSpPr/>
          <p:nvPr/>
        </p:nvSpPr>
        <p:spPr>
          <a:xfrm>
            <a:off x="4946836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31" name="object 2831"/>
          <p:cNvSpPr/>
          <p:nvPr/>
        </p:nvSpPr>
        <p:spPr>
          <a:xfrm>
            <a:off x="4961964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32" name="object 2832"/>
          <p:cNvSpPr/>
          <p:nvPr/>
        </p:nvSpPr>
        <p:spPr>
          <a:xfrm>
            <a:off x="4977092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33" name="object 2833"/>
          <p:cNvSpPr/>
          <p:nvPr/>
        </p:nvSpPr>
        <p:spPr>
          <a:xfrm>
            <a:off x="4992219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34" name="object 2834"/>
          <p:cNvSpPr/>
          <p:nvPr/>
        </p:nvSpPr>
        <p:spPr>
          <a:xfrm>
            <a:off x="5007347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35" name="object 2835"/>
          <p:cNvSpPr/>
          <p:nvPr/>
        </p:nvSpPr>
        <p:spPr>
          <a:xfrm>
            <a:off x="5022475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36" name="object 2836"/>
          <p:cNvSpPr/>
          <p:nvPr/>
        </p:nvSpPr>
        <p:spPr>
          <a:xfrm>
            <a:off x="5037603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37" name="object 2837"/>
          <p:cNvSpPr/>
          <p:nvPr/>
        </p:nvSpPr>
        <p:spPr>
          <a:xfrm>
            <a:off x="5052731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38" name="object 2838"/>
          <p:cNvSpPr/>
          <p:nvPr/>
        </p:nvSpPr>
        <p:spPr>
          <a:xfrm>
            <a:off x="5067859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39" name="object 2839"/>
          <p:cNvSpPr/>
          <p:nvPr/>
        </p:nvSpPr>
        <p:spPr>
          <a:xfrm>
            <a:off x="5082987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40" name="object 2840"/>
          <p:cNvSpPr/>
          <p:nvPr/>
        </p:nvSpPr>
        <p:spPr>
          <a:xfrm>
            <a:off x="5098115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41" name="object 2841"/>
          <p:cNvSpPr/>
          <p:nvPr/>
        </p:nvSpPr>
        <p:spPr>
          <a:xfrm>
            <a:off x="5113243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42" name="object 2842"/>
          <p:cNvSpPr/>
          <p:nvPr/>
        </p:nvSpPr>
        <p:spPr>
          <a:xfrm>
            <a:off x="5128371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43" name="object 2843"/>
          <p:cNvSpPr/>
          <p:nvPr/>
        </p:nvSpPr>
        <p:spPr>
          <a:xfrm>
            <a:off x="5143499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44" name="object 2844"/>
          <p:cNvSpPr/>
          <p:nvPr/>
        </p:nvSpPr>
        <p:spPr>
          <a:xfrm>
            <a:off x="5158627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45" name="object 2845"/>
          <p:cNvSpPr/>
          <p:nvPr/>
        </p:nvSpPr>
        <p:spPr>
          <a:xfrm>
            <a:off x="5173755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46" name="object 2846"/>
          <p:cNvSpPr/>
          <p:nvPr/>
        </p:nvSpPr>
        <p:spPr>
          <a:xfrm>
            <a:off x="5188883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47" name="object 2847"/>
          <p:cNvSpPr/>
          <p:nvPr/>
        </p:nvSpPr>
        <p:spPr>
          <a:xfrm>
            <a:off x="5204011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48" name="object 2848"/>
          <p:cNvSpPr/>
          <p:nvPr/>
        </p:nvSpPr>
        <p:spPr>
          <a:xfrm>
            <a:off x="5219139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49" name="object 2849"/>
          <p:cNvSpPr/>
          <p:nvPr/>
        </p:nvSpPr>
        <p:spPr>
          <a:xfrm>
            <a:off x="5234267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50" name="object 2850"/>
          <p:cNvSpPr/>
          <p:nvPr/>
        </p:nvSpPr>
        <p:spPr>
          <a:xfrm>
            <a:off x="5249394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51" name="object 2851"/>
          <p:cNvSpPr/>
          <p:nvPr/>
        </p:nvSpPr>
        <p:spPr>
          <a:xfrm>
            <a:off x="5264522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52" name="object 2852"/>
          <p:cNvSpPr/>
          <p:nvPr/>
        </p:nvSpPr>
        <p:spPr>
          <a:xfrm>
            <a:off x="5279650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53" name="object 2853"/>
          <p:cNvSpPr/>
          <p:nvPr/>
        </p:nvSpPr>
        <p:spPr>
          <a:xfrm>
            <a:off x="5294778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54" name="object 2854"/>
          <p:cNvSpPr/>
          <p:nvPr/>
        </p:nvSpPr>
        <p:spPr>
          <a:xfrm>
            <a:off x="5309906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55" name="object 2855"/>
          <p:cNvSpPr/>
          <p:nvPr/>
        </p:nvSpPr>
        <p:spPr>
          <a:xfrm>
            <a:off x="5325034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56" name="object 2856"/>
          <p:cNvSpPr/>
          <p:nvPr/>
        </p:nvSpPr>
        <p:spPr>
          <a:xfrm>
            <a:off x="5340162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57" name="object 2857"/>
          <p:cNvSpPr/>
          <p:nvPr/>
        </p:nvSpPr>
        <p:spPr>
          <a:xfrm>
            <a:off x="5355290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58" name="object 2858"/>
          <p:cNvSpPr/>
          <p:nvPr/>
        </p:nvSpPr>
        <p:spPr>
          <a:xfrm>
            <a:off x="5370418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59" name="object 2859"/>
          <p:cNvSpPr/>
          <p:nvPr/>
        </p:nvSpPr>
        <p:spPr>
          <a:xfrm>
            <a:off x="5385546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60" name="object 2860"/>
          <p:cNvSpPr/>
          <p:nvPr/>
        </p:nvSpPr>
        <p:spPr>
          <a:xfrm>
            <a:off x="5400674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61" name="object 2861"/>
          <p:cNvSpPr/>
          <p:nvPr/>
        </p:nvSpPr>
        <p:spPr>
          <a:xfrm>
            <a:off x="5415802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62" name="object 2862"/>
          <p:cNvSpPr/>
          <p:nvPr/>
        </p:nvSpPr>
        <p:spPr>
          <a:xfrm>
            <a:off x="5430930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63" name="object 2863"/>
          <p:cNvSpPr/>
          <p:nvPr/>
        </p:nvSpPr>
        <p:spPr>
          <a:xfrm>
            <a:off x="5446058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64" name="object 2864"/>
          <p:cNvSpPr/>
          <p:nvPr/>
        </p:nvSpPr>
        <p:spPr>
          <a:xfrm>
            <a:off x="5461186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65" name="object 2865"/>
          <p:cNvSpPr/>
          <p:nvPr/>
        </p:nvSpPr>
        <p:spPr>
          <a:xfrm>
            <a:off x="5476314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66" name="object 2866"/>
          <p:cNvSpPr/>
          <p:nvPr/>
        </p:nvSpPr>
        <p:spPr>
          <a:xfrm>
            <a:off x="5491442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67" name="object 2867"/>
          <p:cNvSpPr/>
          <p:nvPr/>
        </p:nvSpPr>
        <p:spPr>
          <a:xfrm>
            <a:off x="5506569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68" name="object 2868"/>
          <p:cNvSpPr/>
          <p:nvPr/>
        </p:nvSpPr>
        <p:spPr>
          <a:xfrm>
            <a:off x="5521697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69" name="object 2869"/>
          <p:cNvSpPr/>
          <p:nvPr/>
        </p:nvSpPr>
        <p:spPr>
          <a:xfrm>
            <a:off x="5536825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70" name="object 2870"/>
          <p:cNvSpPr/>
          <p:nvPr/>
        </p:nvSpPr>
        <p:spPr>
          <a:xfrm>
            <a:off x="5551953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71" name="object 2871"/>
          <p:cNvSpPr/>
          <p:nvPr/>
        </p:nvSpPr>
        <p:spPr>
          <a:xfrm>
            <a:off x="5567081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72" name="object 2872"/>
          <p:cNvSpPr/>
          <p:nvPr/>
        </p:nvSpPr>
        <p:spPr>
          <a:xfrm>
            <a:off x="5582209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73" name="object 2873"/>
          <p:cNvSpPr/>
          <p:nvPr/>
        </p:nvSpPr>
        <p:spPr>
          <a:xfrm>
            <a:off x="5597337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74" name="object 2874"/>
          <p:cNvSpPr/>
          <p:nvPr/>
        </p:nvSpPr>
        <p:spPr>
          <a:xfrm>
            <a:off x="5612465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75" name="object 2875"/>
          <p:cNvSpPr/>
          <p:nvPr/>
        </p:nvSpPr>
        <p:spPr>
          <a:xfrm>
            <a:off x="5627593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76" name="object 2876"/>
          <p:cNvSpPr/>
          <p:nvPr/>
        </p:nvSpPr>
        <p:spPr>
          <a:xfrm>
            <a:off x="5642721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77" name="object 2877"/>
          <p:cNvSpPr/>
          <p:nvPr/>
        </p:nvSpPr>
        <p:spPr>
          <a:xfrm>
            <a:off x="5657849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78" name="object 2878"/>
          <p:cNvSpPr/>
          <p:nvPr/>
        </p:nvSpPr>
        <p:spPr>
          <a:xfrm>
            <a:off x="5672977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79" name="object 2879"/>
          <p:cNvSpPr/>
          <p:nvPr/>
        </p:nvSpPr>
        <p:spPr>
          <a:xfrm>
            <a:off x="5688105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80" name="object 2880"/>
          <p:cNvSpPr/>
          <p:nvPr/>
        </p:nvSpPr>
        <p:spPr>
          <a:xfrm>
            <a:off x="5703233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81" name="object 2881"/>
          <p:cNvSpPr/>
          <p:nvPr/>
        </p:nvSpPr>
        <p:spPr>
          <a:xfrm>
            <a:off x="5718361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82" name="object 2882"/>
          <p:cNvSpPr/>
          <p:nvPr/>
        </p:nvSpPr>
        <p:spPr>
          <a:xfrm>
            <a:off x="5733489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83" name="object 2883"/>
          <p:cNvSpPr/>
          <p:nvPr/>
        </p:nvSpPr>
        <p:spPr>
          <a:xfrm>
            <a:off x="5748617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84" name="object 2884"/>
          <p:cNvSpPr/>
          <p:nvPr/>
        </p:nvSpPr>
        <p:spPr>
          <a:xfrm>
            <a:off x="5763744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85" name="object 2885"/>
          <p:cNvSpPr/>
          <p:nvPr/>
        </p:nvSpPr>
        <p:spPr>
          <a:xfrm>
            <a:off x="5778872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86" name="object 2886"/>
          <p:cNvSpPr/>
          <p:nvPr/>
        </p:nvSpPr>
        <p:spPr>
          <a:xfrm>
            <a:off x="5794000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87" name="object 2887"/>
          <p:cNvSpPr/>
          <p:nvPr/>
        </p:nvSpPr>
        <p:spPr>
          <a:xfrm>
            <a:off x="5809128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88" name="object 2888"/>
          <p:cNvSpPr/>
          <p:nvPr/>
        </p:nvSpPr>
        <p:spPr>
          <a:xfrm>
            <a:off x="5824256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89" name="object 2889"/>
          <p:cNvSpPr/>
          <p:nvPr/>
        </p:nvSpPr>
        <p:spPr>
          <a:xfrm>
            <a:off x="5839384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90" name="object 2890"/>
          <p:cNvSpPr/>
          <p:nvPr/>
        </p:nvSpPr>
        <p:spPr>
          <a:xfrm>
            <a:off x="5854512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91" name="object 2891"/>
          <p:cNvSpPr/>
          <p:nvPr/>
        </p:nvSpPr>
        <p:spPr>
          <a:xfrm>
            <a:off x="5869640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92" name="object 2892"/>
          <p:cNvSpPr/>
          <p:nvPr/>
        </p:nvSpPr>
        <p:spPr>
          <a:xfrm>
            <a:off x="5884768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93" name="object 2893"/>
          <p:cNvSpPr/>
          <p:nvPr/>
        </p:nvSpPr>
        <p:spPr>
          <a:xfrm>
            <a:off x="5899896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94" name="object 2894"/>
          <p:cNvSpPr/>
          <p:nvPr/>
        </p:nvSpPr>
        <p:spPr>
          <a:xfrm>
            <a:off x="5915024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95" name="object 2895"/>
          <p:cNvSpPr/>
          <p:nvPr/>
        </p:nvSpPr>
        <p:spPr>
          <a:xfrm>
            <a:off x="5930152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96" name="object 2896"/>
          <p:cNvSpPr/>
          <p:nvPr/>
        </p:nvSpPr>
        <p:spPr>
          <a:xfrm>
            <a:off x="5945280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97" name="object 2897"/>
          <p:cNvSpPr/>
          <p:nvPr/>
        </p:nvSpPr>
        <p:spPr>
          <a:xfrm>
            <a:off x="5960408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98" name="object 2898"/>
          <p:cNvSpPr/>
          <p:nvPr/>
        </p:nvSpPr>
        <p:spPr>
          <a:xfrm>
            <a:off x="5975536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899" name="object 2899"/>
          <p:cNvSpPr/>
          <p:nvPr/>
        </p:nvSpPr>
        <p:spPr>
          <a:xfrm>
            <a:off x="5990664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00" name="object 2900"/>
          <p:cNvSpPr/>
          <p:nvPr/>
        </p:nvSpPr>
        <p:spPr>
          <a:xfrm>
            <a:off x="6005792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01" name="object 2901"/>
          <p:cNvSpPr/>
          <p:nvPr/>
        </p:nvSpPr>
        <p:spPr>
          <a:xfrm>
            <a:off x="6020919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02" name="object 2902"/>
          <p:cNvSpPr/>
          <p:nvPr/>
        </p:nvSpPr>
        <p:spPr>
          <a:xfrm>
            <a:off x="6036047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03" name="object 2903"/>
          <p:cNvSpPr/>
          <p:nvPr/>
        </p:nvSpPr>
        <p:spPr>
          <a:xfrm>
            <a:off x="6051175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04" name="object 2904"/>
          <p:cNvSpPr/>
          <p:nvPr/>
        </p:nvSpPr>
        <p:spPr>
          <a:xfrm>
            <a:off x="6066303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05" name="object 2905"/>
          <p:cNvSpPr/>
          <p:nvPr/>
        </p:nvSpPr>
        <p:spPr>
          <a:xfrm>
            <a:off x="6081431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06" name="object 2906"/>
          <p:cNvSpPr/>
          <p:nvPr/>
        </p:nvSpPr>
        <p:spPr>
          <a:xfrm>
            <a:off x="6096559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07" name="object 2907"/>
          <p:cNvSpPr/>
          <p:nvPr/>
        </p:nvSpPr>
        <p:spPr>
          <a:xfrm>
            <a:off x="6111687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08" name="object 2908"/>
          <p:cNvSpPr/>
          <p:nvPr/>
        </p:nvSpPr>
        <p:spPr>
          <a:xfrm>
            <a:off x="6126815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09" name="object 2909"/>
          <p:cNvSpPr/>
          <p:nvPr/>
        </p:nvSpPr>
        <p:spPr>
          <a:xfrm>
            <a:off x="6141943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10" name="object 2910"/>
          <p:cNvSpPr/>
          <p:nvPr/>
        </p:nvSpPr>
        <p:spPr>
          <a:xfrm>
            <a:off x="6157071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11" name="object 2911"/>
          <p:cNvSpPr/>
          <p:nvPr/>
        </p:nvSpPr>
        <p:spPr>
          <a:xfrm>
            <a:off x="6172199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12" name="object 2912"/>
          <p:cNvSpPr/>
          <p:nvPr/>
        </p:nvSpPr>
        <p:spPr>
          <a:xfrm>
            <a:off x="6187327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13" name="object 2913"/>
          <p:cNvSpPr/>
          <p:nvPr/>
        </p:nvSpPr>
        <p:spPr>
          <a:xfrm>
            <a:off x="6202455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14" name="object 2914"/>
          <p:cNvSpPr/>
          <p:nvPr/>
        </p:nvSpPr>
        <p:spPr>
          <a:xfrm>
            <a:off x="6217583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15" name="object 2915"/>
          <p:cNvSpPr/>
          <p:nvPr/>
        </p:nvSpPr>
        <p:spPr>
          <a:xfrm>
            <a:off x="6232711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16" name="object 2916"/>
          <p:cNvSpPr/>
          <p:nvPr/>
        </p:nvSpPr>
        <p:spPr>
          <a:xfrm>
            <a:off x="6247839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17" name="object 2917"/>
          <p:cNvSpPr/>
          <p:nvPr/>
        </p:nvSpPr>
        <p:spPr>
          <a:xfrm>
            <a:off x="6262967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18" name="object 2918"/>
          <p:cNvSpPr/>
          <p:nvPr/>
        </p:nvSpPr>
        <p:spPr>
          <a:xfrm>
            <a:off x="6278094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19" name="object 2919"/>
          <p:cNvSpPr/>
          <p:nvPr/>
        </p:nvSpPr>
        <p:spPr>
          <a:xfrm>
            <a:off x="6293222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20" name="object 2920"/>
          <p:cNvSpPr/>
          <p:nvPr/>
        </p:nvSpPr>
        <p:spPr>
          <a:xfrm>
            <a:off x="6308350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21" name="object 2921"/>
          <p:cNvSpPr/>
          <p:nvPr/>
        </p:nvSpPr>
        <p:spPr>
          <a:xfrm>
            <a:off x="6323478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22" name="object 2922"/>
          <p:cNvSpPr/>
          <p:nvPr/>
        </p:nvSpPr>
        <p:spPr>
          <a:xfrm>
            <a:off x="6338606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23" name="object 2923"/>
          <p:cNvSpPr/>
          <p:nvPr/>
        </p:nvSpPr>
        <p:spPr>
          <a:xfrm>
            <a:off x="6353734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24" name="object 2924"/>
          <p:cNvSpPr/>
          <p:nvPr/>
        </p:nvSpPr>
        <p:spPr>
          <a:xfrm>
            <a:off x="6368862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25" name="object 2925"/>
          <p:cNvSpPr/>
          <p:nvPr/>
        </p:nvSpPr>
        <p:spPr>
          <a:xfrm>
            <a:off x="6383990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26" name="object 2926"/>
          <p:cNvSpPr/>
          <p:nvPr/>
        </p:nvSpPr>
        <p:spPr>
          <a:xfrm>
            <a:off x="6399118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27" name="object 2927"/>
          <p:cNvSpPr/>
          <p:nvPr/>
        </p:nvSpPr>
        <p:spPr>
          <a:xfrm>
            <a:off x="6414246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28" name="object 2928"/>
          <p:cNvSpPr/>
          <p:nvPr/>
        </p:nvSpPr>
        <p:spPr>
          <a:xfrm>
            <a:off x="6429374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29" name="object 2929"/>
          <p:cNvSpPr/>
          <p:nvPr/>
        </p:nvSpPr>
        <p:spPr>
          <a:xfrm>
            <a:off x="6444502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30" name="object 2930"/>
          <p:cNvSpPr/>
          <p:nvPr/>
        </p:nvSpPr>
        <p:spPr>
          <a:xfrm>
            <a:off x="6459630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31" name="object 2931"/>
          <p:cNvSpPr/>
          <p:nvPr/>
        </p:nvSpPr>
        <p:spPr>
          <a:xfrm>
            <a:off x="6474758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32" name="object 2932"/>
          <p:cNvSpPr/>
          <p:nvPr/>
        </p:nvSpPr>
        <p:spPr>
          <a:xfrm>
            <a:off x="6489886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33" name="object 2933"/>
          <p:cNvSpPr/>
          <p:nvPr/>
        </p:nvSpPr>
        <p:spPr>
          <a:xfrm>
            <a:off x="6505014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34" name="object 2934"/>
          <p:cNvSpPr/>
          <p:nvPr/>
        </p:nvSpPr>
        <p:spPr>
          <a:xfrm>
            <a:off x="6520142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35" name="object 2935"/>
          <p:cNvSpPr/>
          <p:nvPr/>
        </p:nvSpPr>
        <p:spPr>
          <a:xfrm>
            <a:off x="6535269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36" name="object 2936"/>
          <p:cNvSpPr/>
          <p:nvPr/>
        </p:nvSpPr>
        <p:spPr>
          <a:xfrm>
            <a:off x="6550397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37" name="object 2937"/>
          <p:cNvSpPr/>
          <p:nvPr/>
        </p:nvSpPr>
        <p:spPr>
          <a:xfrm>
            <a:off x="6565525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38" name="object 2938"/>
          <p:cNvSpPr/>
          <p:nvPr/>
        </p:nvSpPr>
        <p:spPr>
          <a:xfrm>
            <a:off x="6580653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39" name="object 2939"/>
          <p:cNvSpPr/>
          <p:nvPr/>
        </p:nvSpPr>
        <p:spPr>
          <a:xfrm>
            <a:off x="6595781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40" name="object 2940"/>
          <p:cNvSpPr/>
          <p:nvPr/>
        </p:nvSpPr>
        <p:spPr>
          <a:xfrm>
            <a:off x="6610909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41" name="object 2941"/>
          <p:cNvSpPr/>
          <p:nvPr/>
        </p:nvSpPr>
        <p:spPr>
          <a:xfrm>
            <a:off x="6626037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42" name="object 2942"/>
          <p:cNvSpPr/>
          <p:nvPr/>
        </p:nvSpPr>
        <p:spPr>
          <a:xfrm>
            <a:off x="6641165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43" name="object 2943"/>
          <p:cNvSpPr/>
          <p:nvPr/>
        </p:nvSpPr>
        <p:spPr>
          <a:xfrm>
            <a:off x="6656293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44" name="object 2944"/>
          <p:cNvSpPr/>
          <p:nvPr/>
        </p:nvSpPr>
        <p:spPr>
          <a:xfrm>
            <a:off x="6671421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45" name="object 2945"/>
          <p:cNvSpPr/>
          <p:nvPr/>
        </p:nvSpPr>
        <p:spPr>
          <a:xfrm>
            <a:off x="6686549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46" name="object 2946"/>
          <p:cNvSpPr/>
          <p:nvPr/>
        </p:nvSpPr>
        <p:spPr>
          <a:xfrm>
            <a:off x="6701677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47" name="object 2947"/>
          <p:cNvSpPr/>
          <p:nvPr/>
        </p:nvSpPr>
        <p:spPr>
          <a:xfrm>
            <a:off x="6716805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48" name="object 2948"/>
          <p:cNvSpPr/>
          <p:nvPr/>
        </p:nvSpPr>
        <p:spPr>
          <a:xfrm>
            <a:off x="6731933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49" name="object 2949"/>
          <p:cNvSpPr/>
          <p:nvPr/>
        </p:nvSpPr>
        <p:spPr>
          <a:xfrm>
            <a:off x="6747061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50" name="object 2950"/>
          <p:cNvSpPr/>
          <p:nvPr/>
        </p:nvSpPr>
        <p:spPr>
          <a:xfrm>
            <a:off x="6762189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51" name="object 2951"/>
          <p:cNvSpPr/>
          <p:nvPr/>
        </p:nvSpPr>
        <p:spPr>
          <a:xfrm>
            <a:off x="6777317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52" name="object 2952"/>
          <p:cNvSpPr/>
          <p:nvPr/>
        </p:nvSpPr>
        <p:spPr>
          <a:xfrm>
            <a:off x="6792444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53" name="object 2953"/>
          <p:cNvSpPr/>
          <p:nvPr/>
        </p:nvSpPr>
        <p:spPr>
          <a:xfrm>
            <a:off x="6807572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54" name="object 2954"/>
          <p:cNvSpPr/>
          <p:nvPr/>
        </p:nvSpPr>
        <p:spPr>
          <a:xfrm>
            <a:off x="6822700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55" name="object 2955"/>
          <p:cNvSpPr/>
          <p:nvPr/>
        </p:nvSpPr>
        <p:spPr>
          <a:xfrm>
            <a:off x="6837828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56" name="object 2956"/>
          <p:cNvSpPr/>
          <p:nvPr/>
        </p:nvSpPr>
        <p:spPr>
          <a:xfrm>
            <a:off x="6852956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57" name="object 2957"/>
          <p:cNvSpPr/>
          <p:nvPr/>
        </p:nvSpPr>
        <p:spPr>
          <a:xfrm>
            <a:off x="6868084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58" name="object 2958"/>
          <p:cNvSpPr/>
          <p:nvPr/>
        </p:nvSpPr>
        <p:spPr>
          <a:xfrm>
            <a:off x="6883212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59" name="object 2959"/>
          <p:cNvSpPr/>
          <p:nvPr/>
        </p:nvSpPr>
        <p:spPr>
          <a:xfrm>
            <a:off x="6898340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60" name="object 2960"/>
          <p:cNvSpPr/>
          <p:nvPr/>
        </p:nvSpPr>
        <p:spPr>
          <a:xfrm>
            <a:off x="6913468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61" name="object 2961"/>
          <p:cNvSpPr/>
          <p:nvPr/>
        </p:nvSpPr>
        <p:spPr>
          <a:xfrm>
            <a:off x="6928596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62" name="object 2962"/>
          <p:cNvSpPr/>
          <p:nvPr/>
        </p:nvSpPr>
        <p:spPr>
          <a:xfrm>
            <a:off x="6943724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63" name="object 2963"/>
          <p:cNvSpPr/>
          <p:nvPr/>
        </p:nvSpPr>
        <p:spPr>
          <a:xfrm>
            <a:off x="6958852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64" name="object 2964"/>
          <p:cNvSpPr/>
          <p:nvPr/>
        </p:nvSpPr>
        <p:spPr>
          <a:xfrm>
            <a:off x="6973980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65" name="object 2965"/>
          <p:cNvSpPr/>
          <p:nvPr/>
        </p:nvSpPr>
        <p:spPr>
          <a:xfrm>
            <a:off x="6989108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66" name="object 2966"/>
          <p:cNvSpPr/>
          <p:nvPr/>
        </p:nvSpPr>
        <p:spPr>
          <a:xfrm>
            <a:off x="7004236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67" name="object 2967"/>
          <p:cNvSpPr/>
          <p:nvPr/>
        </p:nvSpPr>
        <p:spPr>
          <a:xfrm>
            <a:off x="7019364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68" name="object 2968"/>
          <p:cNvSpPr/>
          <p:nvPr/>
        </p:nvSpPr>
        <p:spPr>
          <a:xfrm>
            <a:off x="7034492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69" name="object 2969"/>
          <p:cNvSpPr/>
          <p:nvPr/>
        </p:nvSpPr>
        <p:spPr>
          <a:xfrm>
            <a:off x="7049619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70" name="object 2970"/>
          <p:cNvSpPr/>
          <p:nvPr/>
        </p:nvSpPr>
        <p:spPr>
          <a:xfrm>
            <a:off x="7064747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71" name="object 2971"/>
          <p:cNvSpPr/>
          <p:nvPr/>
        </p:nvSpPr>
        <p:spPr>
          <a:xfrm>
            <a:off x="7079875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72" name="object 2972"/>
          <p:cNvSpPr/>
          <p:nvPr/>
        </p:nvSpPr>
        <p:spPr>
          <a:xfrm>
            <a:off x="7095003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73" name="object 2973"/>
          <p:cNvSpPr/>
          <p:nvPr/>
        </p:nvSpPr>
        <p:spPr>
          <a:xfrm>
            <a:off x="7110131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74" name="object 2974"/>
          <p:cNvSpPr/>
          <p:nvPr/>
        </p:nvSpPr>
        <p:spPr>
          <a:xfrm>
            <a:off x="7125259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75" name="object 2975"/>
          <p:cNvSpPr/>
          <p:nvPr/>
        </p:nvSpPr>
        <p:spPr>
          <a:xfrm>
            <a:off x="7140387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76" name="object 2976"/>
          <p:cNvSpPr/>
          <p:nvPr/>
        </p:nvSpPr>
        <p:spPr>
          <a:xfrm>
            <a:off x="7155515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77" name="object 2977"/>
          <p:cNvSpPr/>
          <p:nvPr/>
        </p:nvSpPr>
        <p:spPr>
          <a:xfrm>
            <a:off x="7170643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78" name="object 2978"/>
          <p:cNvSpPr/>
          <p:nvPr/>
        </p:nvSpPr>
        <p:spPr>
          <a:xfrm>
            <a:off x="7185771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79" name="object 2979"/>
          <p:cNvSpPr/>
          <p:nvPr/>
        </p:nvSpPr>
        <p:spPr>
          <a:xfrm>
            <a:off x="7200899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80" name="object 2980"/>
          <p:cNvSpPr/>
          <p:nvPr/>
        </p:nvSpPr>
        <p:spPr>
          <a:xfrm>
            <a:off x="7216027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81" name="object 2981"/>
          <p:cNvSpPr/>
          <p:nvPr/>
        </p:nvSpPr>
        <p:spPr>
          <a:xfrm>
            <a:off x="7231155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82" name="object 2982"/>
          <p:cNvSpPr/>
          <p:nvPr/>
        </p:nvSpPr>
        <p:spPr>
          <a:xfrm>
            <a:off x="7246283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83" name="object 2983"/>
          <p:cNvSpPr/>
          <p:nvPr/>
        </p:nvSpPr>
        <p:spPr>
          <a:xfrm>
            <a:off x="7261411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84" name="object 2984"/>
          <p:cNvSpPr/>
          <p:nvPr/>
        </p:nvSpPr>
        <p:spPr>
          <a:xfrm>
            <a:off x="7276539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85" name="object 2985"/>
          <p:cNvSpPr/>
          <p:nvPr/>
        </p:nvSpPr>
        <p:spPr>
          <a:xfrm>
            <a:off x="7291667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86" name="object 2986"/>
          <p:cNvSpPr/>
          <p:nvPr/>
        </p:nvSpPr>
        <p:spPr>
          <a:xfrm>
            <a:off x="7306794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87" name="object 2987"/>
          <p:cNvSpPr/>
          <p:nvPr/>
        </p:nvSpPr>
        <p:spPr>
          <a:xfrm>
            <a:off x="7321922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88" name="object 2988"/>
          <p:cNvSpPr/>
          <p:nvPr/>
        </p:nvSpPr>
        <p:spPr>
          <a:xfrm>
            <a:off x="7337050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89" name="object 2989"/>
          <p:cNvSpPr/>
          <p:nvPr/>
        </p:nvSpPr>
        <p:spPr>
          <a:xfrm>
            <a:off x="7352178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90" name="object 2990"/>
          <p:cNvSpPr/>
          <p:nvPr/>
        </p:nvSpPr>
        <p:spPr>
          <a:xfrm>
            <a:off x="7367306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91" name="object 2991"/>
          <p:cNvSpPr/>
          <p:nvPr/>
        </p:nvSpPr>
        <p:spPr>
          <a:xfrm>
            <a:off x="7382434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92" name="object 2992"/>
          <p:cNvSpPr/>
          <p:nvPr/>
        </p:nvSpPr>
        <p:spPr>
          <a:xfrm>
            <a:off x="7397562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93" name="object 2993"/>
          <p:cNvSpPr/>
          <p:nvPr/>
        </p:nvSpPr>
        <p:spPr>
          <a:xfrm>
            <a:off x="7412690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94" name="object 2994"/>
          <p:cNvSpPr/>
          <p:nvPr/>
        </p:nvSpPr>
        <p:spPr>
          <a:xfrm>
            <a:off x="7427818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95" name="object 2995"/>
          <p:cNvSpPr/>
          <p:nvPr/>
        </p:nvSpPr>
        <p:spPr>
          <a:xfrm>
            <a:off x="7442946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96" name="object 2996"/>
          <p:cNvSpPr/>
          <p:nvPr/>
        </p:nvSpPr>
        <p:spPr>
          <a:xfrm>
            <a:off x="7458074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97" name="object 2997"/>
          <p:cNvSpPr/>
          <p:nvPr/>
        </p:nvSpPr>
        <p:spPr>
          <a:xfrm>
            <a:off x="7473202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98" name="object 2998"/>
          <p:cNvSpPr/>
          <p:nvPr/>
        </p:nvSpPr>
        <p:spPr>
          <a:xfrm>
            <a:off x="7488330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2999" name="object 2999"/>
          <p:cNvSpPr/>
          <p:nvPr/>
        </p:nvSpPr>
        <p:spPr>
          <a:xfrm>
            <a:off x="7503458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00" name="object 3000"/>
          <p:cNvSpPr/>
          <p:nvPr/>
        </p:nvSpPr>
        <p:spPr>
          <a:xfrm>
            <a:off x="7518586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01" name="object 3001"/>
          <p:cNvSpPr/>
          <p:nvPr/>
        </p:nvSpPr>
        <p:spPr>
          <a:xfrm>
            <a:off x="7533714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02" name="object 3002"/>
          <p:cNvSpPr/>
          <p:nvPr/>
        </p:nvSpPr>
        <p:spPr>
          <a:xfrm>
            <a:off x="7548842" y="23294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03" name="object 3003"/>
          <p:cNvSpPr/>
          <p:nvPr/>
        </p:nvSpPr>
        <p:spPr>
          <a:xfrm>
            <a:off x="7563969" y="2333205"/>
            <a:ext cx="7564" cy="0"/>
          </a:xfrm>
          <a:custGeom>
            <a:avLst/>
            <a:gdLst/>
            <a:ahLst/>
            <a:cxnLst/>
            <a:rect l="l" t="t" r="r" b="b"/>
            <a:pathLst>
              <a:path w="8572">
                <a:moveTo>
                  <a:pt x="0" y="0"/>
                </a:moveTo>
                <a:lnTo>
                  <a:pt x="8572" y="0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04" name="object 3004"/>
          <p:cNvSpPr/>
          <p:nvPr/>
        </p:nvSpPr>
        <p:spPr>
          <a:xfrm>
            <a:off x="3555065" y="4239325"/>
            <a:ext cx="7564" cy="0"/>
          </a:xfrm>
          <a:custGeom>
            <a:avLst/>
            <a:gdLst/>
            <a:ahLst/>
            <a:cxnLst/>
            <a:rect l="l" t="t" r="r" b="b"/>
            <a:pathLst>
              <a:path w="8572">
                <a:moveTo>
                  <a:pt x="0" y="0"/>
                </a:moveTo>
                <a:lnTo>
                  <a:pt x="8572" y="0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05" name="object 3005"/>
          <p:cNvSpPr/>
          <p:nvPr/>
        </p:nvSpPr>
        <p:spPr>
          <a:xfrm>
            <a:off x="3570193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06" name="object 3006"/>
          <p:cNvSpPr/>
          <p:nvPr/>
        </p:nvSpPr>
        <p:spPr>
          <a:xfrm>
            <a:off x="3585321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07" name="object 3007"/>
          <p:cNvSpPr/>
          <p:nvPr/>
        </p:nvSpPr>
        <p:spPr>
          <a:xfrm>
            <a:off x="3600449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08" name="object 3008"/>
          <p:cNvSpPr/>
          <p:nvPr/>
        </p:nvSpPr>
        <p:spPr>
          <a:xfrm>
            <a:off x="3615577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09" name="object 3009"/>
          <p:cNvSpPr/>
          <p:nvPr/>
        </p:nvSpPr>
        <p:spPr>
          <a:xfrm>
            <a:off x="3630705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10" name="object 3010"/>
          <p:cNvSpPr/>
          <p:nvPr/>
        </p:nvSpPr>
        <p:spPr>
          <a:xfrm>
            <a:off x="3645833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11" name="object 3011"/>
          <p:cNvSpPr/>
          <p:nvPr/>
        </p:nvSpPr>
        <p:spPr>
          <a:xfrm>
            <a:off x="3660961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12" name="object 3012"/>
          <p:cNvSpPr/>
          <p:nvPr/>
        </p:nvSpPr>
        <p:spPr>
          <a:xfrm>
            <a:off x="3676089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13" name="object 3013"/>
          <p:cNvSpPr/>
          <p:nvPr/>
        </p:nvSpPr>
        <p:spPr>
          <a:xfrm>
            <a:off x="3691217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14" name="object 3014"/>
          <p:cNvSpPr/>
          <p:nvPr/>
        </p:nvSpPr>
        <p:spPr>
          <a:xfrm>
            <a:off x="3706344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15" name="object 3015"/>
          <p:cNvSpPr/>
          <p:nvPr/>
        </p:nvSpPr>
        <p:spPr>
          <a:xfrm>
            <a:off x="3721472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16" name="object 3016"/>
          <p:cNvSpPr/>
          <p:nvPr/>
        </p:nvSpPr>
        <p:spPr>
          <a:xfrm>
            <a:off x="3736600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17" name="object 3017"/>
          <p:cNvSpPr/>
          <p:nvPr/>
        </p:nvSpPr>
        <p:spPr>
          <a:xfrm>
            <a:off x="3751728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18" name="object 3018"/>
          <p:cNvSpPr/>
          <p:nvPr/>
        </p:nvSpPr>
        <p:spPr>
          <a:xfrm>
            <a:off x="3766856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19" name="object 3019"/>
          <p:cNvSpPr/>
          <p:nvPr/>
        </p:nvSpPr>
        <p:spPr>
          <a:xfrm>
            <a:off x="3781984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20" name="object 3020"/>
          <p:cNvSpPr/>
          <p:nvPr/>
        </p:nvSpPr>
        <p:spPr>
          <a:xfrm>
            <a:off x="3797112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21" name="object 3021"/>
          <p:cNvSpPr/>
          <p:nvPr/>
        </p:nvSpPr>
        <p:spPr>
          <a:xfrm>
            <a:off x="3812240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22" name="object 3022"/>
          <p:cNvSpPr/>
          <p:nvPr/>
        </p:nvSpPr>
        <p:spPr>
          <a:xfrm>
            <a:off x="3827368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23" name="object 3023"/>
          <p:cNvSpPr/>
          <p:nvPr/>
        </p:nvSpPr>
        <p:spPr>
          <a:xfrm>
            <a:off x="3842496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24" name="object 3024"/>
          <p:cNvSpPr/>
          <p:nvPr/>
        </p:nvSpPr>
        <p:spPr>
          <a:xfrm>
            <a:off x="3857624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25" name="object 3025"/>
          <p:cNvSpPr/>
          <p:nvPr/>
        </p:nvSpPr>
        <p:spPr>
          <a:xfrm>
            <a:off x="3872752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26" name="object 3026"/>
          <p:cNvSpPr/>
          <p:nvPr/>
        </p:nvSpPr>
        <p:spPr>
          <a:xfrm>
            <a:off x="3887880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27" name="object 3027"/>
          <p:cNvSpPr/>
          <p:nvPr/>
        </p:nvSpPr>
        <p:spPr>
          <a:xfrm>
            <a:off x="3903008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28" name="object 3028"/>
          <p:cNvSpPr/>
          <p:nvPr/>
        </p:nvSpPr>
        <p:spPr>
          <a:xfrm>
            <a:off x="3918136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29" name="object 3029"/>
          <p:cNvSpPr/>
          <p:nvPr/>
        </p:nvSpPr>
        <p:spPr>
          <a:xfrm>
            <a:off x="3933264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30" name="object 3030"/>
          <p:cNvSpPr/>
          <p:nvPr/>
        </p:nvSpPr>
        <p:spPr>
          <a:xfrm>
            <a:off x="3948392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31" name="object 3031"/>
          <p:cNvSpPr/>
          <p:nvPr/>
        </p:nvSpPr>
        <p:spPr>
          <a:xfrm>
            <a:off x="3963519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32" name="object 3032"/>
          <p:cNvSpPr/>
          <p:nvPr/>
        </p:nvSpPr>
        <p:spPr>
          <a:xfrm>
            <a:off x="3978647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33" name="object 3033"/>
          <p:cNvSpPr/>
          <p:nvPr/>
        </p:nvSpPr>
        <p:spPr>
          <a:xfrm>
            <a:off x="3993775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34" name="object 3034"/>
          <p:cNvSpPr/>
          <p:nvPr/>
        </p:nvSpPr>
        <p:spPr>
          <a:xfrm>
            <a:off x="4008903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35" name="object 3035"/>
          <p:cNvSpPr/>
          <p:nvPr/>
        </p:nvSpPr>
        <p:spPr>
          <a:xfrm>
            <a:off x="4024031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36" name="object 3036"/>
          <p:cNvSpPr/>
          <p:nvPr/>
        </p:nvSpPr>
        <p:spPr>
          <a:xfrm>
            <a:off x="4039159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37" name="object 3037"/>
          <p:cNvSpPr/>
          <p:nvPr/>
        </p:nvSpPr>
        <p:spPr>
          <a:xfrm>
            <a:off x="4054287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38" name="object 3038"/>
          <p:cNvSpPr/>
          <p:nvPr/>
        </p:nvSpPr>
        <p:spPr>
          <a:xfrm>
            <a:off x="4069415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39" name="object 3039"/>
          <p:cNvSpPr/>
          <p:nvPr/>
        </p:nvSpPr>
        <p:spPr>
          <a:xfrm>
            <a:off x="4084543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40" name="object 3040"/>
          <p:cNvSpPr/>
          <p:nvPr/>
        </p:nvSpPr>
        <p:spPr>
          <a:xfrm>
            <a:off x="4099671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41" name="object 3041"/>
          <p:cNvSpPr/>
          <p:nvPr/>
        </p:nvSpPr>
        <p:spPr>
          <a:xfrm>
            <a:off x="4114799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42" name="object 3042"/>
          <p:cNvSpPr/>
          <p:nvPr/>
        </p:nvSpPr>
        <p:spPr>
          <a:xfrm>
            <a:off x="4129927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43" name="object 3043"/>
          <p:cNvSpPr/>
          <p:nvPr/>
        </p:nvSpPr>
        <p:spPr>
          <a:xfrm>
            <a:off x="4145055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44" name="object 3044"/>
          <p:cNvSpPr/>
          <p:nvPr/>
        </p:nvSpPr>
        <p:spPr>
          <a:xfrm>
            <a:off x="4160183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45" name="object 3045"/>
          <p:cNvSpPr/>
          <p:nvPr/>
        </p:nvSpPr>
        <p:spPr>
          <a:xfrm>
            <a:off x="4175311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46" name="object 3046"/>
          <p:cNvSpPr/>
          <p:nvPr/>
        </p:nvSpPr>
        <p:spPr>
          <a:xfrm>
            <a:off x="4190439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47" name="object 3047"/>
          <p:cNvSpPr/>
          <p:nvPr/>
        </p:nvSpPr>
        <p:spPr>
          <a:xfrm>
            <a:off x="4205567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48" name="object 3048"/>
          <p:cNvSpPr/>
          <p:nvPr/>
        </p:nvSpPr>
        <p:spPr>
          <a:xfrm>
            <a:off x="4220694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49" name="object 3049"/>
          <p:cNvSpPr/>
          <p:nvPr/>
        </p:nvSpPr>
        <p:spPr>
          <a:xfrm>
            <a:off x="4235822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50" name="object 3050"/>
          <p:cNvSpPr/>
          <p:nvPr/>
        </p:nvSpPr>
        <p:spPr>
          <a:xfrm>
            <a:off x="4250950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51" name="object 3051"/>
          <p:cNvSpPr/>
          <p:nvPr/>
        </p:nvSpPr>
        <p:spPr>
          <a:xfrm>
            <a:off x="4266078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52" name="object 3052"/>
          <p:cNvSpPr/>
          <p:nvPr/>
        </p:nvSpPr>
        <p:spPr>
          <a:xfrm>
            <a:off x="4281206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53" name="object 3053"/>
          <p:cNvSpPr/>
          <p:nvPr/>
        </p:nvSpPr>
        <p:spPr>
          <a:xfrm>
            <a:off x="4296334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54" name="object 3054"/>
          <p:cNvSpPr/>
          <p:nvPr/>
        </p:nvSpPr>
        <p:spPr>
          <a:xfrm>
            <a:off x="4311462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55" name="object 3055"/>
          <p:cNvSpPr/>
          <p:nvPr/>
        </p:nvSpPr>
        <p:spPr>
          <a:xfrm>
            <a:off x="4326590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56" name="object 3056"/>
          <p:cNvSpPr/>
          <p:nvPr/>
        </p:nvSpPr>
        <p:spPr>
          <a:xfrm>
            <a:off x="4341718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57" name="object 3057"/>
          <p:cNvSpPr/>
          <p:nvPr/>
        </p:nvSpPr>
        <p:spPr>
          <a:xfrm>
            <a:off x="4356846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58" name="object 3058"/>
          <p:cNvSpPr/>
          <p:nvPr/>
        </p:nvSpPr>
        <p:spPr>
          <a:xfrm>
            <a:off x="4371974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59" name="object 3059"/>
          <p:cNvSpPr/>
          <p:nvPr/>
        </p:nvSpPr>
        <p:spPr>
          <a:xfrm>
            <a:off x="4387102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60" name="object 3060"/>
          <p:cNvSpPr/>
          <p:nvPr/>
        </p:nvSpPr>
        <p:spPr>
          <a:xfrm>
            <a:off x="4402230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61" name="object 3061"/>
          <p:cNvSpPr/>
          <p:nvPr/>
        </p:nvSpPr>
        <p:spPr>
          <a:xfrm>
            <a:off x="4417358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62" name="object 3062"/>
          <p:cNvSpPr/>
          <p:nvPr/>
        </p:nvSpPr>
        <p:spPr>
          <a:xfrm>
            <a:off x="4432486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63" name="object 3063"/>
          <p:cNvSpPr/>
          <p:nvPr/>
        </p:nvSpPr>
        <p:spPr>
          <a:xfrm>
            <a:off x="4447614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64" name="object 3064"/>
          <p:cNvSpPr/>
          <p:nvPr/>
        </p:nvSpPr>
        <p:spPr>
          <a:xfrm>
            <a:off x="4462742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65" name="object 3065"/>
          <p:cNvSpPr/>
          <p:nvPr/>
        </p:nvSpPr>
        <p:spPr>
          <a:xfrm>
            <a:off x="4477869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66" name="object 3066"/>
          <p:cNvSpPr/>
          <p:nvPr/>
        </p:nvSpPr>
        <p:spPr>
          <a:xfrm>
            <a:off x="4492997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67" name="object 3067"/>
          <p:cNvSpPr/>
          <p:nvPr/>
        </p:nvSpPr>
        <p:spPr>
          <a:xfrm>
            <a:off x="4508125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68" name="object 3068"/>
          <p:cNvSpPr/>
          <p:nvPr/>
        </p:nvSpPr>
        <p:spPr>
          <a:xfrm>
            <a:off x="4523253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69" name="object 3069"/>
          <p:cNvSpPr/>
          <p:nvPr/>
        </p:nvSpPr>
        <p:spPr>
          <a:xfrm>
            <a:off x="4538381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70" name="object 3070"/>
          <p:cNvSpPr/>
          <p:nvPr/>
        </p:nvSpPr>
        <p:spPr>
          <a:xfrm>
            <a:off x="4553509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71" name="object 3071"/>
          <p:cNvSpPr/>
          <p:nvPr/>
        </p:nvSpPr>
        <p:spPr>
          <a:xfrm>
            <a:off x="4568637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72" name="object 3072"/>
          <p:cNvSpPr/>
          <p:nvPr/>
        </p:nvSpPr>
        <p:spPr>
          <a:xfrm>
            <a:off x="4583765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73" name="object 3073"/>
          <p:cNvSpPr/>
          <p:nvPr/>
        </p:nvSpPr>
        <p:spPr>
          <a:xfrm>
            <a:off x="4598893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74" name="object 3074"/>
          <p:cNvSpPr/>
          <p:nvPr/>
        </p:nvSpPr>
        <p:spPr>
          <a:xfrm>
            <a:off x="4614021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75" name="object 3075"/>
          <p:cNvSpPr/>
          <p:nvPr/>
        </p:nvSpPr>
        <p:spPr>
          <a:xfrm>
            <a:off x="4629149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76" name="object 3076"/>
          <p:cNvSpPr/>
          <p:nvPr/>
        </p:nvSpPr>
        <p:spPr>
          <a:xfrm>
            <a:off x="4644277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77" name="object 3077"/>
          <p:cNvSpPr/>
          <p:nvPr/>
        </p:nvSpPr>
        <p:spPr>
          <a:xfrm>
            <a:off x="4659405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78" name="object 3078"/>
          <p:cNvSpPr/>
          <p:nvPr/>
        </p:nvSpPr>
        <p:spPr>
          <a:xfrm>
            <a:off x="4674533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79" name="object 3079"/>
          <p:cNvSpPr/>
          <p:nvPr/>
        </p:nvSpPr>
        <p:spPr>
          <a:xfrm>
            <a:off x="4689661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80" name="object 3080"/>
          <p:cNvSpPr/>
          <p:nvPr/>
        </p:nvSpPr>
        <p:spPr>
          <a:xfrm>
            <a:off x="4704789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81" name="object 3081"/>
          <p:cNvSpPr/>
          <p:nvPr/>
        </p:nvSpPr>
        <p:spPr>
          <a:xfrm>
            <a:off x="4719917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82" name="object 3082"/>
          <p:cNvSpPr/>
          <p:nvPr/>
        </p:nvSpPr>
        <p:spPr>
          <a:xfrm>
            <a:off x="4735044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83" name="object 3083"/>
          <p:cNvSpPr/>
          <p:nvPr/>
        </p:nvSpPr>
        <p:spPr>
          <a:xfrm>
            <a:off x="4750172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84" name="object 3084"/>
          <p:cNvSpPr/>
          <p:nvPr/>
        </p:nvSpPr>
        <p:spPr>
          <a:xfrm>
            <a:off x="4765300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85" name="object 3085"/>
          <p:cNvSpPr/>
          <p:nvPr/>
        </p:nvSpPr>
        <p:spPr>
          <a:xfrm>
            <a:off x="4780428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86" name="object 3086"/>
          <p:cNvSpPr/>
          <p:nvPr/>
        </p:nvSpPr>
        <p:spPr>
          <a:xfrm>
            <a:off x="4795556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87" name="object 3087"/>
          <p:cNvSpPr/>
          <p:nvPr/>
        </p:nvSpPr>
        <p:spPr>
          <a:xfrm>
            <a:off x="4810684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88" name="object 3088"/>
          <p:cNvSpPr/>
          <p:nvPr/>
        </p:nvSpPr>
        <p:spPr>
          <a:xfrm>
            <a:off x="4825812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89" name="object 3089"/>
          <p:cNvSpPr/>
          <p:nvPr/>
        </p:nvSpPr>
        <p:spPr>
          <a:xfrm>
            <a:off x="4840940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90" name="object 3090"/>
          <p:cNvSpPr/>
          <p:nvPr/>
        </p:nvSpPr>
        <p:spPr>
          <a:xfrm>
            <a:off x="4856068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91" name="object 3091"/>
          <p:cNvSpPr/>
          <p:nvPr/>
        </p:nvSpPr>
        <p:spPr>
          <a:xfrm>
            <a:off x="4871196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92" name="object 3092"/>
          <p:cNvSpPr/>
          <p:nvPr/>
        </p:nvSpPr>
        <p:spPr>
          <a:xfrm>
            <a:off x="4886324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93" name="object 3093"/>
          <p:cNvSpPr/>
          <p:nvPr/>
        </p:nvSpPr>
        <p:spPr>
          <a:xfrm>
            <a:off x="4901452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94" name="object 3094"/>
          <p:cNvSpPr/>
          <p:nvPr/>
        </p:nvSpPr>
        <p:spPr>
          <a:xfrm>
            <a:off x="4916580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95" name="object 3095"/>
          <p:cNvSpPr/>
          <p:nvPr/>
        </p:nvSpPr>
        <p:spPr>
          <a:xfrm>
            <a:off x="4931708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96" name="object 3096"/>
          <p:cNvSpPr/>
          <p:nvPr/>
        </p:nvSpPr>
        <p:spPr>
          <a:xfrm>
            <a:off x="4946836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97" name="object 3097"/>
          <p:cNvSpPr/>
          <p:nvPr/>
        </p:nvSpPr>
        <p:spPr>
          <a:xfrm>
            <a:off x="4961964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98" name="object 3098"/>
          <p:cNvSpPr/>
          <p:nvPr/>
        </p:nvSpPr>
        <p:spPr>
          <a:xfrm>
            <a:off x="4977092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099" name="object 3099"/>
          <p:cNvSpPr/>
          <p:nvPr/>
        </p:nvSpPr>
        <p:spPr>
          <a:xfrm>
            <a:off x="4992219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00" name="object 3100"/>
          <p:cNvSpPr/>
          <p:nvPr/>
        </p:nvSpPr>
        <p:spPr>
          <a:xfrm>
            <a:off x="5007347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01" name="object 3101"/>
          <p:cNvSpPr/>
          <p:nvPr/>
        </p:nvSpPr>
        <p:spPr>
          <a:xfrm>
            <a:off x="5022475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02" name="object 3102"/>
          <p:cNvSpPr/>
          <p:nvPr/>
        </p:nvSpPr>
        <p:spPr>
          <a:xfrm>
            <a:off x="5037603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03" name="object 3103"/>
          <p:cNvSpPr/>
          <p:nvPr/>
        </p:nvSpPr>
        <p:spPr>
          <a:xfrm>
            <a:off x="5052731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04" name="object 3104"/>
          <p:cNvSpPr/>
          <p:nvPr/>
        </p:nvSpPr>
        <p:spPr>
          <a:xfrm>
            <a:off x="5067859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05" name="object 3105"/>
          <p:cNvSpPr/>
          <p:nvPr/>
        </p:nvSpPr>
        <p:spPr>
          <a:xfrm>
            <a:off x="5082987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06" name="object 3106"/>
          <p:cNvSpPr/>
          <p:nvPr/>
        </p:nvSpPr>
        <p:spPr>
          <a:xfrm>
            <a:off x="5098115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07" name="object 3107"/>
          <p:cNvSpPr/>
          <p:nvPr/>
        </p:nvSpPr>
        <p:spPr>
          <a:xfrm>
            <a:off x="5113243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08" name="object 3108"/>
          <p:cNvSpPr/>
          <p:nvPr/>
        </p:nvSpPr>
        <p:spPr>
          <a:xfrm>
            <a:off x="5128371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09" name="object 3109"/>
          <p:cNvSpPr/>
          <p:nvPr/>
        </p:nvSpPr>
        <p:spPr>
          <a:xfrm>
            <a:off x="5143499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10" name="object 3110"/>
          <p:cNvSpPr/>
          <p:nvPr/>
        </p:nvSpPr>
        <p:spPr>
          <a:xfrm>
            <a:off x="5158627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11" name="object 3111"/>
          <p:cNvSpPr/>
          <p:nvPr/>
        </p:nvSpPr>
        <p:spPr>
          <a:xfrm>
            <a:off x="5173755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12" name="object 3112"/>
          <p:cNvSpPr/>
          <p:nvPr/>
        </p:nvSpPr>
        <p:spPr>
          <a:xfrm>
            <a:off x="5188883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13" name="object 3113"/>
          <p:cNvSpPr/>
          <p:nvPr/>
        </p:nvSpPr>
        <p:spPr>
          <a:xfrm>
            <a:off x="5204011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14" name="object 3114"/>
          <p:cNvSpPr/>
          <p:nvPr/>
        </p:nvSpPr>
        <p:spPr>
          <a:xfrm>
            <a:off x="5219139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15" name="object 3115"/>
          <p:cNvSpPr/>
          <p:nvPr/>
        </p:nvSpPr>
        <p:spPr>
          <a:xfrm>
            <a:off x="5234267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16" name="object 3116"/>
          <p:cNvSpPr/>
          <p:nvPr/>
        </p:nvSpPr>
        <p:spPr>
          <a:xfrm>
            <a:off x="5249394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17" name="object 3117"/>
          <p:cNvSpPr/>
          <p:nvPr/>
        </p:nvSpPr>
        <p:spPr>
          <a:xfrm>
            <a:off x="5264522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18" name="object 3118"/>
          <p:cNvSpPr/>
          <p:nvPr/>
        </p:nvSpPr>
        <p:spPr>
          <a:xfrm>
            <a:off x="5279650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19" name="object 3119"/>
          <p:cNvSpPr/>
          <p:nvPr/>
        </p:nvSpPr>
        <p:spPr>
          <a:xfrm>
            <a:off x="5294778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20" name="object 3120"/>
          <p:cNvSpPr/>
          <p:nvPr/>
        </p:nvSpPr>
        <p:spPr>
          <a:xfrm>
            <a:off x="5309906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21" name="object 3121"/>
          <p:cNvSpPr/>
          <p:nvPr/>
        </p:nvSpPr>
        <p:spPr>
          <a:xfrm>
            <a:off x="5325034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22" name="object 3122"/>
          <p:cNvSpPr/>
          <p:nvPr/>
        </p:nvSpPr>
        <p:spPr>
          <a:xfrm>
            <a:off x="5340162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23" name="object 3123"/>
          <p:cNvSpPr/>
          <p:nvPr/>
        </p:nvSpPr>
        <p:spPr>
          <a:xfrm>
            <a:off x="5355290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24" name="object 3124"/>
          <p:cNvSpPr/>
          <p:nvPr/>
        </p:nvSpPr>
        <p:spPr>
          <a:xfrm>
            <a:off x="5370418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25" name="object 3125"/>
          <p:cNvSpPr/>
          <p:nvPr/>
        </p:nvSpPr>
        <p:spPr>
          <a:xfrm>
            <a:off x="5385546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26" name="object 3126"/>
          <p:cNvSpPr/>
          <p:nvPr/>
        </p:nvSpPr>
        <p:spPr>
          <a:xfrm>
            <a:off x="5400674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27" name="object 3127"/>
          <p:cNvSpPr/>
          <p:nvPr/>
        </p:nvSpPr>
        <p:spPr>
          <a:xfrm>
            <a:off x="5415802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28" name="object 3128"/>
          <p:cNvSpPr/>
          <p:nvPr/>
        </p:nvSpPr>
        <p:spPr>
          <a:xfrm>
            <a:off x="5430930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29" name="object 3129"/>
          <p:cNvSpPr/>
          <p:nvPr/>
        </p:nvSpPr>
        <p:spPr>
          <a:xfrm>
            <a:off x="5446058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30" name="object 3130"/>
          <p:cNvSpPr/>
          <p:nvPr/>
        </p:nvSpPr>
        <p:spPr>
          <a:xfrm>
            <a:off x="5461186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31" name="object 3131"/>
          <p:cNvSpPr/>
          <p:nvPr/>
        </p:nvSpPr>
        <p:spPr>
          <a:xfrm>
            <a:off x="5476314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32" name="object 3132"/>
          <p:cNvSpPr/>
          <p:nvPr/>
        </p:nvSpPr>
        <p:spPr>
          <a:xfrm>
            <a:off x="5491442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33" name="object 3133"/>
          <p:cNvSpPr/>
          <p:nvPr/>
        </p:nvSpPr>
        <p:spPr>
          <a:xfrm>
            <a:off x="5506569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34" name="object 3134"/>
          <p:cNvSpPr/>
          <p:nvPr/>
        </p:nvSpPr>
        <p:spPr>
          <a:xfrm>
            <a:off x="5521697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35" name="object 3135"/>
          <p:cNvSpPr/>
          <p:nvPr/>
        </p:nvSpPr>
        <p:spPr>
          <a:xfrm>
            <a:off x="5536825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36" name="object 3136"/>
          <p:cNvSpPr/>
          <p:nvPr/>
        </p:nvSpPr>
        <p:spPr>
          <a:xfrm>
            <a:off x="5551953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37" name="object 3137"/>
          <p:cNvSpPr/>
          <p:nvPr/>
        </p:nvSpPr>
        <p:spPr>
          <a:xfrm>
            <a:off x="5567081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38" name="object 3138"/>
          <p:cNvSpPr/>
          <p:nvPr/>
        </p:nvSpPr>
        <p:spPr>
          <a:xfrm>
            <a:off x="5582209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39" name="object 3139"/>
          <p:cNvSpPr/>
          <p:nvPr/>
        </p:nvSpPr>
        <p:spPr>
          <a:xfrm>
            <a:off x="5597337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40" name="object 3140"/>
          <p:cNvSpPr/>
          <p:nvPr/>
        </p:nvSpPr>
        <p:spPr>
          <a:xfrm>
            <a:off x="5612465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41" name="object 3141"/>
          <p:cNvSpPr/>
          <p:nvPr/>
        </p:nvSpPr>
        <p:spPr>
          <a:xfrm>
            <a:off x="5627593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42" name="object 3142"/>
          <p:cNvSpPr/>
          <p:nvPr/>
        </p:nvSpPr>
        <p:spPr>
          <a:xfrm>
            <a:off x="5642721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43" name="object 3143"/>
          <p:cNvSpPr/>
          <p:nvPr/>
        </p:nvSpPr>
        <p:spPr>
          <a:xfrm>
            <a:off x="5657849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44" name="object 3144"/>
          <p:cNvSpPr/>
          <p:nvPr/>
        </p:nvSpPr>
        <p:spPr>
          <a:xfrm>
            <a:off x="5672977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45" name="object 3145"/>
          <p:cNvSpPr/>
          <p:nvPr/>
        </p:nvSpPr>
        <p:spPr>
          <a:xfrm>
            <a:off x="5688105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46" name="object 3146"/>
          <p:cNvSpPr/>
          <p:nvPr/>
        </p:nvSpPr>
        <p:spPr>
          <a:xfrm>
            <a:off x="5703233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47" name="object 3147"/>
          <p:cNvSpPr/>
          <p:nvPr/>
        </p:nvSpPr>
        <p:spPr>
          <a:xfrm>
            <a:off x="5718361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48" name="object 3148"/>
          <p:cNvSpPr/>
          <p:nvPr/>
        </p:nvSpPr>
        <p:spPr>
          <a:xfrm>
            <a:off x="5733489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49" name="object 3149"/>
          <p:cNvSpPr/>
          <p:nvPr/>
        </p:nvSpPr>
        <p:spPr>
          <a:xfrm>
            <a:off x="5748617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50" name="object 3150"/>
          <p:cNvSpPr/>
          <p:nvPr/>
        </p:nvSpPr>
        <p:spPr>
          <a:xfrm>
            <a:off x="5763744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51" name="object 3151"/>
          <p:cNvSpPr/>
          <p:nvPr/>
        </p:nvSpPr>
        <p:spPr>
          <a:xfrm>
            <a:off x="5778872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52" name="object 3152"/>
          <p:cNvSpPr/>
          <p:nvPr/>
        </p:nvSpPr>
        <p:spPr>
          <a:xfrm>
            <a:off x="5794000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53" name="object 3153"/>
          <p:cNvSpPr/>
          <p:nvPr/>
        </p:nvSpPr>
        <p:spPr>
          <a:xfrm>
            <a:off x="5809128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54" name="object 3154"/>
          <p:cNvSpPr/>
          <p:nvPr/>
        </p:nvSpPr>
        <p:spPr>
          <a:xfrm>
            <a:off x="5824256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55" name="object 3155"/>
          <p:cNvSpPr/>
          <p:nvPr/>
        </p:nvSpPr>
        <p:spPr>
          <a:xfrm>
            <a:off x="5839384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56" name="object 3156"/>
          <p:cNvSpPr/>
          <p:nvPr/>
        </p:nvSpPr>
        <p:spPr>
          <a:xfrm>
            <a:off x="5854512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57" name="object 3157"/>
          <p:cNvSpPr/>
          <p:nvPr/>
        </p:nvSpPr>
        <p:spPr>
          <a:xfrm>
            <a:off x="5869640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58" name="object 3158"/>
          <p:cNvSpPr/>
          <p:nvPr/>
        </p:nvSpPr>
        <p:spPr>
          <a:xfrm>
            <a:off x="5884768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59" name="object 3159"/>
          <p:cNvSpPr/>
          <p:nvPr/>
        </p:nvSpPr>
        <p:spPr>
          <a:xfrm>
            <a:off x="5899896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60" name="object 3160"/>
          <p:cNvSpPr/>
          <p:nvPr/>
        </p:nvSpPr>
        <p:spPr>
          <a:xfrm>
            <a:off x="5915024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61" name="object 3161"/>
          <p:cNvSpPr/>
          <p:nvPr/>
        </p:nvSpPr>
        <p:spPr>
          <a:xfrm>
            <a:off x="5930152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62" name="object 3162"/>
          <p:cNvSpPr/>
          <p:nvPr/>
        </p:nvSpPr>
        <p:spPr>
          <a:xfrm>
            <a:off x="5945280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63" name="object 3163"/>
          <p:cNvSpPr/>
          <p:nvPr/>
        </p:nvSpPr>
        <p:spPr>
          <a:xfrm>
            <a:off x="5960408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64" name="object 3164"/>
          <p:cNvSpPr/>
          <p:nvPr/>
        </p:nvSpPr>
        <p:spPr>
          <a:xfrm>
            <a:off x="5975536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65" name="object 3165"/>
          <p:cNvSpPr/>
          <p:nvPr/>
        </p:nvSpPr>
        <p:spPr>
          <a:xfrm>
            <a:off x="5990664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66" name="object 3166"/>
          <p:cNvSpPr/>
          <p:nvPr/>
        </p:nvSpPr>
        <p:spPr>
          <a:xfrm>
            <a:off x="6005792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67" name="object 3167"/>
          <p:cNvSpPr/>
          <p:nvPr/>
        </p:nvSpPr>
        <p:spPr>
          <a:xfrm>
            <a:off x="6020919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68" name="object 3168"/>
          <p:cNvSpPr/>
          <p:nvPr/>
        </p:nvSpPr>
        <p:spPr>
          <a:xfrm>
            <a:off x="6036047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69" name="object 3169"/>
          <p:cNvSpPr/>
          <p:nvPr/>
        </p:nvSpPr>
        <p:spPr>
          <a:xfrm>
            <a:off x="6051175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70" name="object 3170"/>
          <p:cNvSpPr/>
          <p:nvPr/>
        </p:nvSpPr>
        <p:spPr>
          <a:xfrm>
            <a:off x="6066303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71" name="object 3171"/>
          <p:cNvSpPr/>
          <p:nvPr/>
        </p:nvSpPr>
        <p:spPr>
          <a:xfrm>
            <a:off x="6081431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72" name="object 3172"/>
          <p:cNvSpPr/>
          <p:nvPr/>
        </p:nvSpPr>
        <p:spPr>
          <a:xfrm>
            <a:off x="6096559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73" name="object 3173"/>
          <p:cNvSpPr/>
          <p:nvPr/>
        </p:nvSpPr>
        <p:spPr>
          <a:xfrm>
            <a:off x="6111687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74" name="object 3174"/>
          <p:cNvSpPr/>
          <p:nvPr/>
        </p:nvSpPr>
        <p:spPr>
          <a:xfrm>
            <a:off x="6126815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75" name="object 3175"/>
          <p:cNvSpPr/>
          <p:nvPr/>
        </p:nvSpPr>
        <p:spPr>
          <a:xfrm>
            <a:off x="6141943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76" name="object 3176"/>
          <p:cNvSpPr/>
          <p:nvPr/>
        </p:nvSpPr>
        <p:spPr>
          <a:xfrm>
            <a:off x="6157071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77" name="object 3177"/>
          <p:cNvSpPr/>
          <p:nvPr/>
        </p:nvSpPr>
        <p:spPr>
          <a:xfrm>
            <a:off x="6172199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78" name="object 3178"/>
          <p:cNvSpPr/>
          <p:nvPr/>
        </p:nvSpPr>
        <p:spPr>
          <a:xfrm>
            <a:off x="6187327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79" name="object 3179"/>
          <p:cNvSpPr/>
          <p:nvPr/>
        </p:nvSpPr>
        <p:spPr>
          <a:xfrm>
            <a:off x="6202455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80" name="object 3180"/>
          <p:cNvSpPr/>
          <p:nvPr/>
        </p:nvSpPr>
        <p:spPr>
          <a:xfrm>
            <a:off x="6217583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81" name="object 3181"/>
          <p:cNvSpPr/>
          <p:nvPr/>
        </p:nvSpPr>
        <p:spPr>
          <a:xfrm>
            <a:off x="6232711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82" name="object 3182"/>
          <p:cNvSpPr/>
          <p:nvPr/>
        </p:nvSpPr>
        <p:spPr>
          <a:xfrm>
            <a:off x="6247839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83" name="object 3183"/>
          <p:cNvSpPr/>
          <p:nvPr/>
        </p:nvSpPr>
        <p:spPr>
          <a:xfrm>
            <a:off x="6262967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84" name="object 3184"/>
          <p:cNvSpPr/>
          <p:nvPr/>
        </p:nvSpPr>
        <p:spPr>
          <a:xfrm>
            <a:off x="6278094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85" name="object 3185"/>
          <p:cNvSpPr/>
          <p:nvPr/>
        </p:nvSpPr>
        <p:spPr>
          <a:xfrm>
            <a:off x="6293222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86" name="object 3186"/>
          <p:cNvSpPr/>
          <p:nvPr/>
        </p:nvSpPr>
        <p:spPr>
          <a:xfrm>
            <a:off x="6308350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87" name="object 3187"/>
          <p:cNvSpPr/>
          <p:nvPr/>
        </p:nvSpPr>
        <p:spPr>
          <a:xfrm>
            <a:off x="6323478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88" name="object 3188"/>
          <p:cNvSpPr/>
          <p:nvPr/>
        </p:nvSpPr>
        <p:spPr>
          <a:xfrm>
            <a:off x="6338606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89" name="object 3189"/>
          <p:cNvSpPr/>
          <p:nvPr/>
        </p:nvSpPr>
        <p:spPr>
          <a:xfrm>
            <a:off x="6353734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90" name="object 3190"/>
          <p:cNvSpPr/>
          <p:nvPr/>
        </p:nvSpPr>
        <p:spPr>
          <a:xfrm>
            <a:off x="6368862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91" name="object 3191"/>
          <p:cNvSpPr/>
          <p:nvPr/>
        </p:nvSpPr>
        <p:spPr>
          <a:xfrm>
            <a:off x="6383990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92" name="object 3192"/>
          <p:cNvSpPr/>
          <p:nvPr/>
        </p:nvSpPr>
        <p:spPr>
          <a:xfrm>
            <a:off x="6399118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93" name="object 3193"/>
          <p:cNvSpPr/>
          <p:nvPr/>
        </p:nvSpPr>
        <p:spPr>
          <a:xfrm>
            <a:off x="6414246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94" name="object 3194"/>
          <p:cNvSpPr/>
          <p:nvPr/>
        </p:nvSpPr>
        <p:spPr>
          <a:xfrm>
            <a:off x="6429374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95" name="object 3195"/>
          <p:cNvSpPr/>
          <p:nvPr/>
        </p:nvSpPr>
        <p:spPr>
          <a:xfrm>
            <a:off x="6444502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96" name="object 3196"/>
          <p:cNvSpPr/>
          <p:nvPr/>
        </p:nvSpPr>
        <p:spPr>
          <a:xfrm>
            <a:off x="6459630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97" name="object 3197"/>
          <p:cNvSpPr/>
          <p:nvPr/>
        </p:nvSpPr>
        <p:spPr>
          <a:xfrm>
            <a:off x="6474758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98" name="object 3198"/>
          <p:cNvSpPr/>
          <p:nvPr/>
        </p:nvSpPr>
        <p:spPr>
          <a:xfrm>
            <a:off x="6489886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199" name="object 3199"/>
          <p:cNvSpPr/>
          <p:nvPr/>
        </p:nvSpPr>
        <p:spPr>
          <a:xfrm>
            <a:off x="6505014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00" name="object 3200"/>
          <p:cNvSpPr/>
          <p:nvPr/>
        </p:nvSpPr>
        <p:spPr>
          <a:xfrm>
            <a:off x="6520142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01" name="object 3201"/>
          <p:cNvSpPr/>
          <p:nvPr/>
        </p:nvSpPr>
        <p:spPr>
          <a:xfrm>
            <a:off x="6535269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02" name="object 3202"/>
          <p:cNvSpPr/>
          <p:nvPr/>
        </p:nvSpPr>
        <p:spPr>
          <a:xfrm>
            <a:off x="6550397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03" name="object 3203"/>
          <p:cNvSpPr/>
          <p:nvPr/>
        </p:nvSpPr>
        <p:spPr>
          <a:xfrm>
            <a:off x="6565525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04" name="object 3204"/>
          <p:cNvSpPr/>
          <p:nvPr/>
        </p:nvSpPr>
        <p:spPr>
          <a:xfrm>
            <a:off x="6580653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05" name="object 3205"/>
          <p:cNvSpPr/>
          <p:nvPr/>
        </p:nvSpPr>
        <p:spPr>
          <a:xfrm>
            <a:off x="6595781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06" name="object 3206"/>
          <p:cNvSpPr/>
          <p:nvPr/>
        </p:nvSpPr>
        <p:spPr>
          <a:xfrm>
            <a:off x="6610909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07" name="object 3207"/>
          <p:cNvSpPr/>
          <p:nvPr/>
        </p:nvSpPr>
        <p:spPr>
          <a:xfrm>
            <a:off x="6626037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08" name="object 3208"/>
          <p:cNvSpPr/>
          <p:nvPr/>
        </p:nvSpPr>
        <p:spPr>
          <a:xfrm>
            <a:off x="6641165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09" name="object 3209"/>
          <p:cNvSpPr/>
          <p:nvPr/>
        </p:nvSpPr>
        <p:spPr>
          <a:xfrm>
            <a:off x="6656293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10" name="object 3210"/>
          <p:cNvSpPr/>
          <p:nvPr/>
        </p:nvSpPr>
        <p:spPr>
          <a:xfrm>
            <a:off x="6671421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11" name="object 3211"/>
          <p:cNvSpPr/>
          <p:nvPr/>
        </p:nvSpPr>
        <p:spPr>
          <a:xfrm>
            <a:off x="6686549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12" name="object 3212"/>
          <p:cNvSpPr/>
          <p:nvPr/>
        </p:nvSpPr>
        <p:spPr>
          <a:xfrm>
            <a:off x="6701677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13" name="object 3213"/>
          <p:cNvSpPr/>
          <p:nvPr/>
        </p:nvSpPr>
        <p:spPr>
          <a:xfrm>
            <a:off x="6716805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14" name="object 3214"/>
          <p:cNvSpPr/>
          <p:nvPr/>
        </p:nvSpPr>
        <p:spPr>
          <a:xfrm>
            <a:off x="6731933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15" name="object 3215"/>
          <p:cNvSpPr/>
          <p:nvPr/>
        </p:nvSpPr>
        <p:spPr>
          <a:xfrm>
            <a:off x="6747061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16" name="object 3216"/>
          <p:cNvSpPr/>
          <p:nvPr/>
        </p:nvSpPr>
        <p:spPr>
          <a:xfrm>
            <a:off x="6762189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17" name="object 3217"/>
          <p:cNvSpPr/>
          <p:nvPr/>
        </p:nvSpPr>
        <p:spPr>
          <a:xfrm>
            <a:off x="6777317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18" name="object 3218"/>
          <p:cNvSpPr/>
          <p:nvPr/>
        </p:nvSpPr>
        <p:spPr>
          <a:xfrm>
            <a:off x="6792444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19" name="object 3219"/>
          <p:cNvSpPr/>
          <p:nvPr/>
        </p:nvSpPr>
        <p:spPr>
          <a:xfrm>
            <a:off x="6807572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20" name="object 3220"/>
          <p:cNvSpPr/>
          <p:nvPr/>
        </p:nvSpPr>
        <p:spPr>
          <a:xfrm>
            <a:off x="6822700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21" name="object 3221"/>
          <p:cNvSpPr/>
          <p:nvPr/>
        </p:nvSpPr>
        <p:spPr>
          <a:xfrm>
            <a:off x="6837828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22" name="object 3222"/>
          <p:cNvSpPr/>
          <p:nvPr/>
        </p:nvSpPr>
        <p:spPr>
          <a:xfrm>
            <a:off x="6852956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23" name="object 3223"/>
          <p:cNvSpPr/>
          <p:nvPr/>
        </p:nvSpPr>
        <p:spPr>
          <a:xfrm>
            <a:off x="6868084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24" name="object 3224"/>
          <p:cNvSpPr/>
          <p:nvPr/>
        </p:nvSpPr>
        <p:spPr>
          <a:xfrm>
            <a:off x="6883212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25" name="object 3225"/>
          <p:cNvSpPr/>
          <p:nvPr/>
        </p:nvSpPr>
        <p:spPr>
          <a:xfrm>
            <a:off x="6898340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26" name="object 3226"/>
          <p:cNvSpPr/>
          <p:nvPr/>
        </p:nvSpPr>
        <p:spPr>
          <a:xfrm>
            <a:off x="6913468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27" name="object 3227"/>
          <p:cNvSpPr/>
          <p:nvPr/>
        </p:nvSpPr>
        <p:spPr>
          <a:xfrm>
            <a:off x="6928596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28" name="object 3228"/>
          <p:cNvSpPr/>
          <p:nvPr/>
        </p:nvSpPr>
        <p:spPr>
          <a:xfrm>
            <a:off x="6943724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29" name="object 3229"/>
          <p:cNvSpPr/>
          <p:nvPr/>
        </p:nvSpPr>
        <p:spPr>
          <a:xfrm>
            <a:off x="6958852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30" name="object 3230"/>
          <p:cNvSpPr/>
          <p:nvPr/>
        </p:nvSpPr>
        <p:spPr>
          <a:xfrm>
            <a:off x="6973980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31" name="object 3231"/>
          <p:cNvSpPr/>
          <p:nvPr/>
        </p:nvSpPr>
        <p:spPr>
          <a:xfrm>
            <a:off x="6989108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32" name="object 3232"/>
          <p:cNvSpPr/>
          <p:nvPr/>
        </p:nvSpPr>
        <p:spPr>
          <a:xfrm>
            <a:off x="7004236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33" name="object 3233"/>
          <p:cNvSpPr/>
          <p:nvPr/>
        </p:nvSpPr>
        <p:spPr>
          <a:xfrm>
            <a:off x="7019364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34" name="object 3234"/>
          <p:cNvSpPr/>
          <p:nvPr/>
        </p:nvSpPr>
        <p:spPr>
          <a:xfrm>
            <a:off x="7034492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35" name="object 3235"/>
          <p:cNvSpPr/>
          <p:nvPr/>
        </p:nvSpPr>
        <p:spPr>
          <a:xfrm>
            <a:off x="7049619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36" name="object 3236"/>
          <p:cNvSpPr/>
          <p:nvPr/>
        </p:nvSpPr>
        <p:spPr>
          <a:xfrm>
            <a:off x="7064747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37" name="object 3237"/>
          <p:cNvSpPr/>
          <p:nvPr/>
        </p:nvSpPr>
        <p:spPr>
          <a:xfrm>
            <a:off x="7079875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38" name="object 3238"/>
          <p:cNvSpPr/>
          <p:nvPr/>
        </p:nvSpPr>
        <p:spPr>
          <a:xfrm>
            <a:off x="7095003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39" name="object 3239"/>
          <p:cNvSpPr/>
          <p:nvPr/>
        </p:nvSpPr>
        <p:spPr>
          <a:xfrm>
            <a:off x="7110131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40" name="object 3240"/>
          <p:cNvSpPr/>
          <p:nvPr/>
        </p:nvSpPr>
        <p:spPr>
          <a:xfrm>
            <a:off x="7125259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41" name="object 3241"/>
          <p:cNvSpPr/>
          <p:nvPr/>
        </p:nvSpPr>
        <p:spPr>
          <a:xfrm>
            <a:off x="7140387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42" name="object 3242"/>
          <p:cNvSpPr/>
          <p:nvPr/>
        </p:nvSpPr>
        <p:spPr>
          <a:xfrm>
            <a:off x="7155515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43" name="object 3243"/>
          <p:cNvSpPr/>
          <p:nvPr/>
        </p:nvSpPr>
        <p:spPr>
          <a:xfrm>
            <a:off x="7170643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44" name="object 3244"/>
          <p:cNvSpPr/>
          <p:nvPr/>
        </p:nvSpPr>
        <p:spPr>
          <a:xfrm>
            <a:off x="7185771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45" name="object 3245"/>
          <p:cNvSpPr/>
          <p:nvPr/>
        </p:nvSpPr>
        <p:spPr>
          <a:xfrm>
            <a:off x="7200899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46" name="object 3246"/>
          <p:cNvSpPr/>
          <p:nvPr/>
        </p:nvSpPr>
        <p:spPr>
          <a:xfrm>
            <a:off x="7216027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47" name="object 3247"/>
          <p:cNvSpPr/>
          <p:nvPr/>
        </p:nvSpPr>
        <p:spPr>
          <a:xfrm>
            <a:off x="7231155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48" name="object 3248"/>
          <p:cNvSpPr/>
          <p:nvPr/>
        </p:nvSpPr>
        <p:spPr>
          <a:xfrm>
            <a:off x="7246283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49" name="object 3249"/>
          <p:cNvSpPr/>
          <p:nvPr/>
        </p:nvSpPr>
        <p:spPr>
          <a:xfrm>
            <a:off x="7261411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50" name="object 3250"/>
          <p:cNvSpPr/>
          <p:nvPr/>
        </p:nvSpPr>
        <p:spPr>
          <a:xfrm>
            <a:off x="7276539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51" name="object 3251"/>
          <p:cNvSpPr/>
          <p:nvPr/>
        </p:nvSpPr>
        <p:spPr>
          <a:xfrm>
            <a:off x="7291667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52" name="object 3252"/>
          <p:cNvSpPr/>
          <p:nvPr/>
        </p:nvSpPr>
        <p:spPr>
          <a:xfrm>
            <a:off x="7306794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53" name="object 3253"/>
          <p:cNvSpPr/>
          <p:nvPr/>
        </p:nvSpPr>
        <p:spPr>
          <a:xfrm>
            <a:off x="7321922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54" name="object 3254"/>
          <p:cNvSpPr/>
          <p:nvPr/>
        </p:nvSpPr>
        <p:spPr>
          <a:xfrm>
            <a:off x="7337050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55" name="object 3255"/>
          <p:cNvSpPr/>
          <p:nvPr/>
        </p:nvSpPr>
        <p:spPr>
          <a:xfrm>
            <a:off x="7352178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56" name="object 3256"/>
          <p:cNvSpPr/>
          <p:nvPr/>
        </p:nvSpPr>
        <p:spPr>
          <a:xfrm>
            <a:off x="7367306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57" name="object 3257"/>
          <p:cNvSpPr/>
          <p:nvPr/>
        </p:nvSpPr>
        <p:spPr>
          <a:xfrm>
            <a:off x="7382434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58" name="object 3258"/>
          <p:cNvSpPr/>
          <p:nvPr/>
        </p:nvSpPr>
        <p:spPr>
          <a:xfrm>
            <a:off x="7397562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59" name="object 3259"/>
          <p:cNvSpPr/>
          <p:nvPr/>
        </p:nvSpPr>
        <p:spPr>
          <a:xfrm>
            <a:off x="7412690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60" name="object 3260"/>
          <p:cNvSpPr/>
          <p:nvPr/>
        </p:nvSpPr>
        <p:spPr>
          <a:xfrm>
            <a:off x="7427818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61" name="object 3261"/>
          <p:cNvSpPr/>
          <p:nvPr/>
        </p:nvSpPr>
        <p:spPr>
          <a:xfrm>
            <a:off x="7442946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62" name="object 3262"/>
          <p:cNvSpPr/>
          <p:nvPr/>
        </p:nvSpPr>
        <p:spPr>
          <a:xfrm>
            <a:off x="7458074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63" name="object 3263"/>
          <p:cNvSpPr/>
          <p:nvPr/>
        </p:nvSpPr>
        <p:spPr>
          <a:xfrm>
            <a:off x="7473202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64" name="object 3264"/>
          <p:cNvSpPr/>
          <p:nvPr/>
        </p:nvSpPr>
        <p:spPr>
          <a:xfrm>
            <a:off x="7488330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65" name="object 3265"/>
          <p:cNvSpPr/>
          <p:nvPr/>
        </p:nvSpPr>
        <p:spPr>
          <a:xfrm>
            <a:off x="7503458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66" name="object 3266"/>
          <p:cNvSpPr/>
          <p:nvPr/>
        </p:nvSpPr>
        <p:spPr>
          <a:xfrm>
            <a:off x="7518586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67" name="object 3267"/>
          <p:cNvSpPr/>
          <p:nvPr/>
        </p:nvSpPr>
        <p:spPr>
          <a:xfrm>
            <a:off x="7533714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68" name="object 3268"/>
          <p:cNvSpPr/>
          <p:nvPr/>
        </p:nvSpPr>
        <p:spPr>
          <a:xfrm>
            <a:off x="7548842" y="42355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69" name="object 3269"/>
          <p:cNvSpPr/>
          <p:nvPr/>
        </p:nvSpPr>
        <p:spPr>
          <a:xfrm>
            <a:off x="7563969" y="4239325"/>
            <a:ext cx="7564" cy="0"/>
          </a:xfrm>
          <a:custGeom>
            <a:avLst/>
            <a:gdLst/>
            <a:ahLst/>
            <a:cxnLst/>
            <a:rect l="l" t="t" r="r" b="b"/>
            <a:pathLst>
              <a:path w="8572">
                <a:moveTo>
                  <a:pt x="0" y="0"/>
                </a:moveTo>
                <a:lnTo>
                  <a:pt x="8572" y="0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70" name="object 3270"/>
          <p:cNvSpPr/>
          <p:nvPr/>
        </p:nvSpPr>
        <p:spPr>
          <a:xfrm>
            <a:off x="7563969" y="234455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71" name="object 3271"/>
          <p:cNvSpPr/>
          <p:nvPr/>
        </p:nvSpPr>
        <p:spPr>
          <a:xfrm>
            <a:off x="7563969" y="23596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72" name="object 3272"/>
          <p:cNvSpPr/>
          <p:nvPr/>
        </p:nvSpPr>
        <p:spPr>
          <a:xfrm>
            <a:off x="7563969" y="237480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73" name="object 3273"/>
          <p:cNvSpPr/>
          <p:nvPr/>
        </p:nvSpPr>
        <p:spPr>
          <a:xfrm>
            <a:off x="7563969" y="238993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74" name="object 3274"/>
          <p:cNvSpPr/>
          <p:nvPr/>
        </p:nvSpPr>
        <p:spPr>
          <a:xfrm>
            <a:off x="7563969" y="240506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75" name="object 3275"/>
          <p:cNvSpPr/>
          <p:nvPr/>
        </p:nvSpPr>
        <p:spPr>
          <a:xfrm>
            <a:off x="7563969" y="242019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76" name="object 3276"/>
          <p:cNvSpPr/>
          <p:nvPr/>
        </p:nvSpPr>
        <p:spPr>
          <a:xfrm>
            <a:off x="7563969" y="243531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77" name="object 3277"/>
          <p:cNvSpPr/>
          <p:nvPr/>
        </p:nvSpPr>
        <p:spPr>
          <a:xfrm>
            <a:off x="7563969" y="245044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78" name="object 3278"/>
          <p:cNvSpPr/>
          <p:nvPr/>
        </p:nvSpPr>
        <p:spPr>
          <a:xfrm>
            <a:off x="7563969" y="246557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79" name="object 3279"/>
          <p:cNvSpPr/>
          <p:nvPr/>
        </p:nvSpPr>
        <p:spPr>
          <a:xfrm>
            <a:off x="7563969" y="248070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80" name="object 3280"/>
          <p:cNvSpPr/>
          <p:nvPr/>
        </p:nvSpPr>
        <p:spPr>
          <a:xfrm>
            <a:off x="7563969" y="249582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81" name="object 3281"/>
          <p:cNvSpPr/>
          <p:nvPr/>
        </p:nvSpPr>
        <p:spPr>
          <a:xfrm>
            <a:off x="7563969" y="251095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82" name="object 3282"/>
          <p:cNvSpPr/>
          <p:nvPr/>
        </p:nvSpPr>
        <p:spPr>
          <a:xfrm>
            <a:off x="7563969" y="252608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83" name="object 3283"/>
          <p:cNvSpPr/>
          <p:nvPr/>
        </p:nvSpPr>
        <p:spPr>
          <a:xfrm>
            <a:off x="7563969" y="254121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84" name="object 3284"/>
          <p:cNvSpPr/>
          <p:nvPr/>
        </p:nvSpPr>
        <p:spPr>
          <a:xfrm>
            <a:off x="7563969" y="255634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85" name="object 3285"/>
          <p:cNvSpPr/>
          <p:nvPr/>
        </p:nvSpPr>
        <p:spPr>
          <a:xfrm>
            <a:off x="7563969" y="257146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86" name="object 3286"/>
          <p:cNvSpPr/>
          <p:nvPr/>
        </p:nvSpPr>
        <p:spPr>
          <a:xfrm>
            <a:off x="7563969" y="2586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87" name="object 3287"/>
          <p:cNvSpPr/>
          <p:nvPr/>
        </p:nvSpPr>
        <p:spPr>
          <a:xfrm>
            <a:off x="7563969" y="260172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88" name="object 3288"/>
          <p:cNvSpPr/>
          <p:nvPr/>
        </p:nvSpPr>
        <p:spPr>
          <a:xfrm>
            <a:off x="7563969" y="261685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89" name="object 3289"/>
          <p:cNvSpPr/>
          <p:nvPr/>
        </p:nvSpPr>
        <p:spPr>
          <a:xfrm>
            <a:off x="7563969" y="263198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90" name="object 3290"/>
          <p:cNvSpPr/>
          <p:nvPr/>
        </p:nvSpPr>
        <p:spPr>
          <a:xfrm>
            <a:off x="7563969" y="26471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91" name="object 3291"/>
          <p:cNvSpPr/>
          <p:nvPr/>
        </p:nvSpPr>
        <p:spPr>
          <a:xfrm>
            <a:off x="7563969" y="266223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92" name="object 3292"/>
          <p:cNvSpPr/>
          <p:nvPr/>
        </p:nvSpPr>
        <p:spPr>
          <a:xfrm>
            <a:off x="7563969" y="26773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93" name="object 3293"/>
          <p:cNvSpPr/>
          <p:nvPr/>
        </p:nvSpPr>
        <p:spPr>
          <a:xfrm>
            <a:off x="7563969" y="269249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94" name="object 3294"/>
          <p:cNvSpPr/>
          <p:nvPr/>
        </p:nvSpPr>
        <p:spPr>
          <a:xfrm>
            <a:off x="7563969" y="270762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95" name="object 3295"/>
          <p:cNvSpPr/>
          <p:nvPr/>
        </p:nvSpPr>
        <p:spPr>
          <a:xfrm>
            <a:off x="7563969" y="272274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96" name="object 3296"/>
          <p:cNvSpPr/>
          <p:nvPr/>
        </p:nvSpPr>
        <p:spPr>
          <a:xfrm>
            <a:off x="7563969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97" name="object 3297"/>
          <p:cNvSpPr/>
          <p:nvPr/>
        </p:nvSpPr>
        <p:spPr>
          <a:xfrm>
            <a:off x="7563969" y="275300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98" name="object 3298"/>
          <p:cNvSpPr/>
          <p:nvPr/>
        </p:nvSpPr>
        <p:spPr>
          <a:xfrm>
            <a:off x="7563969" y="276813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299" name="object 3299"/>
          <p:cNvSpPr/>
          <p:nvPr/>
        </p:nvSpPr>
        <p:spPr>
          <a:xfrm>
            <a:off x="7563969" y="278326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00" name="object 3300"/>
          <p:cNvSpPr/>
          <p:nvPr/>
        </p:nvSpPr>
        <p:spPr>
          <a:xfrm>
            <a:off x="7563969" y="279838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01" name="object 3301"/>
          <p:cNvSpPr/>
          <p:nvPr/>
        </p:nvSpPr>
        <p:spPr>
          <a:xfrm>
            <a:off x="7563969" y="281351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02" name="object 3302"/>
          <p:cNvSpPr/>
          <p:nvPr/>
        </p:nvSpPr>
        <p:spPr>
          <a:xfrm>
            <a:off x="7563969" y="282864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03" name="object 3303"/>
          <p:cNvSpPr/>
          <p:nvPr/>
        </p:nvSpPr>
        <p:spPr>
          <a:xfrm>
            <a:off x="7563969" y="284377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04" name="object 3304"/>
          <p:cNvSpPr/>
          <p:nvPr/>
        </p:nvSpPr>
        <p:spPr>
          <a:xfrm>
            <a:off x="7563969" y="28589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05" name="object 3305"/>
          <p:cNvSpPr/>
          <p:nvPr/>
        </p:nvSpPr>
        <p:spPr>
          <a:xfrm>
            <a:off x="7563969" y="287402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06" name="object 3306"/>
          <p:cNvSpPr/>
          <p:nvPr/>
        </p:nvSpPr>
        <p:spPr>
          <a:xfrm>
            <a:off x="7563969" y="288915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07" name="object 3307"/>
          <p:cNvSpPr/>
          <p:nvPr/>
        </p:nvSpPr>
        <p:spPr>
          <a:xfrm>
            <a:off x="7563969" y="290428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08" name="object 3308"/>
          <p:cNvSpPr/>
          <p:nvPr/>
        </p:nvSpPr>
        <p:spPr>
          <a:xfrm>
            <a:off x="7563969" y="291941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09" name="object 3309"/>
          <p:cNvSpPr/>
          <p:nvPr/>
        </p:nvSpPr>
        <p:spPr>
          <a:xfrm>
            <a:off x="7563969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10" name="object 3310"/>
          <p:cNvSpPr/>
          <p:nvPr/>
        </p:nvSpPr>
        <p:spPr>
          <a:xfrm>
            <a:off x="7563969" y="29496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11" name="object 3311"/>
          <p:cNvSpPr/>
          <p:nvPr/>
        </p:nvSpPr>
        <p:spPr>
          <a:xfrm>
            <a:off x="7563969" y="296479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12" name="object 3312"/>
          <p:cNvSpPr/>
          <p:nvPr/>
        </p:nvSpPr>
        <p:spPr>
          <a:xfrm>
            <a:off x="7563969" y="29799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13" name="object 3313"/>
          <p:cNvSpPr/>
          <p:nvPr/>
        </p:nvSpPr>
        <p:spPr>
          <a:xfrm>
            <a:off x="7563969" y="299505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14" name="object 3314"/>
          <p:cNvSpPr/>
          <p:nvPr/>
        </p:nvSpPr>
        <p:spPr>
          <a:xfrm>
            <a:off x="7563969" y="301017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15" name="object 3315"/>
          <p:cNvSpPr/>
          <p:nvPr/>
        </p:nvSpPr>
        <p:spPr>
          <a:xfrm>
            <a:off x="7563969" y="302530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16" name="object 3316"/>
          <p:cNvSpPr/>
          <p:nvPr/>
        </p:nvSpPr>
        <p:spPr>
          <a:xfrm>
            <a:off x="7563969" y="304043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17" name="object 3317"/>
          <p:cNvSpPr/>
          <p:nvPr/>
        </p:nvSpPr>
        <p:spPr>
          <a:xfrm>
            <a:off x="7563969" y="305556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18" name="object 3318"/>
          <p:cNvSpPr/>
          <p:nvPr/>
        </p:nvSpPr>
        <p:spPr>
          <a:xfrm>
            <a:off x="7563969" y="307069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19" name="object 3319"/>
          <p:cNvSpPr/>
          <p:nvPr/>
        </p:nvSpPr>
        <p:spPr>
          <a:xfrm>
            <a:off x="7563969" y="308581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20" name="object 3320"/>
          <p:cNvSpPr/>
          <p:nvPr/>
        </p:nvSpPr>
        <p:spPr>
          <a:xfrm>
            <a:off x="7563969" y="310094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21" name="object 3321"/>
          <p:cNvSpPr/>
          <p:nvPr/>
        </p:nvSpPr>
        <p:spPr>
          <a:xfrm>
            <a:off x="7563969" y="311607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22" name="object 3322"/>
          <p:cNvSpPr/>
          <p:nvPr/>
        </p:nvSpPr>
        <p:spPr>
          <a:xfrm>
            <a:off x="7563969" y="313120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23" name="object 3323"/>
          <p:cNvSpPr/>
          <p:nvPr/>
        </p:nvSpPr>
        <p:spPr>
          <a:xfrm>
            <a:off x="7563969" y="314633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24" name="object 3324"/>
          <p:cNvSpPr/>
          <p:nvPr/>
        </p:nvSpPr>
        <p:spPr>
          <a:xfrm>
            <a:off x="7563969" y="316145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25" name="object 3325"/>
          <p:cNvSpPr/>
          <p:nvPr/>
        </p:nvSpPr>
        <p:spPr>
          <a:xfrm>
            <a:off x="7563969" y="31765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26" name="object 3326"/>
          <p:cNvSpPr/>
          <p:nvPr/>
        </p:nvSpPr>
        <p:spPr>
          <a:xfrm>
            <a:off x="7563969" y="31917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27" name="object 3327"/>
          <p:cNvSpPr/>
          <p:nvPr/>
        </p:nvSpPr>
        <p:spPr>
          <a:xfrm>
            <a:off x="7563969" y="32068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28" name="object 3328"/>
          <p:cNvSpPr/>
          <p:nvPr/>
        </p:nvSpPr>
        <p:spPr>
          <a:xfrm>
            <a:off x="7563969" y="322197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29" name="object 3329"/>
          <p:cNvSpPr/>
          <p:nvPr/>
        </p:nvSpPr>
        <p:spPr>
          <a:xfrm>
            <a:off x="7563969" y="323709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30" name="object 3330"/>
          <p:cNvSpPr/>
          <p:nvPr/>
        </p:nvSpPr>
        <p:spPr>
          <a:xfrm>
            <a:off x="7563969" y="325222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31" name="object 3331"/>
          <p:cNvSpPr/>
          <p:nvPr/>
        </p:nvSpPr>
        <p:spPr>
          <a:xfrm>
            <a:off x="7563969" y="326735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32" name="object 3332"/>
          <p:cNvSpPr/>
          <p:nvPr/>
        </p:nvSpPr>
        <p:spPr>
          <a:xfrm>
            <a:off x="7563969" y="328248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33" name="object 3333"/>
          <p:cNvSpPr/>
          <p:nvPr/>
        </p:nvSpPr>
        <p:spPr>
          <a:xfrm>
            <a:off x="7563969" y="329761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34" name="object 3334"/>
          <p:cNvSpPr/>
          <p:nvPr/>
        </p:nvSpPr>
        <p:spPr>
          <a:xfrm>
            <a:off x="7563969" y="331273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35" name="object 3335"/>
          <p:cNvSpPr/>
          <p:nvPr/>
        </p:nvSpPr>
        <p:spPr>
          <a:xfrm>
            <a:off x="7563969" y="332786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36" name="object 3336"/>
          <p:cNvSpPr/>
          <p:nvPr/>
        </p:nvSpPr>
        <p:spPr>
          <a:xfrm>
            <a:off x="7563969" y="334299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37" name="object 3337"/>
          <p:cNvSpPr/>
          <p:nvPr/>
        </p:nvSpPr>
        <p:spPr>
          <a:xfrm>
            <a:off x="7563969" y="33581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38" name="object 3338"/>
          <p:cNvSpPr/>
          <p:nvPr/>
        </p:nvSpPr>
        <p:spPr>
          <a:xfrm>
            <a:off x="7563969" y="337325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39" name="object 3339"/>
          <p:cNvSpPr/>
          <p:nvPr/>
        </p:nvSpPr>
        <p:spPr>
          <a:xfrm>
            <a:off x="7563969" y="33883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40" name="object 3340"/>
          <p:cNvSpPr/>
          <p:nvPr/>
        </p:nvSpPr>
        <p:spPr>
          <a:xfrm>
            <a:off x="7563969" y="340350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41" name="object 3341"/>
          <p:cNvSpPr/>
          <p:nvPr/>
        </p:nvSpPr>
        <p:spPr>
          <a:xfrm>
            <a:off x="7563969" y="341863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42" name="object 3342"/>
          <p:cNvSpPr/>
          <p:nvPr/>
        </p:nvSpPr>
        <p:spPr>
          <a:xfrm>
            <a:off x="7563969" y="343376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43" name="object 3343"/>
          <p:cNvSpPr/>
          <p:nvPr/>
        </p:nvSpPr>
        <p:spPr>
          <a:xfrm>
            <a:off x="7563969" y="344889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44" name="object 3344"/>
          <p:cNvSpPr/>
          <p:nvPr/>
        </p:nvSpPr>
        <p:spPr>
          <a:xfrm>
            <a:off x="7563969" y="346401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45" name="object 3345"/>
          <p:cNvSpPr/>
          <p:nvPr/>
        </p:nvSpPr>
        <p:spPr>
          <a:xfrm>
            <a:off x="7563969" y="347914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46" name="object 3346"/>
          <p:cNvSpPr/>
          <p:nvPr/>
        </p:nvSpPr>
        <p:spPr>
          <a:xfrm>
            <a:off x="7563969" y="349427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47" name="object 3347"/>
          <p:cNvSpPr/>
          <p:nvPr/>
        </p:nvSpPr>
        <p:spPr>
          <a:xfrm>
            <a:off x="7563969" y="350940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48" name="object 3348"/>
          <p:cNvSpPr/>
          <p:nvPr/>
        </p:nvSpPr>
        <p:spPr>
          <a:xfrm>
            <a:off x="7563969" y="352452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49" name="object 3349"/>
          <p:cNvSpPr/>
          <p:nvPr/>
        </p:nvSpPr>
        <p:spPr>
          <a:xfrm>
            <a:off x="7563969" y="353965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50" name="object 3350"/>
          <p:cNvSpPr/>
          <p:nvPr/>
        </p:nvSpPr>
        <p:spPr>
          <a:xfrm>
            <a:off x="7563969" y="355478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51" name="object 3351"/>
          <p:cNvSpPr/>
          <p:nvPr/>
        </p:nvSpPr>
        <p:spPr>
          <a:xfrm>
            <a:off x="7563969" y="356991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52" name="object 3352"/>
          <p:cNvSpPr/>
          <p:nvPr/>
        </p:nvSpPr>
        <p:spPr>
          <a:xfrm>
            <a:off x="7563969" y="358504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53" name="object 3353"/>
          <p:cNvSpPr/>
          <p:nvPr/>
        </p:nvSpPr>
        <p:spPr>
          <a:xfrm>
            <a:off x="7563969" y="360016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54" name="object 3354"/>
          <p:cNvSpPr/>
          <p:nvPr/>
        </p:nvSpPr>
        <p:spPr>
          <a:xfrm>
            <a:off x="7563969" y="36152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55" name="object 3355"/>
          <p:cNvSpPr/>
          <p:nvPr/>
        </p:nvSpPr>
        <p:spPr>
          <a:xfrm>
            <a:off x="7563969" y="363042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56" name="object 3356"/>
          <p:cNvSpPr/>
          <p:nvPr/>
        </p:nvSpPr>
        <p:spPr>
          <a:xfrm>
            <a:off x="7563969" y="364555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57" name="object 3357"/>
          <p:cNvSpPr/>
          <p:nvPr/>
        </p:nvSpPr>
        <p:spPr>
          <a:xfrm>
            <a:off x="7563969" y="366068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58" name="object 3358"/>
          <p:cNvSpPr/>
          <p:nvPr/>
        </p:nvSpPr>
        <p:spPr>
          <a:xfrm>
            <a:off x="7563969" y="36758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59" name="object 3359"/>
          <p:cNvSpPr/>
          <p:nvPr/>
        </p:nvSpPr>
        <p:spPr>
          <a:xfrm>
            <a:off x="7563969" y="369093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60" name="object 3360"/>
          <p:cNvSpPr/>
          <p:nvPr/>
        </p:nvSpPr>
        <p:spPr>
          <a:xfrm>
            <a:off x="7563969" y="37060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61" name="object 3361"/>
          <p:cNvSpPr/>
          <p:nvPr/>
        </p:nvSpPr>
        <p:spPr>
          <a:xfrm>
            <a:off x="7563969" y="372119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62" name="object 3362"/>
          <p:cNvSpPr/>
          <p:nvPr/>
        </p:nvSpPr>
        <p:spPr>
          <a:xfrm>
            <a:off x="7563969" y="373632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63" name="object 3363"/>
          <p:cNvSpPr/>
          <p:nvPr/>
        </p:nvSpPr>
        <p:spPr>
          <a:xfrm>
            <a:off x="7563969" y="375144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64" name="object 3364"/>
          <p:cNvSpPr/>
          <p:nvPr/>
        </p:nvSpPr>
        <p:spPr>
          <a:xfrm>
            <a:off x="7563969" y="37665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65" name="object 3365"/>
          <p:cNvSpPr/>
          <p:nvPr/>
        </p:nvSpPr>
        <p:spPr>
          <a:xfrm>
            <a:off x="7563969" y="378170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66" name="object 3366"/>
          <p:cNvSpPr/>
          <p:nvPr/>
        </p:nvSpPr>
        <p:spPr>
          <a:xfrm>
            <a:off x="7563969" y="379683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67" name="object 3367"/>
          <p:cNvSpPr/>
          <p:nvPr/>
        </p:nvSpPr>
        <p:spPr>
          <a:xfrm>
            <a:off x="7563969" y="381196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68" name="object 3368"/>
          <p:cNvSpPr/>
          <p:nvPr/>
        </p:nvSpPr>
        <p:spPr>
          <a:xfrm>
            <a:off x="7563969" y="382708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69" name="object 3369"/>
          <p:cNvSpPr/>
          <p:nvPr/>
        </p:nvSpPr>
        <p:spPr>
          <a:xfrm>
            <a:off x="7563969" y="384221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70" name="object 3370"/>
          <p:cNvSpPr/>
          <p:nvPr/>
        </p:nvSpPr>
        <p:spPr>
          <a:xfrm>
            <a:off x="7563969" y="385734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71" name="object 3371"/>
          <p:cNvSpPr/>
          <p:nvPr/>
        </p:nvSpPr>
        <p:spPr>
          <a:xfrm>
            <a:off x="7563969" y="387247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72" name="object 3372"/>
          <p:cNvSpPr/>
          <p:nvPr/>
        </p:nvSpPr>
        <p:spPr>
          <a:xfrm>
            <a:off x="7563969" y="38876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73" name="object 3373"/>
          <p:cNvSpPr/>
          <p:nvPr/>
        </p:nvSpPr>
        <p:spPr>
          <a:xfrm>
            <a:off x="7563969" y="390272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74" name="object 3374"/>
          <p:cNvSpPr/>
          <p:nvPr/>
        </p:nvSpPr>
        <p:spPr>
          <a:xfrm>
            <a:off x="7563969" y="391785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75" name="object 3375"/>
          <p:cNvSpPr/>
          <p:nvPr/>
        </p:nvSpPr>
        <p:spPr>
          <a:xfrm>
            <a:off x="7563969" y="393298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76" name="object 3376"/>
          <p:cNvSpPr/>
          <p:nvPr/>
        </p:nvSpPr>
        <p:spPr>
          <a:xfrm>
            <a:off x="7563969" y="394811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77" name="object 3377"/>
          <p:cNvSpPr/>
          <p:nvPr/>
        </p:nvSpPr>
        <p:spPr>
          <a:xfrm>
            <a:off x="7563969" y="39632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78" name="object 3378"/>
          <p:cNvSpPr/>
          <p:nvPr/>
        </p:nvSpPr>
        <p:spPr>
          <a:xfrm>
            <a:off x="7563969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79" name="object 3379"/>
          <p:cNvSpPr/>
          <p:nvPr/>
        </p:nvSpPr>
        <p:spPr>
          <a:xfrm>
            <a:off x="7563969" y="399349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80" name="object 3380"/>
          <p:cNvSpPr/>
          <p:nvPr/>
        </p:nvSpPr>
        <p:spPr>
          <a:xfrm>
            <a:off x="7563969" y="40086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81" name="object 3381"/>
          <p:cNvSpPr/>
          <p:nvPr/>
        </p:nvSpPr>
        <p:spPr>
          <a:xfrm>
            <a:off x="7563969" y="402375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82" name="object 3382"/>
          <p:cNvSpPr/>
          <p:nvPr/>
        </p:nvSpPr>
        <p:spPr>
          <a:xfrm>
            <a:off x="7563969" y="403887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83" name="object 3383"/>
          <p:cNvSpPr/>
          <p:nvPr/>
        </p:nvSpPr>
        <p:spPr>
          <a:xfrm>
            <a:off x="7563969" y="405400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84" name="object 3384"/>
          <p:cNvSpPr/>
          <p:nvPr/>
        </p:nvSpPr>
        <p:spPr>
          <a:xfrm>
            <a:off x="7563969" y="406913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85" name="object 3385"/>
          <p:cNvSpPr/>
          <p:nvPr/>
        </p:nvSpPr>
        <p:spPr>
          <a:xfrm>
            <a:off x="7563969" y="408426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86" name="object 3386"/>
          <p:cNvSpPr/>
          <p:nvPr/>
        </p:nvSpPr>
        <p:spPr>
          <a:xfrm>
            <a:off x="7563969" y="409939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87" name="object 3387"/>
          <p:cNvSpPr/>
          <p:nvPr/>
        </p:nvSpPr>
        <p:spPr>
          <a:xfrm>
            <a:off x="7563969" y="411451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88" name="object 3388"/>
          <p:cNvSpPr/>
          <p:nvPr/>
        </p:nvSpPr>
        <p:spPr>
          <a:xfrm>
            <a:off x="7563969" y="412964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89" name="object 3389"/>
          <p:cNvSpPr/>
          <p:nvPr/>
        </p:nvSpPr>
        <p:spPr>
          <a:xfrm>
            <a:off x="7563969" y="414477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90" name="object 3390"/>
          <p:cNvSpPr/>
          <p:nvPr/>
        </p:nvSpPr>
        <p:spPr>
          <a:xfrm>
            <a:off x="7563969" y="415990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91" name="object 3391"/>
          <p:cNvSpPr/>
          <p:nvPr/>
        </p:nvSpPr>
        <p:spPr>
          <a:xfrm>
            <a:off x="7563969" y="417503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92" name="object 3392"/>
          <p:cNvSpPr/>
          <p:nvPr/>
        </p:nvSpPr>
        <p:spPr>
          <a:xfrm>
            <a:off x="7563969" y="419015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93" name="object 3393"/>
          <p:cNvSpPr/>
          <p:nvPr/>
        </p:nvSpPr>
        <p:spPr>
          <a:xfrm>
            <a:off x="7563969" y="42052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94" name="object 3394"/>
          <p:cNvSpPr/>
          <p:nvPr/>
        </p:nvSpPr>
        <p:spPr>
          <a:xfrm>
            <a:off x="7563969" y="42204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95" name="object 3395"/>
          <p:cNvSpPr/>
          <p:nvPr/>
        </p:nvSpPr>
        <p:spPr>
          <a:xfrm>
            <a:off x="3555065" y="234455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96" name="object 3396"/>
          <p:cNvSpPr/>
          <p:nvPr/>
        </p:nvSpPr>
        <p:spPr>
          <a:xfrm>
            <a:off x="3555065" y="23596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97" name="object 3397"/>
          <p:cNvSpPr/>
          <p:nvPr/>
        </p:nvSpPr>
        <p:spPr>
          <a:xfrm>
            <a:off x="3555065" y="237480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98" name="object 3398"/>
          <p:cNvSpPr/>
          <p:nvPr/>
        </p:nvSpPr>
        <p:spPr>
          <a:xfrm>
            <a:off x="3555065" y="238993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399" name="object 3399"/>
          <p:cNvSpPr/>
          <p:nvPr/>
        </p:nvSpPr>
        <p:spPr>
          <a:xfrm>
            <a:off x="3555065" y="240506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00" name="object 3400"/>
          <p:cNvSpPr/>
          <p:nvPr/>
        </p:nvSpPr>
        <p:spPr>
          <a:xfrm>
            <a:off x="3555065" y="242019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01" name="object 3401"/>
          <p:cNvSpPr/>
          <p:nvPr/>
        </p:nvSpPr>
        <p:spPr>
          <a:xfrm>
            <a:off x="3555065" y="243531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02" name="object 3402"/>
          <p:cNvSpPr/>
          <p:nvPr/>
        </p:nvSpPr>
        <p:spPr>
          <a:xfrm>
            <a:off x="3555065" y="245044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03" name="object 3403"/>
          <p:cNvSpPr/>
          <p:nvPr/>
        </p:nvSpPr>
        <p:spPr>
          <a:xfrm>
            <a:off x="3555065" y="246557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04" name="object 3404"/>
          <p:cNvSpPr/>
          <p:nvPr/>
        </p:nvSpPr>
        <p:spPr>
          <a:xfrm>
            <a:off x="3555065" y="248070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05" name="object 3405"/>
          <p:cNvSpPr/>
          <p:nvPr/>
        </p:nvSpPr>
        <p:spPr>
          <a:xfrm>
            <a:off x="3555065" y="249582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06" name="object 3406"/>
          <p:cNvSpPr/>
          <p:nvPr/>
        </p:nvSpPr>
        <p:spPr>
          <a:xfrm>
            <a:off x="3555065" y="251095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07" name="object 3407"/>
          <p:cNvSpPr/>
          <p:nvPr/>
        </p:nvSpPr>
        <p:spPr>
          <a:xfrm>
            <a:off x="3555065" y="252608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08" name="object 3408"/>
          <p:cNvSpPr/>
          <p:nvPr/>
        </p:nvSpPr>
        <p:spPr>
          <a:xfrm>
            <a:off x="3555065" y="254121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09" name="object 3409"/>
          <p:cNvSpPr/>
          <p:nvPr/>
        </p:nvSpPr>
        <p:spPr>
          <a:xfrm>
            <a:off x="3555065" y="255634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10" name="object 3410"/>
          <p:cNvSpPr/>
          <p:nvPr/>
        </p:nvSpPr>
        <p:spPr>
          <a:xfrm>
            <a:off x="3555065" y="257146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11" name="object 3411"/>
          <p:cNvSpPr/>
          <p:nvPr/>
        </p:nvSpPr>
        <p:spPr>
          <a:xfrm>
            <a:off x="3555065" y="25865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12" name="object 3412"/>
          <p:cNvSpPr/>
          <p:nvPr/>
        </p:nvSpPr>
        <p:spPr>
          <a:xfrm>
            <a:off x="3555065" y="260172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13" name="object 3413"/>
          <p:cNvSpPr/>
          <p:nvPr/>
        </p:nvSpPr>
        <p:spPr>
          <a:xfrm>
            <a:off x="3555065" y="261685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14" name="object 3414"/>
          <p:cNvSpPr/>
          <p:nvPr/>
        </p:nvSpPr>
        <p:spPr>
          <a:xfrm>
            <a:off x="3555065" y="263198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15" name="object 3415"/>
          <p:cNvSpPr/>
          <p:nvPr/>
        </p:nvSpPr>
        <p:spPr>
          <a:xfrm>
            <a:off x="3555065" y="26471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16" name="object 3416"/>
          <p:cNvSpPr/>
          <p:nvPr/>
        </p:nvSpPr>
        <p:spPr>
          <a:xfrm>
            <a:off x="3555065" y="266223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17" name="object 3417"/>
          <p:cNvSpPr/>
          <p:nvPr/>
        </p:nvSpPr>
        <p:spPr>
          <a:xfrm>
            <a:off x="3555065" y="26773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18" name="object 3418"/>
          <p:cNvSpPr/>
          <p:nvPr/>
        </p:nvSpPr>
        <p:spPr>
          <a:xfrm>
            <a:off x="3555065" y="269249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19" name="object 3419"/>
          <p:cNvSpPr/>
          <p:nvPr/>
        </p:nvSpPr>
        <p:spPr>
          <a:xfrm>
            <a:off x="3555065" y="270762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20" name="object 3420"/>
          <p:cNvSpPr/>
          <p:nvPr/>
        </p:nvSpPr>
        <p:spPr>
          <a:xfrm>
            <a:off x="3555065" y="272274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21" name="object 3421"/>
          <p:cNvSpPr/>
          <p:nvPr/>
        </p:nvSpPr>
        <p:spPr>
          <a:xfrm>
            <a:off x="3555065" y="27378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22" name="object 3422"/>
          <p:cNvSpPr/>
          <p:nvPr/>
        </p:nvSpPr>
        <p:spPr>
          <a:xfrm>
            <a:off x="3555065" y="275300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23" name="object 3423"/>
          <p:cNvSpPr/>
          <p:nvPr/>
        </p:nvSpPr>
        <p:spPr>
          <a:xfrm>
            <a:off x="3555065" y="276813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24" name="object 3424"/>
          <p:cNvSpPr/>
          <p:nvPr/>
        </p:nvSpPr>
        <p:spPr>
          <a:xfrm>
            <a:off x="3555065" y="278326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25" name="object 3425"/>
          <p:cNvSpPr/>
          <p:nvPr/>
        </p:nvSpPr>
        <p:spPr>
          <a:xfrm>
            <a:off x="3555065" y="279838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26" name="object 3426"/>
          <p:cNvSpPr/>
          <p:nvPr/>
        </p:nvSpPr>
        <p:spPr>
          <a:xfrm>
            <a:off x="3555065" y="281351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27" name="object 3427"/>
          <p:cNvSpPr/>
          <p:nvPr/>
        </p:nvSpPr>
        <p:spPr>
          <a:xfrm>
            <a:off x="3555065" y="282864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28" name="object 3428"/>
          <p:cNvSpPr/>
          <p:nvPr/>
        </p:nvSpPr>
        <p:spPr>
          <a:xfrm>
            <a:off x="3555065" y="284377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29" name="object 3429"/>
          <p:cNvSpPr/>
          <p:nvPr/>
        </p:nvSpPr>
        <p:spPr>
          <a:xfrm>
            <a:off x="3555065" y="28589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30" name="object 3430"/>
          <p:cNvSpPr/>
          <p:nvPr/>
        </p:nvSpPr>
        <p:spPr>
          <a:xfrm>
            <a:off x="3555065" y="287402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31" name="object 3431"/>
          <p:cNvSpPr/>
          <p:nvPr/>
        </p:nvSpPr>
        <p:spPr>
          <a:xfrm>
            <a:off x="3555065" y="288915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32" name="object 3432"/>
          <p:cNvSpPr/>
          <p:nvPr/>
        </p:nvSpPr>
        <p:spPr>
          <a:xfrm>
            <a:off x="3555065" y="290428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33" name="object 3433"/>
          <p:cNvSpPr/>
          <p:nvPr/>
        </p:nvSpPr>
        <p:spPr>
          <a:xfrm>
            <a:off x="3555065" y="291941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34" name="object 3434"/>
          <p:cNvSpPr/>
          <p:nvPr/>
        </p:nvSpPr>
        <p:spPr>
          <a:xfrm>
            <a:off x="3555065" y="29345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35" name="object 3435"/>
          <p:cNvSpPr/>
          <p:nvPr/>
        </p:nvSpPr>
        <p:spPr>
          <a:xfrm>
            <a:off x="3555065" y="29496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36" name="object 3436"/>
          <p:cNvSpPr/>
          <p:nvPr/>
        </p:nvSpPr>
        <p:spPr>
          <a:xfrm>
            <a:off x="3555065" y="296479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37" name="object 3437"/>
          <p:cNvSpPr/>
          <p:nvPr/>
        </p:nvSpPr>
        <p:spPr>
          <a:xfrm>
            <a:off x="3555065" y="29799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38" name="object 3438"/>
          <p:cNvSpPr/>
          <p:nvPr/>
        </p:nvSpPr>
        <p:spPr>
          <a:xfrm>
            <a:off x="3555065" y="299505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39" name="object 3439"/>
          <p:cNvSpPr/>
          <p:nvPr/>
        </p:nvSpPr>
        <p:spPr>
          <a:xfrm>
            <a:off x="3555065" y="301017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40" name="object 3440"/>
          <p:cNvSpPr/>
          <p:nvPr/>
        </p:nvSpPr>
        <p:spPr>
          <a:xfrm>
            <a:off x="3555065" y="302530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41" name="object 3441"/>
          <p:cNvSpPr/>
          <p:nvPr/>
        </p:nvSpPr>
        <p:spPr>
          <a:xfrm>
            <a:off x="3555065" y="304043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42" name="object 3442"/>
          <p:cNvSpPr/>
          <p:nvPr/>
        </p:nvSpPr>
        <p:spPr>
          <a:xfrm>
            <a:off x="3555065" y="305556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43" name="object 3443"/>
          <p:cNvSpPr/>
          <p:nvPr/>
        </p:nvSpPr>
        <p:spPr>
          <a:xfrm>
            <a:off x="3555065" y="307069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44" name="object 3444"/>
          <p:cNvSpPr/>
          <p:nvPr/>
        </p:nvSpPr>
        <p:spPr>
          <a:xfrm>
            <a:off x="3555065" y="308581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45" name="object 3445"/>
          <p:cNvSpPr/>
          <p:nvPr/>
        </p:nvSpPr>
        <p:spPr>
          <a:xfrm>
            <a:off x="3555065" y="310094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46" name="object 3446"/>
          <p:cNvSpPr/>
          <p:nvPr/>
        </p:nvSpPr>
        <p:spPr>
          <a:xfrm>
            <a:off x="3555065" y="311607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47" name="object 3447"/>
          <p:cNvSpPr/>
          <p:nvPr/>
        </p:nvSpPr>
        <p:spPr>
          <a:xfrm>
            <a:off x="3555065" y="313120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48" name="object 3448"/>
          <p:cNvSpPr/>
          <p:nvPr/>
        </p:nvSpPr>
        <p:spPr>
          <a:xfrm>
            <a:off x="3555065" y="314633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49" name="object 3449"/>
          <p:cNvSpPr/>
          <p:nvPr/>
        </p:nvSpPr>
        <p:spPr>
          <a:xfrm>
            <a:off x="3555065" y="316145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50" name="object 3450"/>
          <p:cNvSpPr/>
          <p:nvPr/>
        </p:nvSpPr>
        <p:spPr>
          <a:xfrm>
            <a:off x="3555065" y="31765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51" name="object 3451"/>
          <p:cNvSpPr/>
          <p:nvPr/>
        </p:nvSpPr>
        <p:spPr>
          <a:xfrm>
            <a:off x="3555065" y="31917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52" name="object 3452"/>
          <p:cNvSpPr/>
          <p:nvPr/>
        </p:nvSpPr>
        <p:spPr>
          <a:xfrm>
            <a:off x="3555065" y="320684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53" name="object 3453"/>
          <p:cNvSpPr/>
          <p:nvPr/>
        </p:nvSpPr>
        <p:spPr>
          <a:xfrm>
            <a:off x="3555065" y="322197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54" name="object 3454"/>
          <p:cNvSpPr/>
          <p:nvPr/>
        </p:nvSpPr>
        <p:spPr>
          <a:xfrm>
            <a:off x="3555065" y="323709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55" name="object 3455"/>
          <p:cNvSpPr/>
          <p:nvPr/>
        </p:nvSpPr>
        <p:spPr>
          <a:xfrm>
            <a:off x="3555065" y="325222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56" name="object 3456"/>
          <p:cNvSpPr/>
          <p:nvPr/>
        </p:nvSpPr>
        <p:spPr>
          <a:xfrm>
            <a:off x="3555065" y="326735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57" name="object 3457"/>
          <p:cNvSpPr/>
          <p:nvPr/>
        </p:nvSpPr>
        <p:spPr>
          <a:xfrm>
            <a:off x="3555065" y="328248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58" name="object 3458"/>
          <p:cNvSpPr/>
          <p:nvPr/>
        </p:nvSpPr>
        <p:spPr>
          <a:xfrm>
            <a:off x="3555065" y="329761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59" name="object 3459"/>
          <p:cNvSpPr/>
          <p:nvPr/>
        </p:nvSpPr>
        <p:spPr>
          <a:xfrm>
            <a:off x="3555065" y="331273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60" name="object 3460"/>
          <p:cNvSpPr/>
          <p:nvPr/>
        </p:nvSpPr>
        <p:spPr>
          <a:xfrm>
            <a:off x="3555065" y="332786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61" name="object 3461"/>
          <p:cNvSpPr/>
          <p:nvPr/>
        </p:nvSpPr>
        <p:spPr>
          <a:xfrm>
            <a:off x="3555065" y="334299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62" name="object 3462"/>
          <p:cNvSpPr/>
          <p:nvPr/>
        </p:nvSpPr>
        <p:spPr>
          <a:xfrm>
            <a:off x="3555065" y="335812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63" name="object 3463"/>
          <p:cNvSpPr/>
          <p:nvPr/>
        </p:nvSpPr>
        <p:spPr>
          <a:xfrm>
            <a:off x="3555065" y="337325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64" name="object 3464"/>
          <p:cNvSpPr/>
          <p:nvPr/>
        </p:nvSpPr>
        <p:spPr>
          <a:xfrm>
            <a:off x="3555065" y="338837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65" name="object 3465"/>
          <p:cNvSpPr/>
          <p:nvPr/>
        </p:nvSpPr>
        <p:spPr>
          <a:xfrm>
            <a:off x="3555065" y="340350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66" name="object 3466"/>
          <p:cNvSpPr/>
          <p:nvPr/>
        </p:nvSpPr>
        <p:spPr>
          <a:xfrm>
            <a:off x="3555065" y="341863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67" name="object 3467"/>
          <p:cNvSpPr/>
          <p:nvPr/>
        </p:nvSpPr>
        <p:spPr>
          <a:xfrm>
            <a:off x="3555065" y="343376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68" name="object 3468"/>
          <p:cNvSpPr/>
          <p:nvPr/>
        </p:nvSpPr>
        <p:spPr>
          <a:xfrm>
            <a:off x="3555065" y="344889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69" name="object 3469"/>
          <p:cNvSpPr/>
          <p:nvPr/>
        </p:nvSpPr>
        <p:spPr>
          <a:xfrm>
            <a:off x="3555065" y="346401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70" name="object 3470"/>
          <p:cNvSpPr/>
          <p:nvPr/>
        </p:nvSpPr>
        <p:spPr>
          <a:xfrm>
            <a:off x="3555065" y="347914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71" name="object 3471"/>
          <p:cNvSpPr/>
          <p:nvPr/>
        </p:nvSpPr>
        <p:spPr>
          <a:xfrm>
            <a:off x="3555065" y="349427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72" name="object 3472"/>
          <p:cNvSpPr/>
          <p:nvPr/>
        </p:nvSpPr>
        <p:spPr>
          <a:xfrm>
            <a:off x="3555065" y="350940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73" name="object 3473"/>
          <p:cNvSpPr/>
          <p:nvPr/>
        </p:nvSpPr>
        <p:spPr>
          <a:xfrm>
            <a:off x="3555065" y="352452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74" name="object 3474"/>
          <p:cNvSpPr/>
          <p:nvPr/>
        </p:nvSpPr>
        <p:spPr>
          <a:xfrm>
            <a:off x="3555065" y="353965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75" name="object 3475"/>
          <p:cNvSpPr/>
          <p:nvPr/>
        </p:nvSpPr>
        <p:spPr>
          <a:xfrm>
            <a:off x="3555065" y="355478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76" name="object 3476"/>
          <p:cNvSpPr/>
          <p:nvPr/>
        </p:nvSpPr>
        <p:spPr>
          <a:xfrm>
            <a:off x="3555065" y="356991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77" name="object 3477"/>
          <p:cNvSpPr/>
          <p:nvPr/>
        </p:nvSpPr>
        <p:spPr>
          <a:xfrm>
            <a:off x="3555065" y="358504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78" name="object 3478"/>
          <p:cNvSpPr/>
          <p:nvPr/>
        </p:nvSpPr>
        <p:spPr>
          <a:xfrm>
            <a:off x="3555065" y="360016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79" name="object 3479"/>
          <p:cNvSpPr/>
          <p:nvPr/>
        </p:nvSpPr>
        <p:spPr>
          <a:xfrm>
            <a:off x="3555065" y="361529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80" name="object 3480"/>
          <p:cNvSpPr/>
          <p:nvPr/>
        </p:nvSpPr>
        <p:spPr>
          <a:xfrm>
            <a:off x="3555065" y="363042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81" name="object 3481"/>
          <p:cNvSpPr/>
          <p:nvPr/>
        </p:nvSpPr>
        <p:spPr>
          <a:xfrm>
            <a:off x="3555065" y="364555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82" name="object 3482"/>
          <p:cNvSpPr/>
          <p:nvPr/>
        </p:nvSpPr>
        <p:spPr>
          <a:xfrm>
            <a:off x="3555065" y="366068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83" name="object 3483"/>
          <p:cNvSpPr/>
          <p:nvPr/>
        </p:nvSpPr>
        <p:spPr>
          <a:xfrm>
            <a:off x="3555065" y="367580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84" name="object 3484"/>
          <p:cNvSpPr/>
          <p:nvPr/>
        </p:nvSpPr>
        <p:spPr>
          <a:xfrm>
            <a:off x="3555065" y="369093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85" name="object 3485"/>
          <p:cNvSpPr/>
          <p:nvPr/>
        </p:nvSpPr>
        <p:spPr>
          <a:xfrm>
            <a:off x="3555065" y="370606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86" name="object 3486"/>
          <p:cNvSpPr/>
          <p:nvPr/>
        </p:nvSpPr>
        <p:spPr>
          <a:xfrm>
            <a:off x="3555065" y="372119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87" name="object 3487"/>
          <p:cNvSpPr/>
          <p:nvPr/>
        </p:nvSpPr>
        <p:spPr>
          <a:xfrm>
            <a:off x="3555065" y="373632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88" name="object 3488"/>
          <p:cNvSpPr/>
          <p:nvPr/>
        </p:nvSpPr>
        <p:spPr>
          <a:xfrm>
            <a:off x="3555065" y="375144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89" name="object 3489"/>
          <p:cNvSpPr/>
          <p:nvPr/>
        </p:nvSpPr>
        <p:spPr>
          <a:xfrm>
            <a:off x="3555065" y="376657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90" name="object 3490"/>
          <p:cNvSpPr/>
          <p:nvPr/>
        </p:nvSpPr>
        <p:spPr>
          <a:xfrm>
            <a:off x="3555065" y="378170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91" name="object 3491"/>
          <p:cNvSpPr/>
          <p:nvPr/>
        </p:nvSpPr>
        <p:spPr>
          <a:xfrm>
            <a:off x="3555065" y="379683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92" name="object 3492"/>
          <p:cNvSpPr/>
          <p:nvPr/>
        </p:nvSpPr>
        <p:spPr>
          <a:xfrm>
            <a:off x="3555065" y="381196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93" name="object 3493"/>
          <p:cNvSpPr/>
          <p:nvPr/>
        </p:nvSpPr>
        <p:spPr>
          <a:xfrm>
            <a:off x="3555065" y="382708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94" name="object 3494"/>
          <p:cNvSpPr/>
          <p:nvPr/>
        </p:nvSpPr>
        <p:spPr>
          <a:xfrm>
            <a:off x="3555065" y="384221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95" name="object 3495"/>
          <p:cNvSpPr/>
          <p:nvPr/>
        </p:nvSpPr>
        <p:spPr>
          <a:xfrm>
            <a:off x="3555065" y="385734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96" name="object 3496"/>
          <p:cNvSpPr/>
          <p:nvPr/>
        </p:nvSpPr>
        <p:spPr>
          <a:xfrm>
            <a:off x="3555065" y="387247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97" name="object 3497"/>
          <p:cNvSpPr/>
          <p:nvPr/>
        </p:nvSpPr>
        <p:spPr>
          <a:xfrm>
            <a:off x="3555065" y="388760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98" name="object 3498"/>
          <p:cNvSpPr/>
          <p:nvPr/>
        </p:nvSpPr>
        <p:spPr>
          <a:xfrm>
            <a:off x="3555065" y="390272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499" name="object 3499"/>
          <p:cNvSpPr/>
          <p:nvPr/>
        </p:nvSpPr>
        <p:spPr>
          <a:xfrm>
            <a:off x="3555065" y="391785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500" name="object 3500"/>
          <p:cNvSpPr/>
          <p:nvPr/>
        </p:nvSpPr>
        <p:spPr>
          <a:xfrm>
            <a:off x="3555065" y="393298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501" name="object 3501"/>
          <p:cNvSpPr/>
          <p:nvPr/>
        </p:nvSpPr>
        <p:spPr>
          <a:xfrm>
            <a:off x="3555065" y="394811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502" name="object 3502"/>
          <p:cNvSpPr/>
          <p:nvPr/>
        </p:nvSpPr>
        <p:spPr>
          <a:xfrm>
            <a:off x="3555065" y="3963240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503" name="object 3503"/>
          <p:cNvSpPr/>
          <p:nvPr/>
        </p:nvSpPr>
        <p:spPr>
          <a:xfrm>
            <a:off x="3555065" y="3978368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504" name="object 3504"/>
          <p:cNvSpPr/>
          <p:nvPr/>
        </p:nvSpPr>
        <p:spPr>
          <a:xfrm>
            <a:off x="3555065" y="3993496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505" name="object 3505"/>
          <p:cNvSpPr/>
          <p:nvPr/>
        </p:nvSpPr>
        <p:spPr>
          <a:xfrm>
            <a:off x="3555065" y="4008624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506" name="object 3506"/>
          <p:cNvSpPr/>
          <p:nvPr/>
        </p:nvSpPr>
        <p:spPr>
          <a:xfrm>
            <a:off x="3555065" y="4023752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507" name="object 3507"/>
          <p:cNvSpPr/>
          <p:nvPr/>
        </p:nvSpPr>
        <p:spPr>
          <a:xfrm>
            <a:off x="3555065" y="403887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508" name="object 3508"/>
          <p:cNvSpPr/>
          <p:nvPr/>
        </p:nvSpPr>
        <p:spPr>
          <a:xfrm>
            <a:off x="3555065" y="405400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509" name="object 3509"/>
          <p:cNvSpPr/>
          <p:nvPr/>
        </p:nvSpPr>
        <p:spPr>
          <a:xfrm>
            <a:off x="3555065" y="406913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510" name="object 3510"/>
          <p:cNvSpPr/>
          <p:nvPr/>
        </p:nvSpPr>
        <p:spPr>
          <a:xfrm>
            <a:off x="3555065" y="408426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511" name="object 3511"/>
          <p:cNvSpPr/>
          <p:nvPr/>
        </p:nvSpPr>
        <p:spPr>
          <a:xfrm>
            <a:off x="3555065" y="409939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512" name="object 3512"/>
          <p:cNvSpPr/>
          <p:nvPr/>
        </p:nvSpPr>
        <p:spPr>
          <a:xfrm>
            <a:off x="3555065" y="411451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513" name="object 3513"/>
          <p:cNvSpPr/>
          <p:nvPr/>
        </p:nvSpPr>
        <p:spPr>
          <a:xfrm>
            <a:off x="3555065" y="412964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514" name="object 3514"/>
          <p:cNvSpPr/>
          <p:nvPr/>
        </p:nvSpPr>
        <p:spPr>
          <a:xfrm>
            <a:off x="3555065" y="414477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515" name="object 3515"/>
          <p:cNvSpPr/>
          <p:nvPr/>
        </p:nvSpPr>
        <p:spPr>
          <a:xfrm>
            <a:off x="3555065" y="4159903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516" name="object 3516"/>
          <p:cNvSpPr/>
          <p:nvPr/>
        </p:nvSpPr>
        <p:spPr>
          <a:xfrm>
            <a:off x="3555065" y="4175031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517" name="object 3517"/>
          <p:cNvSpPr/>
          <p:nvPr/>
        </p:nvSpPr>
        <p:spPr>
          <a:xfrm>
            <a:off x="3555065" y="4190159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518" name="object 3518"/>
          <p:cNvSpPr/>
          <p:nvPr/>
        </p:nvSpPr>
        <p:spPr>
          <a:xfrm>
            <a:off x="3555065" y="4205287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519" name="object 3519"/>
          <p:cNvSpPr/>
          <p:nvPr/>
        </p:nvSpPr>
        <p:spPr>
          <a:xfrm>
            <a:off x="3555065" y="4220415"/>
            <a:ext cx="7564" cy="7564"/>
          </a:xfrm>
          <a:custGeom>
            <a:avLst/>
            <a:gdLst/>
            <a:ahLst/>
            <a:cxnLst/>
            <a:rect l="l" t="t" r="r" b="b"/>
            <a:pathLst>
              <a:path w="8572" h="8572">
                <a:moveTo>
                  <a:pt x="0" y="4286"/>
                </a:moveTo>
                <a:lnTo>
                  <a:pt x="8572" y="4286"/>
                </a:lnTo>
              </a:path>
            </a:pathLst>
          </a:custGeom>
          <a:ln w="984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520" name="object 3520"/>
          <p:cNvSpPr/>
          <p:nvPr/>
        </p:nvSpPr>
        <p:spPr>
          <a:xfrm>
            <a:off x="3562630" y="2336986"/>
            <a:ext cx="4001340" cy="189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521" name="object 3521"/>
          <p:cNvSpPr txBox="1"/>
          <p:nvPr/>
        </p:nvSpPr>
        <p:spPr>
          <a:xfrm>
            <a:off x="699807" y="430866"/>
            <a:ext cx="6956051" cy="3217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5679" indent="-265033">
              <a:buClr>
                <a:srgbClr val="000099"/>
              </a:buClr>
              <a:buFont typeface="Times New Roman"/>
              <a:buAutoNum type="arabicPeriod" startAt="4"/>
              <a:tabLst>
                <a:tab pos="275679" algn="l"/>
              </a:tabLst>
            </a:pP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Select domain of the input </a:t>
            </a:r>
            <a:r>
              <a:rPr sz="1191" spc="-4" dirty="0">
                <a:solidFill>
                  <a:srgbClr val="000099"/>
                </a:solidFill>
                <a:latin typeface="Times New Roman"/>
                <a:cs typeface="Times New Roman"/>
              </a:rPr>
              <a:t>text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given, from</a:t>
            </a:r>
            <a:r>
              <a:rPr sz="1191" spc="-4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b="1" dirty="0">
                <a:solidFill>
                  <a:srgbClr val="0000FF"/>
                </a:solidFill>
                <a:latin typeface="Times New Roman"/>
                <a:cs typeface="Times New Roman"/>
              </a:rPr>
              <a:t>"Domain"</a:t>
            </a:r>
            <a:r>
              <a:rPr sz="1191" b="1" spc="-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FF"/>
                </a:solidFill>
                <a:latin typeface="Times New Roman"/>
                <a:cs typeface="Times New Roman"/>
              </a:rPr>
              <a:t>combo box</a:t>
            </a:r>
            <a:r>
              <a:rPr sz="1191" spc="-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91" b="1" dirty="0">
                <a:solidFill>
                  <a:srgbClr val="FF0000"/>
                </a:solidFill>
                <a:latin typeface="Times New Roman"/>
                <a:cs typeface="Times New Roman"/>
              </a:rPr>
              <a:t>(3</a:t>
            </a:r>
            <a:r>
              <a:rPr sz="1191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1191" dirty="0">
                <a:solidFill>
                  <a:srgbClr val="000099"/>
                </a:solidFill>
                <a:latin typeface="Times New Roman"/>
                <a:cs typeface="Times New Roman"/>
              </a:rPr>
              <a:t>.</a:t>
            </a:r>
            <a:endParaRPr sz="1191">
              <a:latin typeface="Times New Roman"/>
              <a:cs typeface="Times New Roman"/>
            </a:endParaRPr>
          </a:p>
          <a:p>
            <a:pPr>
              <a:lnSpc>
                <a:spcPts val="882"/>
              </a:lnSpc>
              <a:buClr>
                <a:srgbClr val="000099"/>
              </a:buClr>
              <a:buFont typeface="Times New Roman"/>
              <a:buAutoNum type="arabicPeriod" startAt="4"/>
            </a:pPr>
            <a:endParaRPr sz="882"/>
          </a:p>
          <a:p>
            <a:pPr>
              <a:lnSpc>
                <a:spcPts val="882"/>
              </a:lnSpc>
              <a:spcBef>
                <a:spcPts val="22"/>
              </a:spcBef>
              <a:buClr>
                <a:srgbClr val="000099"/>
              </a:buClr>
              <a:buFont typeface="Times New Roman"/>
              <a:buAutoNum type="arabicPeriod" startAt="4"/>
            </a:pPr>
            <a:endParaRPr sz="882"/>
          </a:p>
          <a:p>
            <a:pPr marL="275679" indent="-265033">
              <a:buClr>
                <a:srgbClr val="000099"/>
              </a:buClr>
              <a:buFont typeface="Times New Roman"/>
              <a:buAutoNum type="arabicPeriod" startAt="4"/>
              <a:tabLst>
                <a:tab pos="275679" algn="l"/>
              </a:tabLst>
            </a:pP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Select </a:t>
            </a:r>
            <a:r>
              <a:rPr sz="1191" spc="-4" dirty="0">
                <a:solidFill>
                  <a:srgbClr val="000099"/>
                </a:solidFill>
                <a:latin typeface="Times New Roman"/>
                <a:cs typeface="Times New Roman"/>
              </a:rPr>
              <a:t>ta</a:t>
            </a:r>
            <a:r>
              <a:rPr sz="1191" spc="-26" dirty="0">
                <a:solidFill>
                  <a:srgbClr val="000099"/>
                </a:solidFill>
                <a:latin typeface="Times New Roman"/>
                <a:cs typeface="Times New Roman"/>
              </a:rPr>
              <a:t>r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get language from</a:t>
            </a:r>
            <a:r>
              <a:rPr sz="1191" spc="-4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b="1" dirty="0">
                <a:solidFill>
                  <a:srgbClr val="0000FF"/>
                </a:solidFill>
                <a:latin typeface="Times New Roman"/>
                <a:cs typeface="Times New Roman"/>
              </a:rPr>
              <a:t>"</a:t>
            </a:r>
            <a:r>
              <a:rPr sz="1191" b="1" spc="-119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1191" b="1" spc="-9" dirty="0">
                <a:solidFill>
                  <a:srgbClr val="0000FF"/>
                </a:solidFill>
                <a:latin typeface="Times New Roman"/>
                <a:cs typeface="Times New Roman"/>
              </a:rPr>
              <a:t>arget Language"</a:t>
            </a:r>
            <a:r>
              <a:rPr sz="1191" b="1" spc="-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FF"/>
                </a:solidFill>
                <a:latin typeface="Times New Roman"/>
                <a:cs typeface="Times New Roman"/>
              </a:rPr>
              <a:t>combo box</a:t>
            </a:r>
            <a:r>
              <a:rPr sz="1191" spc="-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91" b="1" dirty="0">
                <a:solidFill>
                  <a:srgbClr val="FF0000"/>
                </a:solidFill>
                <a:latin typeface="Times New Roman"/>
                <a:cs typeface="Times New Roman"/>
              </a:rPr>
              <a:t>(4</a:t>
            </a:r>
            <a:r>
              <a:rPr sz="1191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1191" dirty="0">
                <a:solidFill>
                  <a:srgbClr val="000099"/>
                </a:solidFill>
                <a:latin typeface="Times New Roman"/>
                <a:cs typeface="Times New Roman"/>
              </a:rPr>
              <a:t>.</a:t>
            </a:r>
            <a:endParaRPr sz="1191">
              <a:latin typeface="Times New Roman"/>
              <a:cs typeface="Times New Roman"/>
            </a:endParaRPr>
          </a:p>
          <a:p>
            <a:pPr>
              <a:lnSpc>
                <a:spcPts val="882"/>
              </a:lnSpc>
              <a:buClr>
                <a:srgbClr val="000099"/>
              </a:buClr>
              <a:buFont typeface="Times New Roman"/>
              <a:buAutoNum type="arabicPeriod" startAt="4"/>
            </a:pPr>
            <a:endParaRPr sz="882"/>
          </a:p>
          <a:p>
            <a:pPr>
              <a:lnSpc>
                <a:spcPts val="882"/>
              </a:lnSpc>
              <a:spcBef>
                <a:spcPts val="21"/>
              </a:spcBef>
              <a:buClr>
                <a:srgbClr val="000099"/>
              </a:buClr>
              <a:buFont typeface="Times New Roman"/>
              <a:buAutoNum type="arabicPeriod" startAt="4"/>
            </a:pPr>
            <a:endParaRPr sz="882"/>
          </a:p>
          <a:p>
            <a:pPr marL="275679" indent="-265033">
              <a:buClr>
                <a:srgbClr val="000099"/>
              </a:buClr>
              <a:buFont typeface="Times New Roman"/>
              <a:buAutoNum type="arabicPeriod" startAt="4"/>
              <a:tabLst>
                <a:tab pos="275679" algn="l"/>
              </a:tabLst>
            </a:pP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Select desired </a:t>
            </a:r>
            <a:r>
              <a:rPr sz="1191" spc="-53" dirty="0">
                <a:solidFill>
                  <a:srgbClr val="000099"/>
                </a:solidFill>
                <a:latin typeface="Times New Roman"/>
                <a:cs typeface="Times New Roman"/>
              </a:rPr>
              <a:t>T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ranslation Engine(s) for translation from</a:t>
            </a:r>
            <a:r>
              <a:rPr sz="1191" spc="-4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b="1" dirty="0">
                <a:solidFill>
                  <a:srgbClr val="0000FF"/>
                </a:solidFill>
                <a:latin typeface="Times New Roman"/>
                <a:cs typeface="Times New Roman"/>
              </a:rPr>
              <a:t>"Engine"</a:t>
            </a:r>
            <a:r>
              <a:rPr sz="1191" b="1" spc="-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91" dirty="0">
                <a:solidFill>
                  <a:srgbClr val="0000FF"/>
                </a:solidFill>
                <a:latin typeface="Times New Roman"/>
                <a:cs typeface="Times New Roman"/>
              </a:rPr>
              <a:t>dropdown</a:t>
            </a:r>
            <a:r>
              <a:rPr sz="1191" spc="-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91" b="1" dirty="0">
                <a:solidFill>
                  <a:srgbClr val="FF0000"/>
                </a:solidFill>
                <a:latin typeface="Times New Roman"/>
                <a:cs typeface="Times New Roman"/>
              </a:rPr>
              <a:t>(6</a:t>
            </a:r>
            <a:r>
              <a:rPr sz="1191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1191" dirty="0">
                <a:solidFill>
                  <a:srgbClr val="000099"/>
                </a:solidFill>
                <a:latin typeface="Times New Roman"/>
                <a:cs typeface="Times New Roman"/>
              </a:rPr>
              <a:t>.</a:t>
            </a:r>
            <a:endParaRPr sz="1191">
              <a:latin typeface="Times New Roman"/>
              <a:cs typeface="Times New Roman"/>
            </a:endParaRPr>
          </a:p>
          <a:p>
            <a:pPr>
              <a:lnSpc>
                <a:spcPts val="882"/>
              </a:lnSpc>
              <a:buClr>
                <a:srgbClr val="000099"/>
              </a:buClr>
              <a:buFont typeface="Times New Roman"/>
              <a:buAutoNum type="arabicPeriod" startAt="4"/>
            </a:pPr>
            <a:endParaRPr sz="882"/>
          </a:p>
          <a:p>
            <a:pPr>
              <a:lnSpc>
                <a:spcPts val="882"/>
              </a:lnSpc>
              <a:spcBef>
                <a:spcPts val="22"/>
              </a:spcBef>
              <a:buClr>
                <a:srgbClr val="000099"/>
              </a:buClr>
              <a:buFont typeface="Times New Roman"/>
              <a:buAutoNum type="arabicPeriod" startAt="4"/>
            </a:pPr>
            <a:endParaRPr sz="882"/>
          </a:p>
          <a:p>
            <a:pPr marL="275679" indent="-265033">
              <a:buClr>
                <a:srgbClr val="000099"/>
              </a:buClr>
              <a:buFont typeface="Times New Roman"/>
              <a:buAutoNum type="arabicPeriod" startAt="4"/>
              <a:tabLst>
                <a:tab pos="275679" algn="l"/>
              </a:tabLst>
            </a:pPr>
            <a:r>
              <a:rPr sz="1191" dirty="0">
                <a:solidFill>
                  <a:srgbClr val="000099"/>
                </a:solidFill>
                <a:latin typeface="Times New Roman"/>
                <a:cs typeface="Times New Roman"/>
              </a:rPr>
              <a:t>Now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click on the </a:t>
            </a:r>
            <a:r>
              <a:rPr sz="1191" b="1" spc="-9" dirty="0">
                <a:solidFill>
                  <a:srgbClr val="0000FF"/>
                </a:solidFill>
                <a:latin typeface="Times New Roman"/>
                <a:cs typeface="Times New Roman"/>
              </a:rPr>
              <a:t>"</a:t>
            </a:r>
            <a:r>
              <a:rPr sz="1191" b="1" spc="-101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1191" b="1" dirty="0">
                <a:solidFill>
                  <a:srgbClr val="0000FF"/>
                </a:solidFill>
                <a:latin typeface="Times New Roman"/>
                <a:cs typeface="Times New Roman"/>
              </a:rPr>
              <a:t>ranslate"</a:t>
            </a:r>
            <a:r>
              <a:rPr sz="1191" b="1" spc="-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FF"/>
                </a:solidFill>
                <a:latin typeface="Times New Roman"/>
                <a:cs typeface="Times New Roman"/>
              </a:rPr>
              <a:t>button</a:t>
            </a:r>
            <a:r>
              <a:rPr sz="1191" spc="-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91" b="1" dirty="0">
                <a:solidFill>
                  <a:srgbClr val="FF0000"/>
                </a:solidFill>
                <a:latin typeface="Times New Roman"/>
                <a:cs typeface="Times New Roman"/>
              </a:rPr>
              <a:t>(7</a:t>
            </a:r>
            <a:r>
              <a:rPr sz="1191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1191" dirty="0">
                <a:solidFill>
                  <a:srgbClr val="000099"/>
                </a:solidFill>
                <a:latin typeface="Times New Roman"/>
                <a:cs typeface="Times New Roman"/>
              </a:rPr>
              <a:t>.</a:t>
            </a:r>
            <a:endParaRPr sz="1191">
              <a:latin typeface="Times New Roman"/>
              <a:cs typeface="Times New Roman"/>
            </a:endParaRPr>
          </a:p>
          <a:p>
            <a:pPr>
              <a:lnSpc>
                <a:spcPts val="882"/>
              </a:lnSpc>
              <a:buClr>
                <a:srgbClr val="000099"/>
              </a:buClr>
              <a:buFont typeface="Times New Roman"/>
              <a:buAutoNum type="arabicPeriod" startAt="4"/>
            </a:pPr>
            <a:endParaRPr sz="882"/>
          </a:p>
          <a:p>
            <a:pPr>
              <a:lnSpc>
                <a:spcPts val="971"/>
              </a:lnSpc>
              <a:spcBef>
                <a:spcPts val="30"/>
              </a:spcBef>
              <a:buClr>
                <a:srgbClr val="000099"/>
              </a:buClr>
              <a:buFont typeface="Times New Roman"/>
              <a:buAutoNum type="arabicPeriod" startAt="4"/>
            </a:pPr>
            <a:endParaRPr sz="971"/>
          </a:p>
          <a:p>
            <a:pPr marL="275679" marR="11206" indent="-265033">
              <a:lnSpc>
                <a:spcPts val="1368"/>
              </a:lnSpc>
              <a:buClr>
                <a:srgbClr val="000099"/>
              </a:buClr>
              <a:buFont typeface="Times New Roman"/>
              <a:buAutoNum type="arabicPeriod" startAt="4"/>
              <a:tabLst>
                <a:tab pos="275679" algn="l"/>
              </a:tabLst>
            </a:pPr>
            <a:r>
              <a:rPr sz="1191" dirty="0">
                <a:solidFill>
                  <a:srgbClr val="000099"/>
                </a:solidFill>
                <a:latin typeface="Times New Roman"/>
                <a:cs typeface="Times New Roman"/>
              </a:rPr>
              <a:t>Now </a:t>
            </a:r>
            <a:r>
              <a:rPr sz="1191" spc="-119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gradually </a:t>
            </a:r>
            <a:r>
              <a:rPr sz="1191" spc="-119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translated </a:t>
            </a:r>
            <a:r>
              <a:rPr sz="1191" spc="-119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sentences </a:t>
            </a:r>
            <a:r>
              <a:rPr sz="1191" spc="-119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will </a:t>
            </a:r>
            <a:r>
              <a:rPr sz="1191" spc="-119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appear </a:t>
            </a:r>
            <a:r>
              <a:rPr sz="1191" spc="-119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4" dirty="0">
                <a:solidFill>
                  <a:srgbClr val="000099"/>
                </a:solidFill>
                <a:latin typeface="Times New Roman"/>
                <a:cs typeface="Times New Roman"/>
              </a:rPr>
              <a:t>at </a:t>
            </a:r>
            <a:r>
              <a:rPr sz="1191" spc="-119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the </a:t>
            </a:r>
            <a:r>
              <a:rPr sz="1191" spc="-124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b="1" dirty="0">
                <a:solidFill>
                  <a:srgbClr val="0000FF"/>
                </a:solidFill>
                <a:latin typeface="Times New Roman"/>
                <a:cs typeface="Times New Roman"/>
              </a:rPr>
              <a:t>"output </a:t>
            </a:r>
            <a:r>
              <a:rPr sz="1191" b="1" spc="-11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91" b="1" dirty="0">
                <a:solidFill>
                  <a:srgbClr val="0000FF"/>
                </a:solidFill>
                <a:latin typeface="Times New Roman"/>
                <a:cs typeface="Times New Roman"/>
              </a:rPr>
              <a:t>pane" </a:t>
            </a:r>
            <a:r>
              <a:rPr sz="1191" b="1" spc="-12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91" b="1" dirty="0">
                <a:solidFill>
                  <a:srgbClr val="FF0000"/>
                </a:solidFill>
                <a:latin typeface="Times New Roman"/>
                <a:cs typeface="Times New Roman"/>
              </a:rPr>
              <a:t>(8</a:t>
            </a:r>
            <a:r>
              <a:rPr sz="1191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1191" dirty="0">
                <a:solidFill>
                  <a:srgbClr val="000099"/>
                </a:solidFill>
                <a:latin typeface="Times New Roman"/>
                <a:cs typeface="Times New Roman"/>
              </a:rPr>
              <a:t>. </a:t>
            </a:r>
            <a:r>
              <a:rPr sz="1191" spc="-119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Each </a:t>
            </a:r>
            <a:r>
              <a:rPr sz="1191" spc="-119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output </a:t>
            </a:r>
            <a:r>
              <a:rPr sz="1191" spc="-119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tab </a:t>
            </a:r>
            <a:r>
              <a:rPr sz="1191" spc="-119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will </a:t>
            </a:r>
            <a:r>
              <a:rPr sz="1191" spc="-119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dirty="0">
                <a:solidFill>
                  <a:srgbClr val="000099"/>
                </a:solidFill>
                <a:latin typeface="Times New Roman"/>
                <a:cs typeface="Times New Roman"/>
              </a:rPr>
              <a:t>show </a:t>
            </a:r>
            <a:r>
              <a:rPr sz="1191" spc="-119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the</a:t>
            </a:r>
            <a:r>
              <a:rPr sz="1191" spc="-4" dirty="0">
                <a:solidFill>
                  <a:srgbClr val="000099"/>
                </a:solidFill>
                <a:latin typeface="Times New Roman"/>
                <a:cs typeface="Times New Roman"/>
              </a:rPr>
              <a:t> translated </a:t>
            </a:r>
            <a:r>
              <a:rPr sz="1191" spc="-119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sentences </a:t>
            </a:r>
            <a:r>
              <a:rPr sz="1191" spc="-119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from </a:t>
            </a:r>
            <a:r>
              <a:rPr sz="1191" spc="-119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the </a:t>
            </a:r>
            <a:r>
              <a:rPr sz="1191" spc="-119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respective</a:t>
            </a:r>
            <a:endParaRPr sz="1191">
              <a:latin typeface="Times New Roman"/>
              <a:cs typeface="Times New Roman"/>
            </a:endParaRPr>
          </a:p>
          <a:p>
            <a:pPr marL="275679" marR="4178336" algn="just">
              <a:lnSpc>
                <a:spcPts val="1368"/>
              </a:lnSpc>
            </a:pP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engines </a:t>
            </a:r>
            <a:r>
              <a:rPr sz="1191" spc="-14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and </a:t>
            </a:r>
            <a:r>
              <a:rPr sz="1191" spc="-14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also </a:t>
            </a:r>
            <a:r>
              <a:rPr sz="1191" spc="-14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the </a:t>
            </a:r>
            <a:r>
              <a:rPr sz="1191" spc="-14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dirty="0">
                <a:solidFill>
                  <a:srgbClr val="000099"/>
                </a:solidFill>
                <a:latin typeface="Times New Roman"/>
                <a:cs typeface="Times New Roman"/>
              </a:rPr>
              <a:t>progress </a:t>
            </a:r>
            <a:r>
              <a:rPr sz="1191" spc="-14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bar </a:t>
            </a:r>
            <a:r>
              <a:rPr sz="1191" spc="-141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along with</a:t>
            </a:r>
            <a:r>
              <a:rPr sz="1191" spc="57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b="1" dirty="0">
                <a:solidFill>
                  <a:srgbClr val="0000FF"/>
                </a:solidFill>
                <a:latin typeface="Times New Roman"/>
                <a:cs typeface="Times New Roman"/>
              </a:rPr>
              <a:t>"Stop</a:t>
            </a:r>
            <a:r>
              <a:rPr sz="1191" b="1" spc="57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91" b="1" spc="-9" dirty="0">
                <a:solidFill>
                  <a:srgbClr val="0000FF"/>
                </a:solidFill>
                <a:latin typeface="Times New Roman"/>
                <a:cs typeface="Times New Roman"/>
              </a:rPr>
              <a:t>Me"</a:t>
            </a:r>
            <a:r>
              <a:rPr sz="1191" b="1" spc="57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FF"/>
                </a:solidFill>
                <a:latin typeface="Times New Roman"/>
                <a:cs typeface="Times New Roman"/>
              </a:rPr>
              <a:t>button</a:t>
            </a:r>
            <a:r>
              <a:rPr sz="1191" spc="1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91" b="1" dirty="0">
                <a:solidFill>
                  <a:srgbClr val="0000FF"/>
                </a:solidFill>
                <a:latin typeface="Times New Roman"/>
                <a:cs typeface="Times New Roman"/>
              </a:rPr>
              <a:t>(1</a:t>
            </a:r>
            <a:r>
              <a:rPr sz="1191" b="1" spc="-4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sz="1191" dirty="0">
                <a:solidFill>
                  <a:srgbClr val="000099"/>
                </a:solidFill>
                <a:latin typeface="Times New Roman"/>
                <a:cs typeface="Times New Roman"/>
              </a:rPr>
              <a:t>.</a:t>
            </a:r>
            <a:r>
              <a:rPr sz="1191" spc="119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By</a:t>
            </a:r>
            <a:r>
              <a:rPr sz="1191" spc="119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clicking</a:t>
            </a:r>
            <a:r>
              <a:rPr sz="1191" spc="-4" dirty="0">
                <a:solidFill>
                  <a:srgbClr val="000099"/>
                </a:solidFill>
                <a:latin typeface="Times New Roman"/>
                <a:cs typeface="Times New Roman"/>
              </a:rPr>
              <a:t> on</a:t>
            </a:r>
            <a:r>
              <a:rPr sz="1191" spc="4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4" dirty="0">
                <a:solidFill>
                  <a:srgbClr val="000099"/>
                </a:solidFill>
                <a:latin typeface="Times New Roman"/>
                <a:cs typeface="Times New Roman"/>
              </a:rPr>
              <a:t>this</a:t>
            </a:r>
            <a:r>
              <a:rPr sz="1191" spc="4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dirty="0">
                <a:solidFill>
                  <a:srgbClr val="000099"/>
                </a:solidFill>
                <a:latin typeface="Times New Roman"/>
                <a:cs typeface="Times New Roman"/>
              </a:rPr>
              <a:t>b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utton</a:t>
            </a:r>
            <a:r>
              <a:rPr sz="1191" spc="4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dirty="0">
                <a:solidFill>
                  <a:srgbClr val="000099"/>
                </a:solidFill>
                <a:latin typeface="Times New Roman"/>
                <a:cs typeface="Times New Roman"/>
              </a:rPr>
              <a:t>us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er</a:t>
            </a:r>
            <a:r>
              <a:rPr sz="1191" spc="4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can</a:t>
            </a:r>
            <a:r>
              <a:rPr sz="1191" spc="4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cancel</a:t>
            </a:r>
            <a:r>
              <a:rPr sz="1191" spc="4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translation</a:t>
            </a:r>
            <a:r>
              <a:rPr sz="1191" spc="-4" dirty="0">
                <a:solidFill>
                  <a:srgbClr val="000099"/>
                </a:solidFill>
                <a:latin typeface="Times New Roman"/>
                <a:cs typeface="Times New Roman"/>
              </a:rPr>
              <a:t> of   </a:t>
            </a:r>
            <a:r>
              <a:rPr sz="1191" spc="-84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any   </a:t>
            </a:r>
            <a:r>
              <a:rPr sz="1191" spc="-84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4" dirty="0">
                <a:solidFill>
                  <a:srgbClr val="000099"/>
                </a:solidFill>
                <a:latin typeface="Times New Roman"/>
                <a:cs typeface="Times New Roman"/>
              </a:rPr>
              <a:t>particular   </a:t>
            </a:r>
            <a:r>
              <a:rPr sz="1191" spc="-84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sentence   </a:t>
            </a:r>
            <a:r>
              <a:rPr sz="1191" spc="-84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dirty="0">
                <a:solidFill>
                  <a:srgbClr val="000099"/>
                </a:solidFill>
                <a:latin typeface="Times New Roman"/>
                <a:cs typeface="Times New Roman"/>
              </a:rPr>
              <a:t>of   </a:t>
            </a:r>
            <a:r>
              <a:rPr sz="1191" spc="-84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4" dirty="0">
                <a:solidFill>
                  <a:srgbClr val="000099"/>
                </a:solidFill>
                <a:latin typeface="Times New Roman"/>
                <a:cs typeface="Times New Roman"/>
              </a:rPr>
              <a:t>that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 corresponding</a:t>
            </a:r>
            <a:r>
              <a:rPr sz="1191" spc="97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engine.</a:t>
            </a:r>
            <a:r>
              <a:rPr sz="1191" spc="97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The</a:t>
            </a:r>
            <a:r>
              <a:rPr sz="1191" spc="97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dirty="0">
                <a:solidFill>
                  <a:srgbClr val="000099"/>
                </a:solidFill>
                <a:latin typeface="Times New Roman"/>
                <a:cs typeface="Times New Roman"/>
              </a:rPr>
              <a:t>"</a:t>
            </a:r>
            <a:r>
              <a:rPr sz="1191" spc="-44" dirty="0">
                <a:solidFill>
                  <a:srgbClr val="000099"/>
                </a:solidFill>
                <a:latin typeface="Times New Roman"/>
                <a:cs typeface="Times New Roman"/>
              </a:rPr>
              <a:t>T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ranslation" button    </a:t>
            </a:r>
            <a:r>
              <a:rPr sz="1191" spc="4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gets    </a:t>
            </a:r>
            <a:r>
              <a:rPr sz="1191" spc="4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converted    </a:t>
            </a:r>
            <a:r>
              <a:rPr sz="1191" spc="4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to    </a:t>
            </a:r>
            <a:r>
              <a:rPr sz="1191" spc="57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b="1" dirty="0">
                <a:solidFill>
                  <a:srgbClr val="0000FF"/>
                </a:solidFill>
                <a:latin typeface="Times New Roman"/>
                <a:cs typeface="Times New Roman"/>
              </a:rPr>
              <a:t>"Stop All</a:t>
            </a:r>
            <a:r>
              <a:rPr sz="1191" b="1" spc="-4" dirty="0">
                <a:solidFill>
                  <a:srgbClr val="0000FF"/>
                </a:solidFill>
                <a:latin typeface="Times New Roman"/>
                <a:cs typeface="Times New Roman"/>
              </a:rPr>
              <a:t>"</a:t>
            </a:r>
            <a:r>
              <a:rPr sz="1191" spc="-9" dirty="0">
                <a:solidFill>
                  <a:srgbClr val="0000FF"/>
                </a:solidFill>
                <a:latin typeface="Times New Roman"/>
                <a:cs typeface="Times New Roman"/>
              </a:rPr>
              <a:t>button</a:t>
            </a:r>
            <a:r>
              <a:rPr sz="1191" spc="-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91" b="1" dirty="0">
                <a:solidFill>
                  <a:srgbClr val="0000FF"/>
                </a:solidFill>
                <a:latin typeface="Times New Roman"/>
                <a:cs typeface="Times New Roman"/>
              </a:rPr>
              <a:t>(2)</a:t>
            </a:r>
            <a:r>
              <a:rPr sz="1191" b="1" spc="-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91" spc="-4" dirty="0">
                <a:solidFill>
                  <a:srgbClr val="000099"/>
                </a:solidFill>
                <a:latin typeface="Times New Roman"/>
                <a:cs typeface="Times New Roman"/>
              </a:rPr>
              <a:t>until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translation </a:t>
            </a:r>
            <a:r>
              <a:rPr sz="1191" spc="-4" dirty="0">
                <a:solidFill>
                  <a:srgbClr val="000099"/>
                </a:solidFill>
                <a:latin typeface="Times New Roman"/>
                <a:cs typeface="Times New Roman"/>
              </a:rPr>
              <a:t>finishes.</a:t>
            </a:r>
            <a:endParaRPr sz="1191">
              <a:latin typeface="Times New Roman"/>
              <a:cs typeface="Times New Roman"/>
            </a:endParaRPr>
          </a:p>
        </p:txBody>
      </p:sp>
      <p:sp>
        <p:nvSpPr>
          <p:cNvPr id="3522" name="object 3522"/>
          <p:cNvSpPr/>
          <p:nvPr/>
        </p:nvSpPr>
        <p:spPr>
          <a:xfrm>
            <a:off x="1134595" y="5294499"/>
            <a:ext cx="45383" cy="45383"/>
          </a:xfrm>
          <a:custGeom>
            <a:avLst/>
            <a:gdLst/>
            <a:ahLst/>
            <a:cxnLst/>
            <a:rect l="l" t="t" r="r" b="b"/>
            <a:pathLst>
              <a:path w="51434" h="51434">
                <a:moveTo>
                  <a:pt x="51434" y="25717"/>
                </a:moveTo>
                <a:lnTo>
                  <a:pt x="51434" y="29126"/>
                </a:lnTo>
                <a:lnTo>
                  <a:pt x="50782" y="32406"/>
                </a:lnTo>
                <a:lnTo>
                  <a:pt x="49477" y="35557"/>
                </a:lnTo>
                <a:lnTo>
                  <a:pt x="48172" y="38708"/>
                </a:lnTo>
                <a:lnTo>
                  <a:pt x="35559" y="49474"/>
                </a:lnTo>
                <a:lnTo>
                  <a:pt x="32408" y="50781"/>
                </a:lnTo>
                <a:lnTo>
                  <a:pt x="29127" y="51433"/>
                </a:lnTo>
                <a:lnTo>
                  <a:pt x="25717" y="51434"/>
                </a:lnTo>
                <a:lnTo>
                  <a:pt x="22307" y="51433"/>
                </a:lnTo>
                <a:lnTo>
                  <a:pt x="19026" y="50781"/>
                </a:lnTo>
                <a:lnTo>
                  <a:pt x="15875" y="49474"/>
                </a:lnTo>
                <a:lnTo>
                  <a:pt x="12725" y="48170"/>
                </a:lnTo>
                <a:lnTo>
                  <a:pt x="0" y="29126"/>
                </a:lnTo>
                <a:lnTo>
                  <a:pt x="0" y="25717"/>
                </a:lnTo>
                <a:lnTo>
                  <a:pt x="0" y="22306"/>
                </a:lnTo>
                <a:lnTo>
                  <a:pt x="7532" y="7531"/>
                </a:lnTo>
                <a:lnTo>
                  <a:pt x="9943" y="5119"/>
                </a:lnTo>
                <a:lnTo>
                  <a:pt x="12725" y="3261"/>
                </a:lnTo>
                <a:lnTo>
                  <a:pt x="15875" y="1956"/>
                </a:lnTo>
                <a:lnTo>
                  <a:pt x="19026" y="651"/>
                </a:lnTo>
                <a:lnTo>
                  <a:pt x="22307" y="0"/>
                </a:lnTo>
                <a:lnTo>
                  <a:pt x="25717" y="0"/>
                </a:lnTo>
                <a:lnTo>
                  <a:pt x="29127" y="0"/>
                </a:lnTo>
                <a:lnTo>
                  <a:pt x="43902" y="7531"/>
                </a:lnTo>
                <a:lnTo>
                  <a:pt x="46313" y="9941"/>
                </a:lnTo>
                <a:lnTo>
                  <a:pt x="48172" y="12722"/>
                </a:lnTo>
                <a:lnTo>
                  <a:pt x="49477" y="15873"/>
                </a:lnTo>
                <a:lnTo>
                  <a:pt x="50782" y="19024"/>
                </a:lnTo>
                <a:lnTo>
                  <a:pt x="51434" y="22306"/>
                </a:lnTo>
                <a:lnTo>
                  <a:pt x="51434" y="25717"/>
                </a:lnTo>
                <a:close/>
              </a:path>
            </a:pathLst>
          </a:custGeom>
          <a:ln w="857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523" name="object 3523"/>
          <p:cNvSpPr/>
          <p:nvPr/>
        </p:nvSpPr>
        <p:spPr>
          <a:xfrm>
            <a:off x="1134595" y="5468470"/>
            <a:ext cx="45383" cy="45383"/>
          </a:xfrm>
          <a:custGeom>
            <a:avLst/>
            <a:gdLst/>
            <a:ahLst/>
            <a:cxnLst/>
            <a:rect l="l" t="t" r="r" b="b"/>
            <a:pathLst>
              <a:path w="51434" h="51434">
                <a:moveTo>
                  <a:pt x="51434" y="25717"/>
                </a:moveTo>
                <a:lnTo>
                  <a:pt x="51434" y="29126"/>
                </a:lnTo>
                <a:lnTo>
                  <a:pt x="50782" y="32406"/>
                </a:lnTo>
                <a:lnTo>
                  <a:pt x="49477" y="35557"/>
                </a:lnTo>
                <a:lnTo>
                  <a:pt x="48172" y="38708"/>
                </a:lnTo>
                <a:lnTo>
                  <a:pt x="35559" y="49474"/>
                </a:lnTo>
                <a:lnTo>
                  <a:pt x="32408" y="50781"/>
                </a:lnTo>
                <a:lnTo>
                  <a:pt x="29127" y="51433"/>
                </a:lnTo>
                <a:lnTo>
                  <a:pt x="25717" y="51434"/>
                </a:lnTo>
                <a:lnTo>
                  <a:pt x="22307" y="51433"/>
                </a:lnTo>
                <a:lnTo>
                  <a:pt x="19026" y="50781"/>
                </a:lnTo>
                <a:lnTo>
                  <a:pt x="15875" y="49474"/>
                </a:lnTo>
                <a:lnTo>
                  <a:pt x="12725" y="48170"/>
                </a:lnTo>
                <a:lnTo>
                  <a:pt x="0" y="29126"/>
                </a:lnTo>
                <a:lnTo>
                  <a:pt x="0" y="25717"/>
                </a:lnTo>
                <a:lnTo>
                  <a:pt x="0" y="22306"/>
                </a:lnTo>
                <a:lnTo>
                  <a:pt x="7532" y="7531"/>
                </a:lnTo>
                <a:lnTo>
                  <a:pt x="9943" y="5119"/>
                </a:lnTo>
                <a:lnTo>
                  <a:pt x="12725" y="3260"/>
                </a:lnTo>
                <a:lnTo>
                  <a:pt x="15875" y="1955"/>
                </a:lnTo>
                <a:lnTo>
                  <a:pt x="19026" y="651"/>
                </a:lnTo>
                <a:lnTo>
                  <a:pt x="22307" y="0"/>
                </a:lnTo>
                <a:lnTo>
                  <a:pt x="25717" y="0"/>
                </a:lnTo>
                <a:lnTo>
                  <a:pt x="29127" y="0"/>
                </a:lnTo>
                <a:lnTo>
                  <a:pt x="51434" y="22306"/>
                </a:lnTo>
                <a:lnTo>
                  <a:pt x="51434" y="25717"/>
                </a:lnTo>
                <a:close/>
              </a:path>
            </a:pathLst>
          </a:custGeom>
          <a:ln w="857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524" name="object 3524"/>
          <p:cNvSpPr/>
          <p:nvPr/>
        </p:nvSpPr>
        <p:spPr>
          <a:xfrm>
            <a:off x="1134595" y="5642441"/>
            <a:ext cx="45383" cy="45383"/>
          </a:xfrm>
          <a:custGeom>
            <a:avLst/>
            <a:gdLst/>
            <a:ahLst/>
            <a:cxnLst/>
            <a:rect l="l" t="t" r="r" b="b"/>
            <a:pathLst>
              <a:path w="51434" h="51434">
                <a:moveTo>
                  <a:pt x="51434" y="25717"/>
                </a:moveTo>
                <a:lnTo>
                  <a:pt x="51434" y="29126"/>
                </a:lnTo>
                <a:lnTo>
                  <a:pt x="50782" y="32406"/>
                </a:lnTo>
                <a:lnTo>
                  <a:pt x="49477" y="35556"/>
                </a:lnTo>
                <a:lnTo>
                  <a:pt x="48172" y="38707"/>
                </a:lnTo>
                <a:lnTo>
                  <a:pt x="35559" y="49476"/>
                </a:lnTo>
                <a:lnTo>
                  <a:pt x="32408" y="50781"/>
                </a:lnTo>
                <a:lnTo>
                  <a:pt x="29127" y="51433"/>
                </a:lnTo>
                <a:lnTo>
                  <a:pt x="25717" y="51434"/>
                </a:lnTo>
                <a:lnTo>
                  <a:pt x="22307" y="51433"/>
                </a:lnTo>
                <a:lnTo>
                  <a:pt x="19026" y="50781"/>
                </a:lnTo>
                <a:lnTo>
                  <a:pt x="15875" y="49476"/>
                </a:lnTo>
                <a:lnTo>
                  <a:pt x="12725" y="48171"/>
                </a:lnTo>
                <a:lnTo>
                  <a:pt x="0" y="29126"/>
                </a:lnTo>
                <a:lnTo>
                  <a:pt x="0" y="25717"/>
                </a:lnTo>
                <a:lnTo>
                  <a:pt x="0" y="22306"/>
                </a:lnTo>
                <a:lnTo>
                  <a:pt x="652" y="19025"/>
                </a:lnTo>
                <a:lnTo>
                  <a:pt x="1957" y="15874"/>
                </a:lnTo>
                <a:lnTo>
                  <a:pt x="3262" y="12723"/>
                </a:lnTo>
                <a:lnTo>
                  <a:pt x="5120" y="9942"/>
                </a:lnTo>
                <a:lnTo>
                  <a:pt x="7532" y="7531"/>
                </a:lnTo>
                <a:lnTo>
                  <a:pt x="9943" y="5119"/>
                </a:lnTo>
                <a:lnTo>
                  <a:pt x="12725" y="3260"/>
                </a:lnTo>
                <a:lnTo>
                  <a:pt x="15875" y="1955"/>
                </a:lnTo>
                <a:lnTo>
                  <a:pt x="19026" y="651"/>
                </a:lnTo>
                <a:lnTo>
                  <a:pt x="22307" y="0"/>
                </a:lnTo>
                <a:lnTo>
                  <a:pt x="25717" y="0"/>
                </a:lnTo>
                <a:lnTo>
                  <a:pt x="29127" y="0"/>
                </a:lnTo>
                <a:lnTo>
                  <a:pt x="43902" y="7531"/>
                </a:lnTo>
                <a:lnTo>
                  <a:pt x="46313" y="9942"/>
                </a:lnTo>
                <a:lnTo>
                  <a:pt x="48172" y="12723"/>
                </a:lnTo>
                <a:lnTo>
                  <a:pt x="49477" y="15874"/>
                </a:lnTo>
                <a:lnTo>
                  <a:pt x="50782" y="19025"/>
                </a:lnTo>
                <a:lnTo>
                  <a:pt x="51434" y="22306"/>
                </a:lnTo>
                <a:lnTo>
                  <a:pt x="51434" y="25717"/>
                </a:lnTo>
                <a:close/>
              </a:path>
            </a:pathLst>
          </a:custGeom>
          <a:ln w="8572">
            <a:solidFill>
              <a:srgbClr val="00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35"/>
          </a:p>
        </p:txBody>
      </p:sp>
      <p:sp>
        <p:nvSpPr>
          <p:cNvPr id="3525" name="object 3525"/>
          <p:cNvSpPr txBox="1"/>
          <p:nvPr/>
        </p:nvSpPr>
        <p:spPr>
          <a:xfrm>
            <a:off x="699807" y="4303619"/>
            <a:ext cx="6957732" cy="14477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2682831" algn="ctr"/>
            <a:r>
              <a:rPr sz="1191" dirty="0">
                <a:solidFill>
                  <a:srgbClr val="000099"/>
                </a:solidFill>
                <a:latin typeface="Times New Roman"/>
                <a:cs typeface="Times New Roman"/>
              </a:rPr>
              <a:t>On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clicking </a:t>
            </a:r>
            <a:r>
              <a:rPr sz="1191" spc="-4" dirty="0">
                <a:solidFill>
                  <a:srgbClr val="000099"/>
                </a:solidFill>
                <a:latin typeface="Times New Roman"/>
                <a:cs typeface="Times New Roman"/>
              </a:rPr>
              <a:t>this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button the whole translation job </a:t>
            </a:r>
            <a:r>
              <a:rPr sz="1191" spc="-4" dirty="0">
                <a:solidFill>
                  <a:srgbClr val="000099"/>
                </a:solidFill>
                <a:latin typeface="Times New Roman"/>
                <a:cs typeface="Times New Roman"/>
              </a:rPr>
              <a:t>is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discarded.</a:t>
            </a:r>
            <a:endParaRPr sz="1191">
              <a:latin typeface="Times New Roman"/>
              <a:cs typeface="Times New Roman"/>
            </a:endParaRPr>
          </a:p>
          <a:p>
            <a:pPr>
              <a:lnSpc>
                <a:spcPts val="882"/>
              </a:lnSpc>
            </a:pPr>
            <a:endParaRPr sz="882"/>
          </a:p>
          <a:p>
            <a:pPr>
              <a:lnSpc>
                <a:spcPts val="971"/>
              </a:lnSpc>
              <a:spcBef>
                <a:spcPts val="30"/>
              </a:spcBef>
            </a:pPr>
            <a:endParaRPr sz="971"/>
          </a:p>
          <a:p>
            <a:pPr marL="275679" marR="11206" indent="-265033">
              <a:lnSpc>
                <a:spcPts val="1368"/>
              </a:lnSpc>
              <a:tabLst>
                <a:tab pos="275679" algn="l"/>
              </a:tabLst>
            </a:pPr>
            <a:r>
              <a:rPr sz="1191" dirty="0">
                <a:solidFill>
                  <a:srgbClr val="000099"/>
                </a:solidFill>
                <a:latin typeface="Times New Roman"/>
                <a:cs typeface="Times New Roman"/>
              </a:rPr>
              <a:t>9.	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After completion di</a:t>
            </a:r>
            <a:r>
              <a:rPr sz="1191" spc="-26" dirty="0">
                <a:solidFill>
                  <a:srgbClr val="000099"/>
                </a:solidFill>
                <a:latin typeface="Times New Roman"/>
                <a:cs typeface="Times New Roman"/>
              </a:rPr>
              <a:t>f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ferent engine's output </a:t>
            </a:r>
            <a:r>
              <a:rPr sz="1191" spc="-4" dirty="0">
                <a:solidFill>
                  <a:srgbClr val="000099"/>
                </a:solidFill>
                <a:latin typeface="Times New Roman"/>
                <a:cs typeface="Times New Roman"/>
              </a:rPr>
              <a:t>at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di</a:t>
            </a:r>
            <a:r>
              <a:rPr sz="1191" spc="-26" dirty="0">
                <a:solidFill>
                  <a:srgbClr val="000099"/>
                </a:solidFill>
                <a:latin typeface="Times New Roman"/>
                <a:cs typeface="Times New Roman"/>
              </a:rPr>
              <a:t>f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ferent</a:t>
            </a:r>
            <a:r>
              <a:rPr sz="1191" spc="-4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tab</a:t>
            </a:r>
            <a:r>
              <a:rPr sz="1191" spc="13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dirty="0">
                <a:solidFill>
                  <a:srgbClr val="000099"/>
                </a:solidFill>
                <a:latin typeface="Times New Roman"/>
                <a:cs typeface="Times New Roman"/>
              </a:rPr>
              <a:t>of</a:t>
            </a:r>
            <a:r>
              <a:rPr sz="1191" spc="13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output</a:t>
            </a:r>
            <a:r>
              <a:rPr sz="1191" spc="13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pane</a:t>
            </a:r>
            <a:r>
              <a:rPr sz="1191" spc="13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191" spc="-4" dirty="0">
                <a:solidFill>
                  <a:srgbClr val="000099"/>
                </a:solidFill>
                <a:latin typeface="Times New Roman"/>
                <a:cs typeface="Times New Roman"/>
              </a:rPr>
              <a:t>like </a:t>
            </a:r>
            <a:r>
              <a:rPr sz="1191" b="1" dirty="0">
                <a:solidFill>
                  <a:srgbClr val="0000FF"/>
                </a:solidFill>
                <a:latin typeface="Times New Roman"/>
                <a:cs typeface="Times New Roman"/>
              </a:rPr>
              <a:t>"Output1" </a:t>
            </a:r>
            <a:r>
              <a:rPr sz="1191" b="1" dirty="0">
                <a:solidFill>
                  <a:srgbClr val="00FF00"/>
                </a:solidFill>
                <a:latin typeface="Times New Roman"/>
                <a:cs typeface="Times New Roman"/>
              </a:rPr>
              <a:t>(1)</a:t>
            </a:r>
            <a:r>
              <a:rPr sz="1191" b="1" spc="-4" dirty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1191" b="1" dirty="0">
                <a:solidFill>
                  <a:srgbClr val="0000FF"/>
                </a:solidFill>
                <a:latin typeface="Times New Roman"/>
                <a:cs typeface="Times New Roman"/>
              </a:rPr>
              <a:t>"Output2"</a:t>
            </a:r>
            <a:r>
              <a:rPr sz="1191" b="1" spc="57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91" b="1" dirty="0">
                <a:solidFill>
                  <a:srgbClr val="00FF00"/>
                </a:solidFill>
                <a:latin typeface="Times New Roman"/>
                <a:cs typeface="Times New Roman"/>
              </a:rPr>
              <a:t>(2</a:t>
            </a:r>
            <a:r>
              <a:rPr sz="1191" b="1" spc="-4" dirty="0">
                <a:solidFill>
                  <a:srgbClr val="00FF00"/>
                </a:solidFill>
                <a:latin typeface="Times New Roman"/>
                <a:cs typeface="Times New Roman"/>
              </a:rPr>
              <a:t>)</a:t>
            </a:r>
            <a:r>
              <a:rPr sz="1191" dirty="0">
                <a:solidFill>
                  <a:srgbClr val="000099"/>
                </a:solidFill>
                <a:latin typeface="Times New Roman"/>
                <a:cs typeface="Times New Roman"/>
              </a:rPr>
              <a:t>.. 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can be seen. </a:t>
            </a:r>
            <a:r>
              <a:rPr sz="1191" spc="-53" dirty="0">
                <a:solidFill>
                  <a:srgbClr val="000099"/>
                </a:solidFill>
                <a:latin typeface="Times New Roman"/>
                <a:cs typeface="Times New Roman"/>
              </a:rPr>
              <a:t>T</a:t>
            </a:r>
            <a:r>
              <a:rPr sz="1191" spc="-9" dirty="0">
                <a:solidFill>
                  <a:srgbClr val="000099"/>
                </a:solidFill>
                <a:latin typeface="Times New Roman"/>
                <a:cs typeface="Times New Roman"/>
              </a:rPr>
              <a:t>ranslated sentences' color codes meanings are as follows </a:t>
            </a:r>
            <a:r>
              <a:rPr sz="1191" spc="-4" dirty="0">
                <a:solidFill>
                  <a:srgbClr val="000099"/>
                </a:solidFill>
                <a:latin typeface="Times New Roman"/>
                <a:cs typeface="Times New Roman"/>
              </a:rPr>
              <a:t>:</a:t>
            </a:r>
            <a:endParaRPr sz="1191">
              <a:latin typeface="Times New Roman"/>
              <a:cs typeface="Times New Roman"/>
            </a:endParaRPr>
          </a:p>
          <a:p>
            <a:pPr>
              <a:lnSpc>
                <a:spcPts val="1059"/>
              </a:lnSpc>
              <a:spcBef>
                <a:spcPts val="37"/>
              </a:spcBef>
            </a:pPr>
            <a:endParaRPr sz="1059"/>
          </a:p>
          <a:p>
            <a:pPr marL="578254"/>
            <a:r>
              <a:rPr sz="1191" b="1" dirty="0">
                <a:solidFill>
                  <a:srgbClr val="0000FF"/>
                </a:solidFill>
                <a:latin typeface="Times New Roman"/>
                <a:cs typeface="Times New Roman"/>
              </a:rPr>
              <a:t>BLUE : have </a:t>
            </a:r>
            <a:r>
              <a:rPr sz="1191" b="1" spc="-9" dirty="0">
                <a:solidFill>
                  <a:srgbClr val="0000FF"/>
                </a:solidFill>
                <a:latin typeface="Times New Roman"/>
                <a:cs typeface="Times New Roman"/>
              </a:rPr>
              <a:t>mo</a:t>
            </a:r>
            <a:r>
              <a:rPr sz="1191" b="1" spc="-31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191" b="1" spc="-9" dirty="0">
                <a:solidFill>
                  <a:srgbClr val="0000FF"/>
                </a:solidFill>
                <a:latin typeface="Times New Roman"/>
                <a:cs typeface="Times New Roman"/>
              </a:rPr>
              <a:t>e than 1 alternative translation.</a:t>
            </a:r>
            <a:endParaRPr sz="1191">
              <a:latin typeface="Times New Roman"/>
              <a:cs typeface="Times New Roman"/>
            </a:endParaRPr>
          </a:p>
          <a:p>
            <a:pPr marL="578254">
              <a:lnSpc>
                <a:spcPts val="1368"/>
              </a:lnSpc>
            </a:pPr>
            <a:r>
              <a:rPr sz="1191" b="1" dirty="0">
                <a:latin typeface="Times New Roman"/>
                <a:cs typeface="Times New Roman"/>
              </a:rPr>
              <a:t>BLACK : have 1 </a:t>
            </a:r>
            <a:r>
              <a:rPr sz="1191" b="1" spc="-9" dirty="0">
                <a:latin typeface="Times New Roman"/>
                <a:cs typeface="Times New Roman"/>
              </a:rPr>
              <a:t>translation onl</a:t>
            </a:r>
            <a:r>
              <a:rPr sz="1191" b="1" spc="-75" dirty="0">
                <a:latin typeface="Times New Roman"/>
                <a:cs typeface="Times New Roman"/>
              </a:rPr>
              <a:t>y</a:t>
            </a:r>
            <a:r>
              <a:rPr sz="1191" b="1" dirty="0">
                <a:latin typeface="Times New Roman"/>
                <a:cs typeface="Times New Roman"/>
              </a:rPr>
              <a:t>.</a:t>
            </a:r>
            <a:endParaRPr sz="1191">
              <a:latin typeface="Times New Roman"/>
              <a:cs typeface="Times New Roman"/>
            </a:endParaRPr>
          </a:p>
          <a:p>
            <a:pPr marL="578254">
              <a:lnSpc>
                <a:spcPts val="1372"/>
              </a:lnSpc>
            </a:pPr>
            <a:r>
              <a:rPr sz="1191" b="1" dirty="0">
                <a:solidFill>
                  <a:srgbClr val="00FF00"/>
                </a:solidFill>
                <a:latin typeface="Times New Roman"/>
                <a:cs typeface="Times New Roman"/>
              </a:rPr>
              <a:t>GREEN : have 1 </a:t>
            </a:r>
            <a:r>
              <a:rPr sz="1191" b="1" spc="-9" dirty="0">
                <a:solidFill>
                  <a:srgbClr val="00FF00"/>
                </a:solidFill>
                <a:latin typeface="Times New Roman"/>
                <a:cs typeface="Times New Roman"/>
              </a:rPr>
              <a:t>translation onl</a:t>
            </a:r>
            <a:r>
              <a:rPr sz="1191" b="1" spc="-75" dirty="0">
                <a:solidFill>
                  <a:srgbClr val="00FF00"/>
                </a:solidFill>
                <a:latin typeface="Times New Roman"/>
                <a:cs typeface="Times New Roman"/>
              </a:rPr>
              <a:t>y</a:t>
            </a:r>
            <a:r>
              <a:rPr sz="1191" b="1" dirty="0">
                <a:solidFill>
                  <a:srgbClr val="00FF00"/>
                </a:solidFill>
                <a:latin typeface="Times New Roman"/>
                <a:cs typeface="Times New Roman"/>
              </a:rPr>
              <a:t>.</a:t>
            </a:r>
            <a:endParaRPr sz="119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8143270"/>
      </p:ext>
    </p:extLst>
  </p:cSld>
  <p:clrMapOvr>
    <a:masterClrMapping/>
  </p:clrMapOvr>
</p:sld>
</file>

<file path=ppt/theme/theme1.xml><?xml version="1.0" encoding="utf-8"?>
<a:theme xmlns:a="http://schemas.openxmlformats.org/drawingml/2006/main" name="Oriel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6178</TotalTime>
  <Words>1186</Words>
  <Application>Microsoft Office PowerPoint</Application>
  <PresentationFormat>On-screen Show (4:3)</PresentationFormat>
  <Paragraphs>176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Century Schoolbook</vt:lpstr>
      <vt:lpstr>Noto Sans Symbols</vt:lpstr>
      <vt:lpstr>Wingdings</vt:lpstr>
      <vt:lpstr>Century Gothic</vt:lpstr>
      <vt:lpstr>Courier New</vt:lpstr>
      <vt:lpstr>Times New Roman</vt:lpstr>
      <vt:lpstr>Arial</vt:lpstr>
      <vt:lpstr>Oriel</vt:lpstr>
      <vt:lpstr>CS300A Technical Communications Progress Report, Completion Report and  Manuals </vt:lpstr>
      <vt:lpstr>Progress Report</vt:lpstr>
      <vt:lpstr>Completion Report</vt:lpstr>
      <vt:lpstr>Installation Manual</vt:lpstr>
      <vt:lpstr>PowerPoint Presentation</vt:lpstr>
      <vt:lpstr>PowerPoint Presentation</vt:lpstr>
      <vt:lpstr>User Manual </vt:lpstr>
      <vt:lpstr>PowerPoint Presentation</vt:lpstr>
      <vt:lpstr>PowerPoint Presentation</vt:lpstr>
      <vt:lpstr>PowerPoint Presentation</vt:lpstr>
      <vt:lpstr>PowerPoint Presentation</vt:lpstr>
      <vt:lpstr>What is a Manual?</vt:lpstr>
      <vt:lpstr>Manual book example</vt:lpstr>
      <vt:lpstr>Purpose</vt:lpstr>
      <vt:lpstr>Contacts</vt:lpstr>
      <vt:lpstr>Developers’ Manual</vt:lpstr>
      <vt:lpstr>Technical Manual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CS300A Technical Communications Progress Report, Completion Report and  Manuals </dc:title>
  <cp:lastModifiedBy>Ajai Jain</cp:lastModifiedBy>
  <cp:revision>20</cp:revision>
  <dcterms:modified xsi:type="dcterms:W3CDTF">2019-09-02T12:07:41Z</dcterms:modified>
</cp:coreProperties>
</file>