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labs/tree/master/beginner/" TargetMode="External"/><Relationship Id="rId2" Type="http://schemas.openxmlformats.org/officeDocument/2006/relationships/hyperlink" Target="https://www.digitalocean.com/community/tutorials/how-to-install-and-use-docker-on-ubuntu-18-0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the-apache-web-server-on-ubuntu-16-0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Aug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installation and first steps, see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For setting up your first web app, see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r>
              <a:rPr lang="en-US" dirty="0" smtClean="0"/>
              <a:t>We will follow both tutorials to build up confidence in working with docker</a:t>
            </a:r>
          </a:p>
          <a:p>
            <a:r>
              <a:rPr lang="en-US" dirty="0" smtClean="0"/>
              <a:t>Then we will work on doing something simple</a:t>
            </a:r>
          </a:p>
          <a:p>
            <a:pPr lvl="1"/>
            <a:r>
              <a:rPr lang="en-US" dirty="0" smtClean="0"/>
              <a:t>Pull the default </a:t>
            </a:r>
            <a:r>
              <a:rPr lang="en-US" b="1" dirty="0" err="1" smtClean="0"/>
              <a:t>ubuntu</a:t>
            </a:r>
            <a:r>
              <a:rPr lang="en-US" b="1" dirty="0" smtClean="0"/>
              <a:t> </a:t>
            </a:r>
            <a:r>
              <a:rPr lang="en-US" dirty="0" smtClean="0"/>
              <a:t>container from Docker Hub</a:t>
            </a:r>
          </a:p>
          <a:p>
            <a:pPr lvl="1"/>
            <a:r>
              <a:rPr lang="en-US" dirty="0" smtClean="0"/>
              <a:t>Install Apache2 server on it and serve a static website from /</a:t>
            </a:r>
            <a:r>
              <a:rPr lang="en-US" dirty="0" err="1" smtClean="0"/>
              <a:t>var</a:t>
            </a:r>
            <a:r>
              <a:rPr lang="en-US" dirty="0" smtClean="0"/>
              <a:t>/www/ of the </a:t>
            </a:r>
            <a:r>
              <a:rPr lang="en-US" b="1" dirty="0" err="1" smtClean="0"/>
              <a:t>ubuntu</a:t>
            </a:r>
            <a:r>
              <a:rPr lang="en-US" b="1" dirty="0" smtClean="0"/>
              <a:t>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ssh</a:t>
            </a:r>
            <a:r>
              <a:rPr lang="en-US" dirty="0" smtClean="0"/>
              <a:t> on the container, and get it to work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into the container from your local machine, make changes on the website, and verify that the changes are visible on the served page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a web page with Apache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and run apache2 server</a:t>
            </a:r>
          </a:p>
          <a:p>
            <a:pPr lvl="1"/>
            <a:r>
              <a:rPr lang="en-US" dirty="0" smtClean="0"/>
              <a:t>For help, see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Put your html file in the /</a:t>
            </a:r>
            <a:r>
              <a:rPr lang="en-US" dirty="0" err="1" smtClean="0"/>
              <a:t>var</a:t>
            </a:r>
            <a:r>
              <a:rPr lang="en-US" dirty="0" smtClean="0"/>
              <a:t>/www/html folder</a:t>
            </a:r>
          </a:p>
          <a:p>
            <a:r>
              <a:rPr lang="en-US" dirty="0" smtClean="0"/>
              <a:t>You should be able to access the file from your browser at </a:t>
            </a:r>
          </a:p>
          <a:p>
            <a:pPr lvl="1"/>
            <a:r>
              <a:rPr lang="en-US" dirty="0" smtClean="0"/>
              <a:t>http://&lt;docker box IP address&gt;/filename.html</a:t>
            </a:r>
          </a:p>
          <a:p>
            <a:r>
              <a:rPr lang="en-US" dirty="0" smtClean="0"/>
              <a:t>Be sure to set correct permissions for the /var/www/html folder with </a:t>
            </a:r>
            <a:r>
              <a:rPr lang="en-US" b="1" dirty="0" smtClean="0"/>
              <a:t>chmod</a:t>
            </a:r>
            <a:endParaRPr lang="en-US" dirty="0" smtClean="0"/>
          </a:p>
          <a:p>
            <a:pPr lvl="1"/>
            <a:r>
              <a:rPr lang="en-US" dirty="0" smtClean="0"/>
              <a:t>user-group-others</a:t>
            </a:r>
          </a:p>
          <a:p>
            <a:pPr lvl="2"/>
            <a:r>
              <a:rPr lang="en-US" dirty="0" smtClean="0"/>
              <a:t>7 (rwx) for user, 6 (</a:t>
            </a:r>
            <a:r>
              <a:rPr lang="en-US" dirty="0" err="1" smtClean="0"/>
              <a:t>rw</a:t>
            </a:r>
            <a:r>
              <a:rPr lang="en-US" dirty="0" smtClean="0"/>
              <a:t>-) for group, and 5 (r-x) for others</a:t>
            </a:r>
          </a:p>
          <a:p>
            <a:pPr lvl="2"/>
            <a:r>
              <a:rPr lang="en-US" dirty="0" smtClean="0"/>
              <a:t>Other configurations that make sense, e.g. 644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 on Docker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web app in your container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Deploy on a server 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Redeploy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Docker instead of local development and Github?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well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your application contains multiple containers</a:t>
            </a:r>
          </a:p>
          <a:p>
            <a:pPr lvl="1"/>
            <a:r>
              <a:rPr lang="en-US" dirty="0" smtClean="0"/>
              <a:t>One for the server</a:t>
            </a:r>
          </a:p>
          <a:p>
            <a:pPr lvl="1"/>
            <a:r>
              <a:rPr lang="en-US" dirty="0" smtClean="0"/>
              <a:t>One for the db</a:t>
            </a:r>
          </a:p>
          <a:p>
            <a:pPr lvl="1"/>
            <a:r>
              <a:rPr lang="en-US" dirty="0" smtClean="0"/>
              <a:t>One for the cache</a:t>
            </a:r>
          </a:p>
          <a:p>
            <a:r>
              <a:rPr lang="en-US" dirty="0" smtClean="0"/>
              <a:t>Build each container separately using separate Dockerfiles</a:t>
            </a:r>
          </a:p>
          <a:p>
            <a:r>
              <a:rPr lang="en-US" dirty="0" smtClean="0"/>
              <a:t>Docker Compose files specify how the app is made from multiple containers</a:t>
            </a:r>
          </a:p>
          <a:p>
            <a:r>
              <a:rPr lang="en-US" dirty="0" smtClean="0"/>
              <a:t>Can host on separate clusters of physical machines to improve latency of app</a:t>
            </a:r>
          </a:p>
          <a:p>
            <a:pPr lvl="1"/>
            <a:r>
              <a:rPr lang="en-US" b="1" dirty="0" smtClean="0"/>
              <a:t>docker compose scale node=4</a:t>
            </a:r>
            <a:endParaRPr lang="en-GB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 scenarios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14500"/>
            <a:ext cx="327711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3505200" cy="38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in process cycle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8961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19806"/>
            <a:ext cx="6705600" cy="470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the week after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Docker</a:t>
            </a:r>
          </a:p>
          <a:p>
            <a:pPr lvl="1"/>
            <a:r>
              <a:rPr lang="en-US" dirty="0" smtClean="0"/>
              <a:t>How to run and stop containers</a:t>
            </a:r>
          </a:p>
          <a:p>
            <a:pPr lvl="1"/>
            <a:r>
              <a:rPr lang="en-US" dirty="0" smtClean="0"/>
              <a:t>How to build new images and save them</a:t>
            </a:r>
          </a:p>
          <a:p>
            <a:r>
              <a:rPr lang="en-US" dirty="0" smtClean="0"/>
              <a:t>How to remotely access your docker box securely</a:t>
            </a:r>
          </a:p>
          <a:p>
            <a:r>
              <a:rPr lang="en-US" dirty="0" smtClean="0"/>
              <a:t>How to serve a web page from your docker box using Apache2 server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Demo (address book for cricketers)</a:t>
            </a:r>
          </a:p>
          <a:p>
            <a:pPr lvl="1"/>
            <a:r>
              <a:rPr lang="en-US" dirty="0" smtClean="0"/>
              <a:t>Add data (25 points)</a:t>
            </a:r>
          </a:p>
          <a:p>
            <a:pPr lvl="2"/>
            <a:r>
              <a:rPr lang="en-US" dirty="0" smtClean="0"/>
              <a:t>Name, team, batting average</a:t>
            </a:r>
          </a:p>
          <a:p>
            <a:pPr lvl="2"/>
            <a:r>
              <a:rPr lang="en-US" dirty="0" smtClean="0"/>
              <a:t>If the name is duplicating a name already in the address book, prompt to replace old information with new</a:t>
            </a:r>
          </a:p>
          <a:p>
            <a:pPr lvl="1"/>
            <a:r>
              <a:rPr lang="en-US" dirty="0" smtClean="0"/>
              <a:t>Search (25 points)</a:t>
            </a:r>
          </a:p>
          <a:p>
            <a:pPr lvl="2"/>
            <a:r>
              <a:rPr lang="en-US" dirty="0" smtClean="0"/>
              <a:t>By name or team</a:t>
            </a:r>
          </a:p>
          <a:p>
            <a:pPr lvl="2"/>
            <a:r>
              <a:rPr lang="en-US" dirty="0" smtClean="0"/>
              <a:t>Display all relevant records</a:t>
            </a:r>
          </a:p>
          <a:p>
            <a:pPr lvl="1"/>
            <a:r>
              <a:rPr lang="en-US" dirty="0" smtClean="0"/>
              <a:t>Remove (25 points)</a:t>
            </a:r>
          </a:p>
          <a:p>
            <a:pPr lvl="2"/>
            <a:r>
              <a:rPr lang="en-US" dirty="0" smtClean="0"/>
              <a:t>After search returns a record, offer the option to remove it</a:t>
            </a:r>
          </a:p>
          <a:p>
            <a:pPr lvl="1"/>
            <a:r>
              <a:rPr lang="en-US" dirty="0" smtClean="0"/>
              <a:t>Scrape  (25 points)</a:t>
            </a:r>
          </a:p>
          <a:p>
            <a:pPr lvl="2"/>
            <a:r>
              <a:rPr lang="en-US" dirty="0" smtClean="0"/>
              <a:t>Scrape current Indian ODI players’ records from Cricinfo and populate the address book</a:t>
            </a:r>
          </a:p>
          <a:p>
            <a:r>
              <a:rPr lang="en-US" dirty="0" smtClean="0"/>
              <a:t>Show the demo to me whenever you’re ready</a:t>
            </a:r>
          </a:p>
          <a:p>
            <a:r>
              <a:rPr lang="en-US" dirty="0" smtClean="0"/>
              <a:t>Fine to finish it at home and come ready to demo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Revised shell scripting concepts earlier this week</a:t>
            </a:r>
          </a:p>
          <a:p>
            <a:r>
              <a:rPr lang="en-US" dirty="0" smtClean="0"/>
              <a:t>Demo (address book for cricketers)</a:t>
            </a:r>
          </a:p>
          <a:p>
            <a:pPr lvl="1"/>
            <a:r>
              <a:rPr lang="en-US" dirty="0" smtClean="0"/>
              <a:t>Add data (25 points)</a:t>
            </a:r>
          </a:p>
          <a:p>
            <a:pPr lvl="2"/>
            <a:r>
              <a:rPr lang="en-US" dirty="0" smtClean="0"/>
              <a:t>Name, team, batting average</a:t>
            </a:r>
          </a:p>
          <a:p>
            <a:pPr lvl="2"/>
            <a:r>
              <a:rPr lang="en-US" dirty="0" smtClean="0"/>
              <a:t>If the name is duplicating a name already in the address book, prompt to replace old information with new</a:t>
            </a:r>
          </a:p>
          <a:p>
            <a:pPr lvl="1"/>
            <a:r>
              <a:rPr lang="en-US" dirty="0" smtClean="0"/>
              <a:t>Search (25 points)</a:t>
            </a:r>
          </a:p>
          <a:p>
            <a:pPr lvl="2"/>
            <a:r>
              <a:rPr lang="en-US" dirty="0" smtClean="0"/>
              <a:t>By name or team</a:t>
            </a:r>
          </a:p>
          <a:p>
            <a:pPr lvl="2"/>
            <a:r>
              <a:rPr lang="en-US" dirty="0" smtClean="0"/>
              <a:t>Display all relevant records</a:t>
            </a:r>
          </a:p>
          <a:p>
            <a:pPr lvl="1"/>
            <a:r>
              <a:rPr lang="en-US" dirty="0" smtClean="0"/>
              <a:t>Remove (25 points)</a:t>
            </a:r>
          </a:p>
          <a:p>
            <a:pPr lvl="2"/>
            <a:r>
              <a:rPr lang="en-US" dirty="0" smtClean="0"/>
              <a:t>After search returns a record, offer the option to remove it</a:t>
            </a:r>
          </a:p>
          <a:p>
            <a:pPr lvl="1"/>
            <a:r>
              <a:rPr lang="en-US" dirty="0" smtClean="0"/>
              <a:t>Scrape  (25 points)</a:t>
            </a:r>
          </a:p>
          <a:p>
            <a:pPr lvl="2"/>
            <a:r>
              <a:rPr lang="en-US" dirty="0" smtClean="0"/>
              <a:t>Scrape current Indian ODI players’ records from Cricinfo and populate the address book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is a holiday</a:t>
            </a:r>
          </a:p>
          <a:p>
            <a:r>
              <a:rPr lang="en-US" dirty="0" smtClean="0"/>
              <a:t>Make-up lab on Tuesday?</a:t>
            </a:r>
          </a:p>
          <a:p>
            <a:r>
              <a:rPr lang="en-US" dirty="0" smtClean="0"/>
              <a:t>Thursday is a holiday</a:t>
            </a:r>
          </a:p>
          <a:p>
            <a:r>
              <a:rPr lang="en-US" dirty="0" smtClean="0"/>
              <a:t>No make-up class</a:t>
            </a:r>
          </a:p>
          <a:p>
            <a:pPr lvl="1"/>
            <a:r>
              <a:rPr lang="en-US" dirty="0" smtClean="0"/>
              <a:t>We will discuss what you will be doing the week after today</a:t>
            </a:r>
          </a:p>
          <a:p>
            <a:pPr lvl="1"/>
            <a:r>
              <a:rPr lang="en-US" dirty="0" smtClean="0"/>
              <a:t>What: playing with containers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mess around with different network configurations and set up our own servers</a:t>
            </a:r>
          </a:p>
          <a:p>
            <a:r>
              <a:rPr lang="en-US" dirty="0" smtClean="0"/>
              <a:t>Can make for an untidy system</a:t>
            </a:r>
          </a:p>
          <a:p>
            <a:r>
              <a:rPr lang="en-US" dirty="0" smtClean="0"/>
              <a:t>Solution: virtualization</a:t>
            </a:r>
          </a:p>
          <a:p>
            <a:pPr lvl="1"/>
            <a:r>
              <a:rPr lang="en-US" dirty="0" smtClean="0"/>
              <a:t>We will experiment with Docker</a:t>
            </a:r>
          </a:p>
          <a:p>
            <a:pPr lvl="1"/>
            <a:r>
              <a:rPr lang="en-US" dirty="0" smtClean="0"/>
              <a:t>You will figure out how to get a web server set up inside a docker container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to help deploy Linux apps packaged as software containers</a:t>
            </a:r>
          </a:p>
          <a:p>
            <a:r>
              <a:rPr lang="en-US" dirty="0" smtClean="0"/>
              <a:t>Avoids the traditional way of installation via configuration scripts</a:t>
            </a:r>
          </a:p>
          <a:p>
            <a:pPr lvl="1"/>
            <a:r>
              <a:rPr lang="en-US" dirty="0" smtClean="0"/>
              <a:t>And keeps your default configurations pristine</a:t>
            </a:r>
          </a:p>
          <a:p>
            <a:r>
              <a:rPr lang="en-US" dirty="0" smtClean="0"/>
              <a:t>Can be used for ordinary Linux apps as well as web apps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VM architecture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248400" cy="403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26" y="1676400"/>
            <a:ext cx="77166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programmer creates an application on a development machine</a:t>
            </a:r>
          </a:p>
          <a:p>
            <a:r>
              <a:rPr lang="en-US" dirty="0" smtClean="0"/>
              <a:t>Packages all dependencies for the application (like libraries) into a ‘container’</a:t>
            </a:r>
          </a:p>
          <a:p>
            <a:r>
              <a:rPr lang="en-US" dirty="0" smtClean="0"/>
              <a:t>Deploys the container into a hub</a:t>
            </a:r>
          </a:p>
          <a:p>
            <a:r>
              <a:rPr lang="en-US" dirty="0" smtClean="0"/>
              <a:t>The container can be downloaded and deployed into any network or machine or on the cloud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en-US" b="1" dirty="0" smtClean="0"/>
              <a:t>docker run</a:t>
            </a:r>
            <a:r>
              <a:rPr lang="en-US" i="1" dirty="0" smtClean="0"/>
              <a:t> </a:t>
            </a:r>
            <a:r>
              <a:rPr lang="en-US" dirty="0" smtClean="0"/>
              <a:t>runs the container </a:t>
            </a:r>
            <a:r>
              <a:rPr lang="en-US" b="1" dirty="0" err="1" smtClean="0"/>
              <a:t>ubuntu</a:t>
            </a:r>
            <a:r>
              <a:rPr lang="en-US" b="1" dirty="0" smtClean="0"/>
              <a:t> </a:t>
            </a:r>
            <a:r>
              <a:rPr lang="en-US" dirty="0" smtClean="0"/>
              <a:t>which has to run the command </a:t>
            </a:r>
            <a:r>
              <a:rPr lang="en-US" b="1" dirty="0" smtClean="0"/>
              <a:t>/bin/echo </a:t>
            </a:r>
            <a:r>
              <a:rPr lang="en-US" dirty="0" smtClean="0"/>
              <a:t>with the argument ‘Hello World’</a:t>
            </a:r>
          </a:p>
          <a:p>
            <a:r>
              <a:rPr lang="en-US" dirty="0" smtClean="0"/>
              <a:t>The container </a:t>
            </a:r>
            <a:r>
              <a:rPr lang="en-US" b="1" dirty="0" err="1" smtClean="0"/>
              <a:t>ubuntu</a:t>
            </a:r>
            <a:r>
              <a:rPr lang="en-US" b="1" dirty="0" smtClean="0"/>
              <a:t> </a:t>
            </a:r>
            <a:r>
              <a:rPr lang="en-US" dirty="0" smtClean="0"/>
              <a:t>is pulled from a hub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295400"/>
            <a:ext cx="90487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751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Containers</vt:lpstr>
      <vt:lpstr>Shell scripting</vt:lpstr>
      <vt:lpstr>Logistics for next week</vt:lpstr>
      <vt:lpstr>Why containers?</vt:lpstr>
      <vt:lpstr>Docker</vt:lpstr>
      <vt:lpstr>Typical VM architecture</vt:lpstr>
      <vt:lpstr>Docker architecture</vt:lpstr>
      <vt:lpstr>Docker functionality</vt:lpstr>
      <vt:lpstr>Hello World</vt:lpstr>
      <vt:lpstr>Docker tutorials</vt:lpstr>
      <vt:lpstr>Serving a web page with Apache</vt:lpstr>
      <vt:lpstr>Web apps on Docker</vt:lpstr>
      <vt:lpstr>Scales well</vt:lpstr>
      <vt:lpstr>Multiple dev scenarios</vt:lpstr>
      <vt:lpstr>Flexibility in process cycle</vt:lpstr>
      <vt:lpstr>Cloud deployment</vt:lpstr>
      <vt:lpstr>To do for the week after</vt:lpstr>
      <vt:lpstr>Reminder: this week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Nisheeth Srivastava</dc:creator>
  <cp:lastModifiedBy>nisheeth</cp:lastModifiedBy>
  <cp:revision>15</cp:revision>
  <dcterms:created xsi:type="dcterms:W3CDTF">2006-08-16T00:00:00Z</dcterms:created>
  <dcterms:modified xsi:type="dcterms:W3CDTF">2019-08-08T02:25:46Z</dcterms:modified>
</cp:coreProperties>
</file>