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84" r:id="rId24"/>
    <p:sldId id="285" r:id="rId25"/>
    <p:sldId id="286" r:id="rId26"/>
    <p:sldId id="287" r:id="rId27"/>
    <p:sldId id="278" r:id="rId28"/>
    <p:sldId id="279" r:id="rId29"/>
    <p:sldId id="288" r:id="rId30"/>
    <p:sldId id="289" r:id="rId31"/>
    <p:sldId id="280" r:id="rId32"/>
    <p:sldId id="281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eej.us/guide/bgnet/html/multi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August 22</a:t>
            </a:r>
            <a:r>
              <a:rPr lang="en-US" baseline="30000" dirty="0" smtClean="0"/>
              <a:t>nd</a:t>
            </a:r>
            <a:r>
              <a:rPr lang="en-US" dirty="0" smtClean="0"/>
              <a:t> 2019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 few unique addresses available</a:t>
            </a:r>
          </a:p>
          <a:p>
            <a:r>
              <a:rPr lang="en-US" dirty="0" smtClean="0"/>
              <a:t>Forced lots of hacky solutions</a:t>
            </a:r>
          </a:p>
          <a:p>
            <a:r>
              <a:rPr lang="en-US" dirty="0" smtClean="0"/>
              <a:t>Example: NAT</a:t>
            </a:r>
          </a:p>
          <a:p>
            <a:pPr lvl="1"/>
            <a:r>
              <a:rPr lang="en-US" dirty="0" smtClean="0"/>
              <a:t>Try to find your IP using </a:t>
            </a:r>
            <a:r>
              <a:rPr lang="en-US" dirty="0" err="1" smtClean="0"/>
              <a:t>ifconfig</a:t>
            </a:r>
            <a:endParaRPr lang="en-US" dirty="0" smtClean="0"/>
          </a:p>
          <a:p>
            <a:pPr lvl="1"/>
            <a:r>
              <a:rPr lang="en-US" dirty="0" smtClean="0"/>
              <a:t>Try to find your IP using a third party lookup service</a:t>
            </a:r>
          </a:p>
          <a:p>
            <a:pPr lvl="1"/>
            <a:r>
              <a:rPr lang="en-US" dirty="0" smtClean="0"/>
              <a:t>Why is there a difference?</a:t>
            </a:r>
          </a:p>
          <a:p>
            <a:r>
              <a:rPr lang="en-US" dirty="0" smtClean="0"/>
              <a:t>In the process of replacement by IPv6</a:t>
            </a:r>
          </a:p>
          <a:p>
            <a:pPr lvl="1"/>
            <a:r>
              <a:rPr lang="en-US" dirty="0" smtClean="0"/>
              <a:t>For the time being, have to remain aware of hacks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data to be transmitted, once we know how to send a data packet to any other device in the world?</a:t>
            </a:r>
          </a:p>
          <a:p>
            <a:r>
              <a:rPr lang="en-US" dirty="0" smtClean="0"/>
              <a:t>Two common paradigms</a:t>
            </a:r>
          </a:p>
          <a:p>
            <a:pPr lvl="1"/>
            <a:r>
              <a:rPr lang="en-US" dirty="0" smtClean="0"/>
              <a:t>TCP (connections)</a:t>
            </a:r>
          </a:p>
          <a:p>
            <a:pPr lvl="1"/>
            <a:r>
              <a:rPr lang="en-US" dirty="0" smtClean="0"/>
              <a:t>UDP (datagrams)</a:t>
            </a:r>
          </a:p>
          <a:p>
            <a:r>
              <a:rPr lang="en-US" dirty="0" smtClean="0"/>
              <a:t>Socket programming is an excellent introduction to both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Sockets make network I/O look like file I/O</a:t>
            </a:r>
          </a:p>
          <a:p>
            <a:r>
              <a:rPr lang="en-US" sz="2400" dirty="0" smtClean="0"/>
              <a:t>Call system functions to control and communicate</a:t>
            </a:r>
          </a:p>
          <a:p>
            <a:r>
              <a:rPr lang="en-US" sz="2400" dirty="0" smtClean="0"/>
              <a:t>Network code handles packet assembly, fragmentation and routing</a:t>
            </a:r>
            <a:endParaRPr lang="en-GB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276600"/>
            <a:ext cx="87820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 of client programs</a:t>
            </a:r>
          </a:p>
          <a:p>
            <a:pPr lvl="1"/>
            <a:r>
              <a:rPr lang="en-US" dirty="0" smtClean="0"/>
              <a:t>http, ftp, telnet, ssh</a:t>
            </a:r>
          </a:p>
          <a:p>
            <a:r>
              <a:rPr lang="en-US" dirty="0" smtClean="0"/>
              <a:t>How does a client find a server?</a:t>
            </a:r>
          </a:p>
          <a:p>
            <a:pPr lvl="1"/>
            <a:r>
              <a:rPr lang="en-US" dirty="0" smtClean="0"/>
              <a:t>The IP address in the server socket address identifies an adapter on the host</a:t>
            </a:r>
          </a:p>
          <a:p>
            <a:pPr lvl="1"/>
            <a:r>
              <a:rPr lang="en-US" dirty="0" smtClean="0"/>
              <a:t>The port in the server socket address identifies the service</a:t>
            </a:r>
          </a:p>
          <a:p>
            <a:pPr lvl="2"/>
            <a:r>
              <a:rPr lang="en-US" dirty="0" smtClean="0"/>
              <a:t>Port 7 = ping</a:t>
            </a:r>
          </a:p>
          <a:p>
            <a:pPr lvl="2"/>
            <a:r>
              <a:rPr lang="en-US" dirty="0" smtClean="0"/>
              <a:t>Port 22 = ssh</a:t>
            </a:r>
          </a:p>
          <a:p>
            <a:pPr lvl="2"/>
            <a:r>
              <a:rPr lang="en-US" dirty="0" smtClean="0"/>
              <a:t>Port 80 = http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ports to identify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1209675"/>
            <a:ext cx="86010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Servers are long-running processes (daemons)</a:t>
            </a:r>
          </a:p>
          <a:p>
            <a:pPr lvl="1"/>
            <a:r>
              <a:rPr lang="en-US" dirty="0" smtClean="0"/>
              <a:t>Created at boot-time by the init process</a:t>
            </a:r>
          </a:p>
          <a:p>
            <a:pPr lvl="1"/>
            <a:r>
              <a:rPr lang="en-US" dirty="0" smtClean="0"/>
              <a:t>Run continuously until the machine is turned off</a:t>
            </a:r>
          </a:p>
          <a:p>
            <a:r>
              <a:rPr lang="en-US" dirty="0" smtClean="0"/>
              <a:t>Do you know what services are running on your Linux installation?</a:t>
            </a:r>
          </a:p>
          <a:p>
            <a:pPr lvl="1"/>
            <a:r>
              <a:rPr lang="en-US" dirty="0" smtClean="0"/>
              <a:t>See /etc/services</a:t>
            </a:r>
          </a:p>
          <a:p>
            <a:pPr lvl="1"/>
            <a:r>
              <a:rPr lang="en-US" dirty="0" smtClean="0"/>
              <a:t>Note that each service’s transport protocol is specified as either TCP or UDP</a:t>
            </a:r>
          </a:p>
          <a:p>
            <a:r>
              <a:rPr lang="en-US" dirty="0" smtClean="0"/>
              <a:t>A machine that runs a server process is called a server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overview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295400"/>
            <a:ext cx="8439150" cy="545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Bible of socket programming</a:t>
            </a:r>
          </a:p>
          <a:p>
            <a:pPr lvl="1"/>
            <a:r>
              <a:rPr lang="en-US" dirty="0" smtClean="0"/>
              <a:t>Beej’s network programming </a:t>
            </a:r>
            <a:r>
              <a:rPr lang="en-US" dirty="0" smtClean="0">
                <a:hlinkClick r:id="rId2"/>
              </a:rPr>
              <a:t>guide</a:t>
            </a:r>
            <a:endParaRPr lang="en-US" dirty="0" smtClean="0"/>
          </a:p>
          <a:p>
            <a:pPr lvl="2"/>
            <a:r>
              <a:rPr lang="en-US" dirty="0" smtClean="0"/>
              <a:t>Helpful and a fun read too</a:t>
            </a:r>
          </a:p>
          <a:p>
            <a:r>
              <a:rPr lang="en-US" dirty="0" smtClean="0"/>
              <a:t>What is a socket?</a:t>
            </a:r>
          </a:p>
          <a:p>
            <a:pPr lvl="1"/>
            <a:r>
              <a:rPr lang="en-US" dirty="0" smtClean="0"/>
              <a:t>To the kernel, a socket is an endpoint for communication</a:t>
            </a:r>
          </a:p>
          <a:p>
            <a:pPr lvl="1"/>
            <a:r>
              <a:rPr lang="en-US" dirty="0" smtClean="0"/>
              <a:t>To an application, a socket is a file descriptor that lets the application read/write </a:t>
            </a:r>
          </a:p>
          <a:p>
            <a:r>
              <a:rPr lang="en-US" dirty="0" smtClean="0"/>
              <a:t>The main difference between file I/O and network I/O is how the application </a:t>
            </a:r>
            <a:r>
              <a:rPr lang="en-US" i="1" dirty="0" smtClean="0"/>
              <a:t>opens </a:t>
            </a:r>
            <a:r>
              <a:rPr lang="en-US" dirty="0" smtClean="0"/>
              <a:t>the socket descriptors</a:t>
            </a:r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programming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most important component of a socket transaction</a:t>
            </a:r>
          </a:p>
          <a:p>
            <a:pPr lvl="1"/>
            <a:r>
              <a:rPr lang="en-US" dirty="0" smtClean="0"/>
              <a:t>The socket address </a:t>
            </a:r>
          </a:p>
          <a:p>
            <a:pPr lvl="1"/>
            <a:r>
              <a:rPr lang="en-US" dirty="0" smtClean="0"/>
              <a:t>Stored in a struct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Internet-based socket addresses get a lot more detail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81400"/>
            <a:ext cx="6562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Internet-based socket addresses</a:t>
            </a:r>
            <a:endParaRPr lang="en-GB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04925"/>
            <a:ext cx="82581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 server process and one or more client processes</a:t>
            </a:r>
          </a:p>
          <a:p>
            <a:r>
              <a:rPr lang="en-US" dirty="0" smtClean="0"/>
              <a:t>Server manages some resource</a:t>
            </a:r>
          </a:p>
          <a:p>
            <a:r>
              <a:rPr lang="en-US" dirty="0" smtClean="0"/>
              <a:t>Server provides service by manipulating resource for clients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4048125"/>
            <a:ext cx="78295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structure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495425"/>
            <a:ext cx="83058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socket addresses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simple C file including the necessary header files</a:t>
            </a:r>
          </a:p>
          <a:p>
            <a:r>
              <a:rPr lang="en-US" dirty="0" smtClean="0"/>
              <a:t>Create this structure and call the function getaddrinfo()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43000" y="3962400"/>
            <a:ext cx="67818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295400" y="4114800"/>
            <a:ext cx="6324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struct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addrinfo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int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ai_flags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; // AI_PASSIVE, AI_CANONNAME, etc.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int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ai_family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; // AF_INET, AF_INET6, AF_UNSPEC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int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ai_socktype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; // SOCK_STREAM, SOCK_DGRAM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int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ai_protocol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; // use 0 for "any"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size_int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ai_addrlen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; // size of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ai_addr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 in bytes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struct sockaddr *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ai_addr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; // struct sockaddr_in or _in6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char *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ai_canonname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; // full canonical hostname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accent4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struct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addrinfo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 *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ai_next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; // linked list, next node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 Unicode MS" pitchFamily="34" charset="-128"/>
                <a:cs typeface="Arial" pitchFamily="34" charset="0"/>
              </a:rPr>
              <a:t>};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97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97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97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97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97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panic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Beej’s guide is your friend</a:t>
            </a:r>
          </a:p>
          <a:p>
            <a:r>
              <a:rPr lang="en-US" dirty="0" smtClean="0"/>
              <a:t>I will give you basic client-server socket code as a baseline</a:t>
            </a:r>
          </a:p>
          <a:p>
            <a:r>
              <a:rPr lang="en-US" dirty="0" smtClean="0"/>
              <a:t>For any function that seems unfamiliar, just read the corresponding entry in beej’s guide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types</a:t>
            </a:r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428750"/>
            <a:ext cx="76485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97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101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TCP/IP communication stack has four layers</a:t>
            </a:r>
          </a:p>
          <a:p>
            <a:r>
              <a:rPr lang="en-US" dirty="0" smtClean="0"/>
              <a:t>Link layer </a:t>
            </a:r>
          </a:p>
          <a:p>
            <a:pPr lvl="1"/>
            <a:r>
              <a:rPr lang="en-US" dirty="0" smtClean="0"/>
              <a:t>Communication protocols for physically linked devices</a:t>
            </a:r>
          </a:p>
          <a:p>
            <a:r>
              <a:rPr lang="en-US" dirty="0" smtClean="0"/>
              <a:t>Internet layer</a:t>
            </a:r>
          </a:p>
          <a:p>
            <a:pPr lvl="1"/>
            <a:r>
              <a:rPr lang="en-US" dirty="0" smtClean="0"/>
              <a:t>Communication protocols across networks</a:t>
            </a:r>
          </a:p>
          <a:p>
            <a:r>
              <a:rPr lang="en-US" dirty="0" smtClean="0"/>
              <a:t>Transport layer </a:t>
            </a:r>
          </a:p>
          <a:p>
            <a:pPr lvl="1"/>
            <a:r>
              <a:rPr lang="en-US" dirty="0" smtClean="0"/>
              <a:t>Host-to-host communication services </a:t>
            </a:r>
          </a:p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Process-to-process communication methods across networks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24975" cy="698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the simple client-server demo in C from my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If you run the server code on one local terminal and the client code on another</a:t>
            </a:r>
          </a:p>
          <a:p>
            <a:pPr lvl="1"/>
            <a:r>
              <a:rPr lang="en-US" dirty="0" smtClean="0"/>
              <a:t>It will transmit a Hello world message and quit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Make the server persistent, such that it doesn’t quit after one message transfer</a:t>
            </a:r>
          </a:p>
          <a:p>
            <a:r>
              <a:rPr lang="en-US" dirty="0" smtClean="0"/>
              <a:t>Redesign the server such that </a:t>
            </a:r>
          </a:p>
          <a:p>
            <a:pPr lvl="1"/>
            <a:r>
              <a:rPr lang="en-US" dirty="0" smtClean="0"/>
              <a:t>it accepts inputs from the client, </a:t>
            </a:r>
          </a:p>
          <a:p>
            <a:pPr lvl="1"/>
            <a:r>
              <a:rPr lang="en-US" dirty="0" smtClean="0"/>
              <a:t>transforms them into lowercase and </a:t>
            </a:r>
          </a:p>
          <a:p>
            <a:pPr lvl="1"/>
            <a:r>
              <a:rPr lang="en-US" dirty="0" smtClean="0"/>
              <a:t>transmits back</a:t>
            </a:r>
          </a:p>
          <a:p>
            <a:r>
              <a:rPr lang="en-US" dirty="0" smtClean="0"/>
              <a:t>Redesign the server and client such that</a:t>
            </a:r>
          </a:p>
          <a:p>
            <a:pPr lvl="1"/>
            <a:r>
              <a:rPr lang="en-US" dirty="0" smtClean="0"/>
              <a:t>The client requests an HTML page stored on the server, that is displaying some headers and a simple table</a:t>
            </a:r>
          </a:p>
          <a:p>
            <a:pPr lvl="1"/>
            <a:r>
              <a:rPr lang="en-US" dirty="0" smtClean="0"/>
              <a:t>The server sends the file to the client as text</a:t>
            </a:r>
          </a:p>
          <a:p>
            <a:pPr lvl="1"/>
            <a:r>
              <a:rPr lang="en-US" dirty="0" smtClean="0"/>
              <a:t>The client code calls a shell script to display the corresponding webpage on the client’s computer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version of the server that will allow connectionless (UDP) transfer</a:t>
            </a:r>
          </a:p>
          <a:p>
            <a:pPr lvl="1"/>
            <a:r>
              <a:rPr lang="en-US" dirty="0" smtClean="0"/>
              <a:t>See if you can get the HTML transfer to work on this connection too</a:t>
            </a:r>
          </a:p>
          <a:p>
            <a:r>
              <a:rPr lang="en-US" dirty="0" smtClean="0"/>
              <a:t>Create a version of the TCP server that will permit concurrent connections from multiple clients (*)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101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TCP/IP communication stack has four layers</a:t>
            </a:r>
          </a:p>
          <a:p>
            <a:r>
              <a:rPr lang="en-US" dirty="0" smtClean="0"/>
              <a:t>Link layer </a:t>
            </a:r>
          </a:p>
          <a:p>
            <a:pPr lvl="1"/>
            <a:r>
              <a:rPr lang="en-US" dirty="0" smtClean="0"/>
              <a:t>Communication protocols for physically linked devices</a:t>
            </a:r>
          </a:p>
          <a:p>
            <a:r>
              <a:rPr lang="en-US" dirty="0" smtClean="0"/>
              <a:t>Internet layer</a:t>
            </a:r>
          </a:p>
          <a:p>
            <a:pPr lvl="1"/>
            <a:r>
              <a:rPr lang="en-US" dirty="0" smtClean="0"/>
              <a:t>Communication protocols across networks</a:t>
            </a:r>
          </a:p>
          <a:p>
            <a:r>
              <a:rPr lang="en-US" b="1" dirty="0" smtClean="0"/>
              <a:t>Transport layer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Host-to-host communication services </a:t>
            </a:r>
          </a:p>
          <a:p>
            <a:pPr lvl="1"/>
            <a:r>
              <a:rPr lang="en-US" dirty="0" smtClean="0"/>
              <a:t>Our main focus today</a:t>
            </a:r>
          </a:p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Process-to-process communication methods across networks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A link layer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Medium access control (MAC) controls the hardware responsible for the machine’s interaction with the transmission medium</a:t>
            </a:r>
          </a:p>
          <a:p>
            <a:pPr lvl="1"/>
            <a:r>
              <a:rPr lang="en-US" dirty="0" smtClean="0"/>
              <a:t>Cable</a:t>
            </a:r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r>
              <a:rPr lang="en-US" dirty="0" smtClean="0"/>
              <a:t>Each machine on a LAN has a network interface (e.g. ethernet card) connected to a common broadcast medium</a:t>
            </a:r>
          </a:p>
          <a:p>
            <a:r>
              <a:rPr lang="en-US" dirty="0" smtClean="0"/>
              <a:t>Each interface card is associated with a MAC address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48 bit unique identifier assigned to a network interface controller</a:t>
            </a:r>
          </a:p>
          <a:p>
            <a:r>
              <a:rPr lang="en-US" dirty="0" smtClean="0"/>
              <a:t>Human readable format: six octets represented in hex</a:t>
            </a:r>
          </a:p>
          <a:p>
            <a:pPr lvl="1"/>
            <a:r>
              <a:rPr lang="en-US" dirty="0" smtClean="0"/>
              <a:t>01-23-45-67-89-AB</a:t>
            </a:r>
          </a:p>
          <a:p>
            <a:pPr lvl="1"/>
            <a:r>
              <a:rPr lang="en-US" dirty="0" smtClean="0"/>
              <a:t>32:12:34:6F:45:AD</a:t>
            </a:r>
          </a:p>
          <a:p>
            <a:r>
              <a:rPr lang="en-US" dirty="0" smtClean="0"/>
              <a:t>Of six octets</a:t>
            </a:r>
          </a:p>
          <a:p>
            <a:pPr lvl="1"/>
            <a:r>
              <a:rPr lang="en-US" dirty="0" smtClean="0"/>
              <a:t>First three are manufacturing organization identifiers</a:t>
            </a:r>
          </a:p>
          <a:p>
            <a:pPr lvl="1"/>
            <a:r>
              <a:rPr lang="en-US" dirty="0" smtClean="0"/>
              <a:t>Last three are device identifiers assigned by manufacturer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frame 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frames on ethernet are packets of a specific size and format</a:t>
            </a:r>
            <a:endParaRPr lang="en-GB" dirty="0"/>
          </a:p>
        </p:txBody>
      </p:sp>
      <p:pic>
        <p:nvPicPr>
          <p:cNvPr id="2050" name="Picture 2" descr="https://upload.wikimedia.org/wikipedia/commons/thumb/4/42/Ethernet_frame.svg/1920px-Ethernet_fram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7620000" cy="9338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Ethernet communication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sender broadcasts</a:t>
            </a:r>
          </a:p>
          <a:p>
            <a:r>
              <a:rPr lang="en-US" dirty="0" smtClean="0"/>
              <a:t>Each host connected to the LAN checks destination address in data frame with own MAC address</a:t>
            </a:r>
          </a:p>
          <a:p>
            <a:r>
              <a:rPr lang="en-US" dirty="0" smtClean="0"/>
              <a:t>If destination matches, receive the packet</a:t>
            </a:r>
          </a:p>
          <a:p>
            <a:endParaRPr lang="en-US" dirty="0" smtClean="0"/>
          </a:p>
          <a:p>
            <a:r>
              <a:rPr lang="en-US" dirty="0" smtClean="0"/>
              <a:t>Is this a good protocol?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LANs want to communicate with each other</a:t>
            </a:r>
          </a:p>
          <a:p>
            <a:r>
              <a:rPr lang="en-US" dirty="0" smtClean="0"/>
              <a:t>Most popular protocol is the internet protocol (IP)</a:t>
            </a:r>
          </a:p>
          <a:p>
            <a:pPr lvl="1"/>
            <a:r>
              <a:rPr lang="en-US" dirty="0" smtClean="0"/>
              <a:t>Data packets routed to devices on other networks</a:t>
            </a:r>
          </a:p>
          <a:p>
            <a:r>
              <a:rPr lang="en-US" dirty="0" smtClean="0"/>
              <a:t>Each network interface of a device connected to the internet has an IP address</a:t>
            </a:r>
          </a:p>
          <a:p>
            <a:pPr lvl="1"/>
            <a:r>
              <a:rPr lang="en-US" dirty="0" smtClean="0"/>
              <a:t>IPv4 uses 32 bit addressing</a:t>
            </a:r>
          </a:p>
          <a:p>
            <a:pPr lvl="1"/>
            <a:r>
              <a:rPr lang="en-US" dirty="0" smtClean="0"/>
              <a:t>IPv6 uses 128 bit addressing</a:t>
            </a:r>
          </a:p>
          <a:p>
            <a:r>
              <a:rPr lang="en-US" dirty="0" smtClean="0"/>
              <a:t>Routing efficiency is a function of IP address allocation protocols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893</Words>
  <Application>Microsoft Office PowerPoint</Application>
  <PresentationFormat>On-screen Show (4:3)</PresentationFormat>
  <Paragraphs>152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Socket programming</vt:lpstr>
      <vt:lpstr>Client-server model</vt:lpstr>
      <vt:lpstr>Networking 101</vt:lpstr>
      <vt:lpstr>Networking 101</vt:lpstr>
      <vt:lpstr>MAC: A link layer protocol</vt:lpstr>
      <vt:lpstr>MAC address</vt:lpstr>
      <vt:lpstr>Ethernet frame format</vt:lpstr>
      <vt:lpstr>Ethernet communication protocol</vt:lpstr>
      <vt:lpstr>Internet layer</vt:lpstr>
      <vt:lpstr>IPv4 problems</vt:lpstr>
      <vt:lpstr>Transport layer</vt:lpstr>
      <vt:lpstr>Sockets</vt:lpstr>
      <vt:lpstr>Client programs</vt:lpstr>
      <vt:lpstr>Using ports to identify services</vt:lpstr>
      <vt:lpstr>Servers</vt:lpstr>
      <vt:lpstr>Sockets overview</vt:lpstr>
      <vt:lpstr>Sockets</vt:lpstr>
      <vt:lpstr>Socket programming basics</vt:lpstr>
      <vt:lpstr>Internet-based socket addresses</vt:lpstr>
      <vt:lpstr>Socket structure</vt:lpstr>
      <vt:lpstr>Using socket addresses</vt:lpstr>
      <vt:lpstr>Slide 22</vt:lpstr>
      <vt:lpstr>Slide 23</vt:lpstr>
      <vt:lpstr>Slide 24</vt:lpstr>
      <vt:lpstr>Slide 25</vt:lpstr>
      <vt:lpstr>Slide 26</vt:lpstr>
      <vt:lpstr>Don’t panic</vt:lpstr>
      <vt:lpstr>Socket types</vt:lpstr>
      <vt:lpstr>Slide 29</vt:lpstr>
      <vt:lpstr>Slide 30</vt:lpstr>
      <vt:lpstr>Lab this week</vt:lpstr>
      <vt:lpstr>Lab this week</vt:lpstr>
      <vt:lpstr>Lab this week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Nisheeth Srivastava</dc:creator>
  <cp:lastModifiedBy>nisheeth</cp:lastModifiedBy>
  <cp:revision>9</cp:revision>
  <dcterms:created xsi:type="dcterms:W3CDTF">2006-08-16T00:00:00Z</dcterms:created>
  <dcterms:modified xsi:type="dcterms:W3CDTF">2019-08-22T03:10:59Z</dcterms:modified>
</cp:coreProperties>
</file>