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60" r:id="rId20"/>
    <p:sldId id="261" r:id="rId21"/>
    <p:sldId id="262" r:id="rId22"/>
    <p:sldId id="263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C2DB-89B0-4CA5-91A2-D5B8223A25D3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9D4D-24C5-4ECB-B3A9-7BF6797C17C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4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introduction-to-jav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26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514600"/>
            <a:ext cx="8153400" cy="121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xmlns="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xmlns="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962400"/>
            <a:ext cx="8153400" cy="12192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</a:t>
            </a:r>
            <a:r>
              <a:rPr lang="en-US" sz="2800" dirty="0" smtClean="0"/>
              <a:t>one can </a:t>
            </a:r>
            <a:r>
              <a:rPr lang="en-US" sz="2800" dirty="0"/>
              <a:t>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xmlns="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645152" cy="1219200"/>
          </a:xfrm>
        </p:spPr>
        <p:txBody>
          <a:bodyPr>
            <a:noAutofit/>
          </a:bodyPr>
          <a:lstStyle/>
          <a:p>
            <a:r>
              <a:rPr lang="en-US" sz="1800" dirty="0"/>
              <a:t>most JS code manipulates elements on an </a:t>
            </a:r>
            <a:r>
              <a:rPr lang="en-US" sz="1800" dirty="0" smtClean="0"/>
              <a:t>HTML page</a:t>
            </a:r>
            <a:endParaRPr lang="en-US" sz="1800" dirty="0"/>
          </a:p>
          <a:p>
            <a:r>
              <a:rPr lang="en-US" sz="1800" dirty="0"/>
              <a:t>we can examine elements' state</a:t>
            </a:r>
          </a:p>
          <a:p>
            <a:pPr lvl="1"/>
            <a:r>
              <a:rPr lang="en-US" sz="1800" dirty="0"/>
              <a:t>e.g. see whether a box is checked</a:t>
            </a:r>
          </a:p>
          <a:p>
            <a:r>
              <a:rPr lang="en-US" sz="1800" dirty="0"/>
              <a:t>we can change state</a:t>
            </a:r>
          </a:p>
          <a:p>
            <a:pPr lvl="1"/>
            <a:r>
              <a:rPr lang="en-US" sz="1800" dirty="0"/>
              <a:t>e.g. insert some new text into a div</a:t>
            </a:r>
          </a:p>
          <a:p>
            <a:r>
              <a:rPr lang="en-US" sz="1800" dirty="0"/>
              <a:t>we can change styles</a:t>
            </a:r>
          </a:p>
          <a:p>
            <a:pPr lvl="1"/>
            <a:r>
              <a:rPr lang="en-US" sz="1800" dirty="0"/>
              <a:t>e.g. make a paragraph red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668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latency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latency is a major challenge in programming web applications</a:t>
            </a:r>
          </a:p>
          <a:p>
            <a:r>
              <a:rPr lang="en-US" dirty="0" smtClean="0"/>
              <a:t>Used to handle using event listeners and handlers</a:t>
            </a:r>
          </a:p>
          <a:p>
            <a:r>
              <a:rPr lang="en-US" dirty="0" smtClean="0"/>
              <a:t>Recent improvements have made life much easier for JS programmers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promise returns an object that represents the eventual completion of an asynchronous request, and its resulting value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10677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smtClean="0"/>
              <a:t>promise1 </a:t>
            </a:r>
            <a:r>
              <a:rPr lang="en-GB" dirty="0" smtClean="0"/>
              <a:t>= new Promise(function(resolve, reject)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smtClean="0"/>
              <a:t>{  </a:t>
            </a:r>
            <a:r>
              <a:rPr lang="en-GB" dirty="0" err="1" smtClean="0"/>
              <a:t>setTimeout</a:t>
            </a:r>
            <a:r>
              <a:rPr lang="en-GB" dirty="0" smtClean="0"/>
              <a:t>(function()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smtClean="0"/>
              <a:t>	{    </a:t>
            </a:r>
            <a:r>
              <a:rPr lang="en-GB" dirty="0" smtClean="0"/>
              <a:t>resolve</a:t>
            </a:r>
            <a:r>
              <a:rPr lang="en-GB" dirty="0" smtClean="0"/>
              <a:t>(‘hello'); </a:t>
            </a:r>
          </a:p>
          <a:p>
            <a:r>
              <a:rPr lang="en-GB" dirty="0" smtClean="0"/>
              <a:t>	</a:t>
            </a:r>
            <a:r>
              <a:rPr lang="en-GB" dirty="0" smtClean="0"/>
              <a:t>	 </a:t>
            </a:r>
            <a:r>
              <a:rPr lang="en-GB" dirty="0" smtClean="0"/>
              <a:t>}, 3000</a:t>
            </a:r>
            <a:r>
              <a:rPr lang="en-GB" dirty="0" smtClean="0"/>
              <a:t>);</a:t>
            </a:r>
          </a:p>
          <a:p>
            <a:r>
              <a:rPr lang="en-GB" dirty="0" smtClean="0"/>
              <a:t>	</a:t>
            </a:r>
            <a:r>
              <a:rPr lang="en-GB" dirty="0" smtClean="0"/>
              <a:t>});</a:t>
            </a:r>
          </a:p>
          <a:p>
            <a:endParaRPr lang="en-GB" dirty="0" smtClean="0"/>
          </a:p>
          <a:p>
            <a:r>
              <a:rPr lang="en-GB" dirty="0" smtClean="0"/>
              <a:t>promise1.then(function(value</a:t>
            </a:r>
            <a:r>
              <a:rPr lang="en-GB" dirty="0" smtClean="0"/>
              <a:t>) </a:t>
            </a:r>
            <a:r>
              <a:rPr lang="en-GB" dirty="0" smtClean="0"/>
              <a:t>{</a:t>
            </a:r>
          </a:p>
          <a:p>
            <a:r>
              <a:rPr lang="en-GB" dirty="0" smtClean="0"/>
              <a:t>	</a:t>
            </a:r>
            <a:r>
              <a:rPr lang="en-GB" dirty="0" smtClean="0"/>
              <a:t>  </a:t>
            </a:r>
            <a:r>
              <a:rPr lang="en-GB" dirty="0" smtClean="0"/>
              <a:t>console.log(value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	</a:t>
            </a:r>
            <a:r>
              <a:rPr lang="en-GB" dirty="0" smtClean="0"/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programming language of the web</a:t>
            </a:r>
          </a:p>
          <a:p>
            <a:pPr lvl="1"/>
            <a:r>
              <a:rPr lang="en-US" dirty="0" smtClean="0"/>
              <a:t>Used on 95% of all </a:t>
            </a:r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Great resource for </a:t>
            </a:r>
            <a:r>
              <a:rPr lang="en-US" dirty="0" smtClean="0">
                <a:hlinkClick r:id="rId2"/>
              </a:rPr>
              <a:t>beginners</a:t>
            </a:r>
            <a:endParaRPr lang="en-US" dirty="0" smtClean="0"/>
          </a:p>
          <a:p>
            <a:r>
              <a:rPr lang="en-US" dirty="0" smtClean="0"/>
              <a:t>Client-side scripting</a:t>
            </a:r>
          </a:p>
          <a:p>
            <a:pPr lvl="1"/>
            <a:r>
              <a:rPr lang="en-US" dirty="0" smtClean="0"/>
              <a:t>Tells web pages what to do when things change</a:t>
            </a:r>
          </a:p>
          <a:p>
            <a:r>
              <a:rPr lang="en-US" dirty="0" smtClean="0"/>
              <a:t>Server-side scripting</a:t>
            </a:r>
          </a:p>
          <a:p>
            <a:pPr lvl="1"/>
            <a:r>
              <a:rPr lang="en-US" dirty="0" smtClean="0"/>
              <a:t>Tells server what to do when things change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Asynchronous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function declaration identifies a function as one that operates outside the event loop</a:t>
            </a:r>
          </a:p>
          <a:p>
            <a:pPr lvl="1"/>
            <a:r>
              <a:rPr lang="en-US" dirty="0" smtClean="0"/>
              <a:t>Uses an implicit Promise to return its result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718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</a:t>
            </a:r>
            <a:r>
              <a:rPr lang="en-GB" dirty="0" err="1" smtClean="0"/>
              <a:t>delayDemo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	 </a:t>
            </a:r>
            <a:r>
              <a:rPr lang="en-GB" dirty="0" smtClean="0"/>
              <a:t>return new Promise(resolve =&gt; </a:t>
            </a:r>
            <a:r>
              <a:rPr lang="en-GB" dirty="0" smtClean="0"/>
              <a:t>{</a:t>
            </a:r>
          </a:p>
          <a:p>
            <a:r>
              <a:rPr lang="en-GB" dirty="0" smtClean="0"/>
              <a:t>	</a:t>
            </a:r>
            <a:r>
              <a:rPr lang="en-GB" dirty="0" smtClean="0"/>
              <a:t>    </a:t>
            </a:r>
            <a:r>
              <a:rPr lang="en-GB" dirty="0" err="1" smtClean="0"/>
              <a:t>setTimeout</a:t>
            </a:r>
            <a:r>
              <a:rPr lang="en-GB" dirty="0" smtClean="0"/>
              <a:t>(() =&gt; </a:t>
            </a:r>
            <a:r>
              <a:rPr lang="en-GB" dirty="0" smtClean="0"/>
              <a:t>{</a:t>
            </a:r>
          </a:p>
          <a:p>
            <a:r>
              <a:rPr lang="en-GB" dirty="0" smtClean="0"/>
              <a:t>	</a:t>
            </a:r>
            <a:r>
              <a:rPr lang="en-GB" dirty="0" smtClean="0"/>
              <a:t>      </a:t>
            </a:r>
            <a:r>
              <a:rPr lang="en-GB" dirty="0" smtClean="0"/>
              <a:t>resolve('resolved');   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smtClean="0"/>
              <a:t>	}, </a:t>
            </a:r>
            <a:r>
              <a:rPr lang="en-GB" dirty="0" smtClean="0"/>
              <a:t>2000); 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smtClean="0"/>
              <a:t>});</a:t>
            </a:r>
          </a:p>
          <a:p>
            <a:r>
              <a:rPr lang="en-GB" dirty="0" smtClean="0"/>
              <a:t>}</a:t>
            </a:r>
          </a:p>
          <a:p>
            <a:r>
              <a:rPr lang="en-GB" dirty="0" err="1" smtClean="0"/>
              <a:t>async</a:t>
            </a:r>
            <a:r>
              <a:rPr lang="en-GB" dirty="0" smtClean="0"/>
              <a:t> </a:t>
            </a:r>
            <a:r>
              <a:rPr lang="en-GB" dirty="0" smtClean="0"/>
              <a:t>function </a:t>
            </a:r>
            <a:r>
              <a:rPr lang="en-GB" dirty="0" err="1" smtClean="0"/>
              <a:t>asyncCall</a:t>
            </a:r>
            <a:r>
              <a:rPr lang="en-GB" dirty="0" smtClean="0"/>
              <a:t>() </a:t>
            </a:r>
            <a:r>
              <a:rPr lang="en-GB" dirty="0" smtClean="0"/>
              <a:t>{</a:t>
            </a:r>
          </a:p>
          <a:p>
            <a:r>
              <a:rPr lang="en-GB" dirty="0" smtClean="0"/>
              <a:t>	</a:t>
            </a:r>
            <a:r>
              <a:rPr lang="en-GB" dirty="0" smtClean="0"/>
              <a:t>  </a:t>
            </a:r>
            <a:r>
              <a:rPr lang="en-GB" dirty="0" smtClean="0"/>
              <a:t>console.log('calling</a:t>
            </a:r>
            <a:r>
              <a:rPr lang="en-GB" dirty="0" smtClean="0"/>
              <a:t>');</a:t>
            </a:r>
          </a:p>
          <a:p>
            <a:r>
              <a:rPr lang="en-GB" dirty="0" smtClean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var</a:t>
            </a:r>
            <a:r>
              <a:rPr lang="en-GB" dirty="0" smtClean="0"/>
              <a:t> result = await </a:t>
            </a:r>
            <a:r>
              <a:rPr lang="en-GB" dirty="0" err="1" smtClean="0"/>
              <a:t>delayDemo</a:t>
            </a:r>
            <a:r>
              <a:rPr lang="en-GB" dirty="0" smtClean="0"/>
              <a:t>(); </a:t>
            </a:r>
          </a:p>
          <a:p>
            <a:r>
              <a:rPr lang="en-GB" dirty="0" smtClean="0"/>
              <a:t>	</a:t>
            </a:r>
            <a:r>
              <a:rPr lang="en-GB" dirty="0" smtClean="0"/>
              <a:t> </a:t>
            </a:r>
            <a:r>
              <a:rPr lang="en-GB" dirty="0" smtClean="0"/>
              <a:t>console.log(result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}</a:t>
            </a:r>
          </a:p>
          <a:p>
            <a:r>
              <a:rPr lang="en-GB" dirty="0" err="1" smtClean="0"/>
              <a:t>asyncCall</a:t>
            </a:r>
            <a:r>
              <a:rPr lang="en-GB" dirty="0" smtClean="0"/>
              <a:t>();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frameworks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Vue</a:t>
            </a:r>
            <a:endParaRPr lang="en-US" dirty="0" smtClean="0"/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React</a:t>
            </a:r>
          </a:p>
          <a:p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Server-side JS scripting</a:t>
            </a:r>
          </a:p>
          <a:p>
            <a:pPr lvl="1"/>
            <a:r>
              <a:rPr lang="en-US" dirty="0" smtClean="0"/>
              <a:t>We start with the MEAN stack next week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HTTP requests pointing to your own server’s </a:t>
            </a:r>
            <a:r>
              <a:rPr lang="en-US" dirty="0" err="1" smtClean="0"/>
              <a:t>php</a:t>
            </a:r>
            <a:r>
              <a:rPr lang="en-US" dirty="0" smtClean="0"/>
              <a:t> files in the URL</a:t>
            </a:r>
          </a:p>
          <a:p>
            <a:pPr lvl="1"/>
            <a:r>
              <a:rPr lang="en-US" dirty="0" smtClean="0"/>
              <a:t>User request can be passed in as pre-defined fields in the URL</a:t>
            </a:r>
          </a:p>
          <a:p>
            <a:pPr lvl="2"/>
            <a:r>
              <a:rPr lang="en-US" dirty="0" smtClean="0"/>
              <a:t>Same as with APIs</a:t>
            </a:r>
          </a:p>
          <a:p>
            <a:r>
              <a:rPr lang="en-US" dirty="0" smtClean="0"/>
              <a:t>Have PHP files serve the request the way we’ve already discussed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in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Finish your LAMP application</a:t>
            </a:r>
          </a:p>
          <a:p>
            <a:r>
              <a:rPr lang="en-US" dirty="0" smtClean="0"/>
              <a:t>Last day to show it to me is 2</a:t>
            </a:r>
            <a:r>
              <a:rPr lang="en-US" baseline="30000" dirty="0" smtClean="0"/>
              <a:t>nd</a:t>
            </a:r>
            <a:r>
              <a:rPr lang="en-US" dirty="0" smtClean="0"/>
              <a:t> Oct</a:t>
            </a:r>
          </a:p>
          <a:p>
            <a:pPr lvl="1"/>
            <a:r>
              <a:rPr lang="en-US" dirty="0" smtClean="0"/>
              <a:t>TAs will not be present, but I will be here</a:t>
            </a:r>
          </a:p>
          <a:p>
            <a:r>
              <a:rPr lang="en-US" dirty="0" smtClean="0"/>
              <a:t>Those who have finished the LAMP app</a:t>
            </a:r>
          </a:p>
          <a:p>
            <a:pPr lvl="1"/>
            <a:r>
              <a:rPr lang="en-US" dirty="0" smtClean="0"/>
              <a:t>Are not familiar with JS</a:t>
            </a:r>
          </a:p>
          <a:p>
            <a:pPr lvl="2"/>
            <a:r>
              <a:rPr lang="en-US" dirty="0" smtClean="0"/>
              <a:t>Follow the Codecademy JS tutorial</a:t>
            </a:r>
          </a:p>
          <a:p>
            <a:pPr lvl="1"/>
            <a:r>
              <a:rPr lang="en-US" dirty="0" smtClean="0"/>
              <a:t>Are familiar with JS</a:t>
            </a:r>
          </a:p>
          <a:p>
            <a:pPr lvl="2"/>
            <a:r>
              <a:rPr lang="en-US" dirty="0" smtClean="0"/>
              <a:t>Reproduce today’s demo with a different API</a:t>
            </a:r>
          </a:p>
          <a:p>
            <a:pPr lvl="3"/>
            <a:r>
              <a:rPr lang="en-US" dirty="0" smtClean="0"/>
              <a:t>Have to make your app responsive to UI, without reference to DB </a:t>
            </a:r>
          </a:p>
          <a:p>
            <a:pPr lvl="2"/>
            <a:r>
              <a:rPr lang="en-US" dirty="0" smtClean="0"/>
              <a:t>Experiment with different approaches to programming asynchronous functions</a:t>
            </a:r>
          </a:p>
          <a:p>
            <a:pPr lvl="3"/>
            <a:r>
              <a:rPr lang="en-US" dirty="0" smtClean="0"/>
              <a:t>Loading resources in request order</a:t>
            </a:r>
          </a:p>
          <a:p>
            <a:pPr lvl="3"/>
            <a:r>
              <a:rPr lang="en-US" dirty="0" smtClean="0"/>
              <a:t>Loading resources in received order</a:t>
            </a:r>
          </a:p>
          <a:p>
            <a:pPr lvl="3"/>
            <a:r>
              <a:rPr lang="en-US" dirty="0" smtClean="0"/>
              <a:t>Loading resources once they have all been downloaded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Interpreted, scripting language</a:t>
            </a:r>
            <a:endParaRPr lang="en-US" dirty="0" smtClean="0"/>
          </a:p>
          <a:p>
            <a:r>
              <a:rPr lang="en-US" dirty="0" smtClean="0"/>
              <a:t>Prototype-based</a:t>
            </a:r>
          </a:p>
          <a:p>
            <a:r>
              <a:rPr lang="en-US" dirty="0" smtClean="0"/>
              <a:t>Supports first-class functions</a:t>
            </a:r>
          </a:p>
          <a:p>
            <a:r>
              <a:rPr lang="en-US" dirty="0" smtClean="0"/>
              <a:t>Event-based programming paradigm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smtClean="0"/>
              <a:t>server-side </a:t>
            </a:r>
            <a:r>
              <a:rPr lang="en-US" dirty="0"/>
              <a:t>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noun.verb(),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xmlns="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1054</Words>
  <Application>Microsoft Office PowerPoint</Application>
  <PresentationFormat>On-screen Show (4:3)</PresentationFormat>
  <Paragraphs>194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JS Basics</vt:lpstr>
      <vt:lpstr>What is it?</vt:lpstr>
      <vt:lpstr>Key characteristics</vt:lpstr>
      <vt:lpstr>Client Side Scripting</vt:lpstr>
      <vt:lpstr>Why use client-side programming?</vt:lpstr>
      <vt:lpstr>Why use server-side programming?</vt:lpstr>
      <vt:lpstr>What is JavaScript?</vt:lpstr>
      <vt:lpstr>JavaScript vs. PHP</vt:lpstr>
      <vt:lpstr>JavaScript vs. PHP</vt:lpstr>
      <vt:lpstr>Linking to a JavaScript file: script</vt:lpstr>
      <vt:lpstr>Event-driven programming</vt:lpstr>
      <vt:lpstr>Event-driven programming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Handling latency</vt:lpstr>
      <vt:lpstr>Promises</vt:lpstr>
      <vt:lpstr>Asynchronous functions</vt:lpstr>
      <vt:lpstr>Library support</vt:lpstr>
      <vt:lpstr>PHP integration</vt:lpstr>
      <vt:lpstr>Next week in lab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Basics</dc:title>
  <dc:creator>Nisheeth Srivastava</dc:creator>
  <cp:lastModifiedBy>nisheeth</cp:lastModifiedBy>
  <cp:revision>28</cp:revision>
  <dcterms:created xsi:type="dcterms:W3CDTF">2006-08-16T00:00:00Z</dcterms:created>
  <dcterms:modified xsi:type="dcterms:W3CDTF">2019-09-26T03:19:15Z</dcterms:modified>
</cp:coreProperties>
</file>