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F4E8-C894-40C8-B2C5-88ECCBCEA8D5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2560-079D-4CB6-B754-6E26DCEA8A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login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CS252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can help – use the prebuilt </a:t>
            </a:r>
            <a:r>
              <a:rPr lang="en-US" i="1" dirty="0" smtClean="0"/>
              <a:t>session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Add to main app.js file</a:t>
            </a:r>
          </a:p>
          <a:p>
            <a:r>
              <a:rPr lang="en-US" dirty="0" smtClean="0"/>
              <a:t>Store the user ID from mongo in the </a:t>
            </a:r>
            <a:r>
              <a:rPr lang="en-US" dirty="0" err="1" smtClean="0"/>
              <a:t>req.session.userId</a:t>
            </a:r>
            <a:r>
              <a:rPr lang="en-US" dirty="0" smtClean="0"/>
              <a:t> variable in the POST route to associate all future sessions for this user with this ID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Have to define authentication protocol as part of data model, in </a:t>
            </a:r>
            <a:r>
              <a:rPr lang="en-US" i="1" dirty="0" smtClean="0"/>
              <a:t>users </a:t>
            </a:r>
            <a:r>
              <a:rPr lang="en-US" dirty="0" smtClean="0"/>
              <a:t>model file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26670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UserSchema.statics.authenticate</a:t>
            </a:r>
            <a:r>
              <a:rPr lang="en-GB" dirty="0" smtClean="0"/>
              <a:t> = function (email, password, </a:t>
            </a:r>
            <a:r>
              <a:rPr lang="en-GB" dirty="0" err="1" smtClean="0"/>
              <a:t>callback</a:t>
            </a:r>
            <a:r>
              <a:rPr lang="en-GB" dirty="0" smtClean="0"/>
              <a:t>) {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User.findOne</a:t>
            </a:r>
            <a:r>
              <a:rPr lang="en-GB" dirty="0" smtClean="0"/>
              <a:t>({ email: email }) </a:t>
            </a:r>
          </a:p>
          <a:p>
            <a:r>
              <a:rPr lang="en-GB" dirty="0"/>
              <a:t> </a:t>
            </a:r>
            <a:r>
              <a:rPr lang="en-GB" dirty="0" smtClean="0"/>
              <a:t>   .exec(function (err, user) {</a:t>
            </a:r>
          </a:p>
          <a:p>
            <a:r>
              <a:rPr lang="en-GB" dirty="0"/>
              <a:t> </a:t>
            </a:r>
            <a:r>
              <a:rPr lang="en-GB" dirty="0" smtClean="0"/>
              <a:t>      if (err) {</a:t>
            </a:r>
          </a:p>
          <a:p>
            <a:r>
              <a:rPr lang="en-GB" dirty="0"/>
              <a:t> </a:t>
            </a:r>
            <a:r>
              <a:rPr lang="en-GB" dirty="0" smtClean="0"/>
              <a:t>         return </a:t>
            </a:r>
            <a:r>
              <a:rPr lang="en-GB" dirty="0" err="1" smtClean="0"/>
              <a:t>callback</a:t>
            </a:r>
            <a:r>
              <a:rPr lang="en-GB" dirty="0" smtClean="0"/>
              <a:t>(err) }</a:t>
            </a:r>
          </a:p>
          <a:p>
            <a:r>
              <a:rPr lang="en-GB" dirty="0"/>
              <a:t> </a:t>
            </a:r>
            <a:r>
              <a:rPr lang="en-GB" dirty="0" smtClean="0"/>
              <a:t>     else if (!user) {</a:t>
            </a:r>
          </a:p>
          <a:p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dirty="0" err="1" smtClean="0"/>
              <a:t>var</a:t>
            </a:r>
            <a:r>
              <a:rPr lang="en-GB" dirty="0" smtClean="0"/>
              <a:t> err = new Error('User not found.'); </a:t>
            </a:r>
            <a:r>
              <a:rPr lang="en-GB" dirty="0" err="1" smtClean="0"/>
              <a:t>err.status</a:t>
            </a:r>
            <a:r>
              <a:rPr lang="en-GB" dirty="0" smtClean="0"/>
              <a:t> = 401; return </a:t>
            </a:r>
            <a:r>
              <a:rPr lang="en-GB" dirty="0" err="1" smtClean="0"/>
              <a:t>callback</a:t>
            </a:r>
            <a:r>
              <a:rPr lang="en-GB" dirty="0" smtClean="0"/>
              <a:t>(err); </a:t>
            </a:r>
          </a:p>
          <a:p>
            <a:r>
              <a:rPr lang="en-GB" dirty="0"/>
              <a:t> </a:t>
            </a:r>
            <a:r>
              <a:rPr lang="en-GB" dirty="0" smtClean="0"/>
              <a:t>     } 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bcrypt.compare</a:t>
            </a:r>
            <a:r>
              <a:rPr lang="en-GB" dirty="0" smtClean="0"/>
              <a:t>(password, </a:t>
            </a:r>
            <a:r>
              <a:rPr lang="en-GB" dirty="0" err="1" smtClean="0"/>
              <a:t>user.password</a:t>
            </a:r>
            <a:r>
              <a:rPr lang="en-GB" dirty="0" smtClean="0"/>
              <a:t>, function (err, result) { </a:t>
            </a:r>
          </a:p>
          <a:p>
            <a:r>
              <a:rPr lang="en-GB" dirty="0"/>
              <a:t> </a:t>
            </a:r>
            <a:r>
              <a:rPr lang="en-GB" dirty="0" smtClean="0"/>
              <a:t>       if (result === true) {</a:t>
            </a:r>
          </a:p>
          <a:p>
            <a:r>
              <a:rPr lang="en-GB" dirty="0"/>
              <a:t> </a:t>
            </a:r>
            <a:r>
              <a:rPr lang="en-GB" dirty="0" smtClean="0"/>
              <a:t>          return </a:t>
            </a:r>
            <a:r>
              <a:rPr lang="en-GB" dirty="0" err="1" smtClean="0"/>
              <a:t>callback</a:t>
            </a:r>
            <a:r>
              <a:rPr lang="en-GB" dirty="0" smtClean="0"/>
              <a:t>(null, user); }</a:t>
            </a:r>
          </a:p>
          <a:p>
            <a:r>
              <a:rPr lang="en-GB" dirty="0"/>
              <a:t> </a:t>
            </a:r>
            <a:r>
              <a:rPr lang="en-GB" dirty="0" smtClean="0"/>
              <a:t>      else {</a:t>
            </a:r>
          </a:p>
          <a:p>
            <a:r>
              <a:rPr lang="en-GB" dirty="0"/>
              <a:t> </a:t>
            </a:r>
            <a:r>
              <a:rPr lang="en-GB" dirty="0" smtClean="0"/>
              <a:t>          return </a:t>
            </a:r>
            <a:r>
              <a:rPr lang="en-GB" dirty="0" err="1" smtClean="0"/>
              <a:t>callback</a:t>
            </a:r>
            <a:r>
              <a:rPr lang="en-GB" dirty="0" smtClean="0"/>
              <a:t>(); }</a:t>
            </a:r>
          </a:p>
          <a:p>
            <a:r>
              <a:rPr lang="en-GB" dirty="0" smtClean="0"/>
              <a:t> }) }); }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Have to define authentication protocol as part of data model, in </a:t>
            </a:r>
            <a:r>
              <a:rPr lang="en-US" i="1" dirty="0" smtClean="0"/>
              <a:t>users </a:t>
            </a:r>
            <a:r>
              <a:rPr lang="en-US" dirty="0" smtClean="0"/>
              <a:t>model file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26670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UserSchema.statics.authenticate</a:t>
            </a:r>
            <a:r>
              <a:rPr lang="en-GB" dirty="0" smtClean="0"/>
              <a:t> = function (email, password, </a:t>
            </a:r>
            <a:r>
              <a:rPr lang="en-GB" dirty="0" err="1" smtClean="0"/>
              <a:t>callback</a:t>
            </a:r>
            <a:r>
              <a:rPr lang="en-GB" dirty="0" smtClean="0"/>
              <a:t>) {</a:t>
            </a:r>
          </a:p>
          <a:p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User.findOne</a:t>
            </a:r>
            <a:r>
              <a:rPr lang="en-GB" dirty="0" smtClean="0"/>
              <a:t>({ email: email }) </a:t>
            </a:r>
          </a:p>
          <a:p>
            <a:r>
              <a:rPr lang="en-GB" dirty="0"/>
              <a:t> </a:t>
            </a:r>
            <a:r>
              <a:rPr lang="en-GB" dirty="0" smtClean="0"/>
              <a:t>   .exec(function (err, user) {</a:t>
            </a:r>
          </a:p>
          <a:p>
            <a:r>
              <a:rPr lang="en-GB" dirty="0"/>
              <a:t> </a:t>
            </a:r>
            <a:r>
              <a:rPr lang="en-GB" dirty="0" smtClean="0"/>
              <a:t>      if (err) {</a:t>
            </a:r>
          </a:p>
          <a:p>
            <a:r>
              <a:rPr lang="en-GB" dirty="0"/>
              <a:t> </a:t>
            </a:r>
            <a:r>
              <a:rPr lang="en-GB" dirty="0" smtClean="0"/>
              <a:t>         return </a:t>
            </a:r>
            <a:r>
              <a:rPr lang="en-GB" dirty="0" err="1" smtClean="0"/>
              <a:t>callback</a:t>
            </a:r>
            <a:r>
              <a:rPr lang="en-GB" dirty="0" smtClean="0"/>
              <a:t>(err) }</a:t>
            </a:r>
          </a:p>
          <a:p>
            <a:r>
              <a:rPr lang="en-GB" dirty="0"/>
              <a:t> </a:t>
            </a:r>
            <a:r>
              <a:rPr lang="en-GB" dirty="0" smtClean="0"/>
              <a:t>     else if (!user) {</a:t>
            </a:r>
          </a:p>
          <a:p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dirty="0" err="1" smtClean="0"/>
              <a:t>var</a:t>
            </a:r>
            <a:r>
              <a:rPr lang="en-GB" dirty="0" smtClean="0"/>
              <a:t> err = new Error('User not found.'); </a:t>
            </a:r>
            <a:r>
              <a:rPr lang="en-GB" dirty="0" err="1" smtClean="0"/>
              <a:t>err.status</a:t>
            </a:r>
            <a:r>
              <a:rPr lang="en-GB" dirty="0" smtClean="0"/>
              <a:t> = 401; return </a:t>
            </a:r>
            <a:r>
              <a:rPr lang="en-GB" dirty="0" err="1" smtClean="0"/>
              <a:t>callback</a:t>
            </a:r>
            <a:r>
              <a:rPr lang="en-GB" dirty="0" smtClean="0"/>
              <a:t>(err); </a:t>
            </a:r>
          </a:p>
          <a:p>
            <a:r>
              <a:rPr lang="en-GB" dirty="0"/>
              <a:t> </a:t>
            </a:r>
            <a:r>
              <a:rPr lang="en-GB" dirty="0" smtClean="0"/>
              <a:t>     } 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bcrypt.compare</a:t>
            </a:r>
            <a:r>
              <a:rPr lang="en-GB" dirty="0" smtClean="0"/>
              <a:t>(password, </a:t>
            </a:r>
            <a:r>
              <a:rPr lang="en-GB" dirty="0" err="1" smtClean="0"/>
              <a:t>user.password</a:t>
            </a:r>
            <a:r>
              <a:rPr lang="en-GB" dirty="0" smtClean="0"/>
              <a:t>, function (err, result) { </a:t>
            </a:r>
          </a:p>
          <a:p>
            <a:r>
              <a:rPr lang="en-GB" dirty="0"/>
              <a:t> </a:t>
            </a:r>
            <a:r>
              <a:rPr lang="en-GB" dirty="0" smtClean="0"/>
              <a:t>       if (result === true) {</a:t>
            </a:r>
          </a:p>
          <a:p>
            <a:r>
              <a:rPr lang="en-GB" dirty="0"/>
              <a:t> </a:t>
            </a:r>
            <a:r>
              <a:rPr lang="en-GB" dirty="0" smtClean="0"/>
              <a:t>          return </a:t>
            </a:r>
            <a:r>
              <a:rPr lang="en-GB" dirty="0" err="1" smtClean="0"/>
              <a:t>callback</a:t>
            </a:r>
            <a:r>
              <a:rPr lang="en-GB" dirty="0" smtClean="0"/>
              <a:t>(null, user); }</a:t>
            </a:r>
          </a:p>
          <a:p>
            <a:r>
              <a:rPr lang="en-GB" dirty="0"/>
              <a:t> </a:t>
            </a:r>
            <a:r>
              <a:rPr lang="en-GB" dirty="0" smtClean="0"/>
              <a:t>      else {</a:t>
            </a:r>
          </a:p>
          <a:p>
            <a:r>
              <a:rPr lang="en-GB" dirty="0"/>
              <a:t> </a:t>
            </a:r>
            <a:r>
              <a:rPr lang="en-GB" dirty="0" smtClean="0"/>
              <a:t>          return </a:t>
            </a:r>
            <a:r>
              <a:rPr lang="en-GB" dirty="0" err="1" smtClean="0"/>
              <a:t>callback</a:t>
            </a:r>
            <a:r>
              <a:rPr lang="en-GB" dirty="0" smtClean="0"/>
              <a:t>(); }</a:t>
            </a:r>
          </a:p>
          <a:p>
            <a:r>
              <a:rPr lang="en-GB" dirty="0" smtClean="0"/>
              <a:t> }) }); }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981200" y="2743200"/>
            <a:ext cx="609600" cy="3048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2860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(middleware that returns a function that listens for requests)</a:t>
            </a:r>
            <a:endParaRPr lang="en-GB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 that checks for the presence of valid session and </a:t>
            </a:r>
            <a:r>
              <a:rPr lang="en-US" dirty="0" err="1" smtClean="0"/>
              <a:t>userID</a:t>
            </a:r>
            <a:r>
              <a:rPr lang="en-US" dirty="0" smtClean="0"/>
              <a:t> in the incoming request in your routing file</a:t>
            </a:r>
          </a:p>
          <a:p>
            <a:r>
              <a:rPr lang="en-US" dirty="0" smtClean="0"/>
              <a:t>For protecting pages, pass this function as a parameter in the GET request in the router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from this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reset</a:t>
            </a:r>
          </a:p>
          <a:p>
            <a:pPr lvl="1"/>
            <a:r>
              <a:rPr lang="en-US" dirty="0" smtClean="0"/>
              <a:t>How would you implement it?</a:t>
            </a:r>
          </a:p>
          <a:p>
            <a:pPr lvl="1"/>
            <a:r>
              <a:rPr lang="en-US" dirty="0" smtClean="0"/>
              <a:t>Remember the same precautions we discussed last week for security hold here too </a:t>
            </a:r>
          </a:p>
          <a:p>
            <a:r>
              <a:rPr lang="en-US" dirty="0" smtClean="0"/>
              <a:t>Missing rate limits</a:t>
            </a:r>
          </a:p>
          <a:p>
            <a:pPr lvl="1"/>
            <a:r>
              <a:rPr lang="en-US" dirty="0" smtClean="0"/>
              <a:t>How would you implement it?</a:t>
            </a:r>
          </a:p>
          <a:p>
            <a:r>
              <a:rPr lang="en-US" dirty="0" smtClean="0"/>
              <a:t>Protection against XSS attacks</a:t>
            </a:r>
          </a:p>
          <a:p>
            <a:pPr lvl="1"/>
            <a:r>
              <a:rPr lang="en-US" dirty="0" smtClean="0"/>
              <a:t>Is this system vulnerable?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solid and secure authentication system is hard</a:t>
            </a:r>
          </a:p>
          <a:p>
            <a:pPr lvl="1"/>
            <a:r>
              <a:rPr lang="en-US" dirty="0" smtClean="0"/>
              <a:t>All it takes is one forgetful error, and your entire database is compromised</a:t>
            </a:r>
          </a:p>
          <a:p>
            <a:r>
              <a:rPr lang="en-US" dirty="0" smtClean="0"/>
              <a:t>Easier to profit from others’ hard work</a:t>
            </a:r>
          </a:p>
          <a:p>
            <a:pPr lvl="1"/>
            <a:r>
              <a:rPr lang="en-US" dirty="0" smtClean="0"/>
              <a:t>Third-party authentication systems</a:t>
            </a:r>
          </a:p>
          <a:p>
            <a:pPr lvl="1"/>
            <a:r>
              <a:rPr lang="en-US" dirty="0" smtClean="0"/>
              <a:t>Open authorization protocols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OpenAuth2.0</a:t>
            </a:r>
            <a:endParaRPr lang="en-GB" dirty="0"/>
          </a:p>
        </p:txBody>
      </p:sp>
      <p:pic>
        <p:nvPicPr>
          <p:cNvPr id="24578" name="Picture 2" descr="OAuth 2.0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715000" cy="46291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61838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third party authorization servers to authenticate users who want to use your app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You register your app with third party authorization service</a:t>
            </a:r>
          </a:p>
          <a:p>
            <a:r>
              <a:rPr lang="en-US" dirty="0" smtClean="0"/>
              <a:t>Client accesses third party authorization service with third party credentials</a:t>
            </a:r>
          </a:p>
          <a:p>
            <a:r>
              <a:rPr lang="en-US" dirty="0" smtClean="0"/>
              <a:t>Third party grants an access token that your app recognizes</a:t>
            </a:r>
          </a:p>
          <a:p>
            <a:r>
              <a:rPr lang="en-US" dirty="0" smtClean="0"/>
              <a:t>No new login credentials needed</a:t>
            </a:r>
            <a:endParaRPr lang="en-GB" dirty="0"/>
          </a:p>
        </p:txBody>
      </p:sp>
      <p:pic>
        <p:nvPicPr>
          <p:cNvPr id="29698" name="Picture 2" descr="Client Credentials 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181600"/>
            <a:ext cx="5715000" cy="1457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week in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design a login management system using Passport.js</a:t>
            </a:r>
          </a:p>
          <a:p>
            <a:pPr lvl="1"/>
            <a:r>
              <a:rPr lang="en-US" dirty="0" smtClean="0"/>
              <a:t>Conceptually the same as what we’ve seen today, but with more robust application support</a:t>
            </a:r>
          </a:p>
          <a:p>
            <a:pPr lvl="1"/>
            <a:r>
              <a:rPr lang="en-US" dirty="0" smtClean="0"/>
              <a:t>Link to tutorial and corresponding github repo on course website</a:t>
            </a:r>
          </a:p>
          <a:p>
            <a:r>
              <a:rPr lang="en-US" dirty="0" smtClean="0"/>
              <a:t>We will reshape the login management system to log people in using FB/Twitter</a:t>
            </a:r>
          </a:p>
          <a:p>
            <a:pPr lvl="1"/>
            <a:r>
              <a:rPr lang="en-US" dirty="0" smtClean="0"/>
              <a:t>Might be the best model for your project apps</a:t>
            </a:r>
          </a:p>
          <a:p>
            <a:pPr lvl="1"/>
            <a:r>
              <a:rPr lang="en-US" dirty="0" smtClean="0"/>
              <a:t>Link to tutorial and corresponding github repo on course website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Wednesday batch will go to lab this Saturday (Nov 3rd) in lieu of Nov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Projects should be substantively finished by Nov 10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Last week of course</a:t>
            </a:r>
          </a:p>
          <a:p>
            <a:pPr lvl="1"/>
            <a:r>
              <a:rPr lang="en-US" dirty="0" smtClean="0"/>
              <a:t>We will meet in RM101 on Monday and Wednesday from 1400-1600</a:t>
            </a:r>
          </a:p>
          <a:p>
            <a:pPr lvl="1"/>
            <a:r>
              <a:rPr lang="en-US" dirty="0" smtClean="0"/>
              <a:t>Attendance will be taken, as for all lab sessions</a:t>
            </a:r>
          </a:p>
          <a:p>
            <a:pPr lvl="1"/>
            <a:r>
              <a:rPr lang="en-US" dirty="0" smtClean="0"/>
              <a:t>Monday batch will demo their apps on Monday</a:t>
            </a:r>
          </a:p>
          <a:p>
            <a:pPr lvl="1"/>
            <a:r>
              <a:rPr lang="en-US" dirty="0" smtClean="0"/>
              <a:t>Wednesday batch will demo their apps on Wednesday</a:t>
            </a:r>
          </a:p>
          <a:p>
            <a:pPr lvl="1"/>
            <a:r>
              <a:rPr lang="en-US" dirty="0" smtClean="0"/>
              <a:t>No class on 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pPr lvl="1"/>
            <a:r>
              <a:rPr lang="en-US" dirty="0" smtClean="0"/>
              <a:t>End sem in DOAA end sem slot (Nov 28</a:t>
            </a:r>
            <a:r>
              <a:rPr lang="en-US" baseline="30000" dirty="0" smtClean="0"/>
              <a:t>th</a:t>
            </a:r>
            <a:r>
              <a:rPr lang="en-US" dirty="0" smtClean="0"/>
              <a:t>, 1600-1900)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looked at how to secure a LAMP application with a password-based scheme</a:t>
            </a:r>
          </a:p>
          <a:p>
            <a:r>
              <a:rPr lang="en-US" dirty="0" smtClean="0"/>
              <a:t>Hopefully, you have looked at the PHP code and made the changes we agreed upon</a:t>
            </a:r>
          </a:p>
          <a:p>
            <a:r>
              <a:rPr lang="en-US" dirty="0" smtClean="0"/>
              <a:t>Assignment 4 is due November 8</a:t>
            </a:r>
            <a:r>
              <a:rPr lang="en-US" baseline="30000" dirty="0" smtClean="0"/>
              <a:t>th</a:t>
            </a:r>
            <a:r>
              <a:rPr lang="en-US" dirty="0" smtClean="0"/>
              <a:t> midnight</a:t>
            </a:r>
          </a:p>
          <a:p>
            <a:pPr lvl="1"/>
            <a:r>
              <a:rPr lang="en-US" dirty="0" smtClean="0"/>
              <a:t>Have to submit link to working login management system incorporating these features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 logistics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will make a 5-7 minute video of your app</a:t>
            </a:r>
          </a:p>
          <a:p>
            <a:pPr lvl="1"/>
            <a:r>
              <a:rPr lang="en-US" dirty="0" smtClean="0"/>
              <a:t>Point out all salient features and views</a:t>
            </a:r>
          </a:p>
          <a:p>
            <a:pPr lvl="1"/>
            <a:r>
              <a:rPr lang="en-US" dirty="0" smtClean="0"/>
              <a:t>Show it in action</a:t>
            </a:r>
          </a:p>
          <a:p>
            <a:pPr lvl="1"/>
            <a:r>
              <a:rPr lang="en-US" dirty="0" smtClean="0"/>
              <a:t>Point out pieces of code that were hard to execute</a:t>
            </a:r>
          </a:p>
          <a:p>
            <a:pPr lvl="1"/>
            <a:r>
              <a:rPr lang="en-US" dirty="0" smtClean="0"/>
              <a:t>Need not have accompanying commentary</a:t>
            </a:r>
          </a:p>
          <a:p>
            <a:pPr lvl="1"/>
            <a:r>
              <a:rPr lang="en-US" dirty="0" smtClean="0"/>
              <a:t>You will have the option to talk over the visuals during the demo</a:t>
            </a:r>
          </a:p>
          <a:p>
            <a:pPr lvl="1"/>
            <a:r>
              <a:rPr lang="en-US" dirty="0" smtClean="0"/>
              <a:t>Host the video on YouTube/other web sources and send me the link before the presentation</a:t>
            </a:r>
          </a:p>
          <a:p>
            <a:r>
              <a:rPr lang="en-US" dirty="0" smtClean="0"/>
              <a:t>There will be external examiners, who will be free to ask questions about any aspect of the app to any member of the team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sem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try to make it non-trivial</a:t>
            </a:r>
          </a:p>
          <a:p>
            <a:pPr lvl="1"/>
            <a:r>
              <a:rPr lang="en-US" dirty="0" smtClean="0"/>
              <a:t>If you have worked on all the assignments yourself, you will have no trouble</a:t>
            </a:r>
          </a:p>
          <a:p>
            <a:pPr lvl="1"/>
            <a:r>
              <a:rPr lang="en-US" dirty="0" smtClean="0"/>
              <a:t>If you have looked at others’ code, or had stuff explained to you, you will have trouble</a:t>
            </a:r>
            <a:endParaRPr lang="en-US" dirty="0" smtClean="0"/>
          </a:p>
          <a:p>
            <a:pPr lvl="1"/>
            <a:r>
              <a:rPr lang="en-US" dirty="0" smtClean="0"/>
              <a:t>Will provide separation for grading</a:t>
            </a:r>
          </a:p>
          <a:p>
            <a:r>
              <a:rPr lang="en-US" dirty="0" smtClean="0"/>
              <a:t>Closed book, closed notes</a:t>
            </a:r>
          </a:p>
          <a:p>
            <a:r>
              <a:rPr lang="en-US" dirty="0" smtClean="0"/>
              <a:t>Likely 90 minute exam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 password scheme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 function  h : strings 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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Given h(password), hard to find password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known algorithm better than trial and error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password stored as h(password)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user enters password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computes h(password)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Compares with entry in password file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passwords stored on disk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Password-based authentication for nodeJS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Structure of a typical express-node app</a:t>
            </a:r>
          </a:p>
          <a:p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Contains binary file that runs the app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Contains data models as separate 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Contains routing instructions for different landing pages</a:t>
            </a:r>
          </a:p>
          <a:p>
            <a:pPr lvl="2"/>
            <a:r>
              <a:rPr lang="en-US" dirty="0" smtClean="0"/>
              <a:t>Each as a separate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Different html/template files</a:t>
            </a:r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Contains client-side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Node_modules</a:t>
            </a:r>
            <a:endParaRPr lang="en-US" dirty="0" smtClean="0"/>
          </a:p>
          <a:p>
            <a:pPr lvl="1"/>
            <a:r>
              <a:rPr lang="en-US" dirty="0" smtClean="0"/>
              <a:t>Contains modules from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Lists modules from </a:t>
            </a:r>
            <a:r>
              <a:rPr lang="en-US" dirty="0" err="1" smtClean="0"/>
              <a:t>npm</a:t>
            </a:r>
            <a:r>
              <a:rPr lang="en-US" dirty="0" smtClean="0"/>
              <a:t> actually required by the application</a:t>
            </a:r>
          </a:p>
          <a:p>
            <a:r>
              <a:rPr lang="en-US" dirty="0" smtClean="0"/>
              <a:t>App.js</a:t>
            </a:r>
          </a:p>
          <a:p>
            <a:pPr lvl="1"/>
            <a:r>
              <a:rPr lang="en-US" dirty="0" smtClean="0"/>
              <a:t>The main application file</a:t>
            </a:r>
          </a:p>
          <a:p>
            <a:pPr lvl="2"/>
            <a:r>
              <a:rPr lang="en-US" dirty="0" smtClean="0"/>
              <a:t>Includes dependencies, and sets up important middleware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password authentication to a vanilla node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tutorial on course website</a:t>
            </a:r>
          </a:p>
          <a:p>
            <a:pPr lvl="1"/>
            <a:r>
              <a:rPr lang="en-US" dirty="0" smtClean="0"/>
              <a:t>Comes with an associated github repo</a:t>
            </a:r>
          </a:p>
          <a:p>
            <a:r>
              <a:rPr lang="en-US" dirty="0" smtClean="0"/>
              <a:t>Major conceptual steps</a:t>
            </a:r>
          </a:p>
          <a:p>
            <a:pPr lvl="1"/>
            <a:r>
              <a:rPr lang="en-US" dirty="0" smtClean="0"/>
              <a:t>Storing user registration details in database</a:t>
            </a:r>
          </a:p>
          <a:p>
            <a:pPr lvl="1"/>
            <a:r>
              <a:rPr lang="en-US" dirty="0" smtClean="0"/>
              <a:t>Comparing user inputs to database entries</a:t>
            </a:r>
          </a:p>
          <a:p>
            <a:pPr lvl="1"/>
            <a:r>
              <a:rPr lang="en-US" dirty="0" smtClean="0"/>
              <a:t>Routing users based on authentication success/failure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i="1" dirty="0" smtClean="0"/>
              <a:t>users </a:t>
            </a:r>
            <a:r>
              <a:rPr lang="en-US" dirty="0" smtClean="0"/>
              <a:t>model in the models directory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Email, needs to be unique and mandatory</a:t>
            </a:r>
          </a:p>
          <a:p>
            <a:pPr lvl="1"/>
            <a:r>
              <a:rPr lang="en-US" dirty="0" smtClean="0"/>
              <a:t>Username, likewise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Password confirmation</a:t>
            </a:r>
          </a:p>
          <a:p>
            <a:r>
              <a:rPr lang="en-US" dirty="0" smtClean="0"/>
              <a:t>Export the </a:t>
            </a:r>
            <a:r>
              <a:rPr lang="en-US" i="1" dirty="0" smtClean="0"/>
              <a:t>users </a:t>
            </a:r>
            <a:r>
              <a:rPr lang="en-US" dirty="0" smtClean="0"/>
              <a:t>model so your login router can use it</a:t>
            </a:r>
            <a:endParaRPr lang="en-US" i="1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user registration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routing file, add a POST route for sending input that looks like </a:t>
            </a:r>
            <a:r>
              <a:rPr lang="en-US" i="1" dirty="0" smtClean="0"/>
              <a:t>users </a:t>
            </a:r>
            <a:r>
              <a:rPr lang="en-US" dirty="0" smtClean="0"/>
              <a:t>to the server</a:t>
            </a:r>
            <a:endParaRPr lang="en-GB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971800" y="2645659"/>
            <a:ext cx="5867400" cy="397031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&amp;&amp;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req.body.username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&amp;&amp;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req.body.password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&amp;&amp;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req.body.passwordConf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email: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username: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req.body.username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password: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req.body.password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passwordConf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req.body.passwordConf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//use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schema.create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to insert data into the db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User.create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function (err, user)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if (err)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return next(err)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} else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return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res.redirect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('/profile');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});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572000"/>
            <a:ext cx="1524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What’s wrong with this?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Have to hash password before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npm</a:t>
            </a:r>
            <a:r>
              <a:rPr lang="en-US" dirty="0" smtClean="0"/>
              <a:t> module bcrypt to do this</a:t>
            </a:r>
          </a:p>
          <a:p>
            <a:r>
              <a:rPr lang="en-US" dirty="0" smtClean="0"/>
              <a:t>Edit the </a:t>
            </a:r>
            <a:r>
              <a:rPr lang="en-US" i="1" dirty="0" smtClean="0"/>
              <a:t>users </a:t>
            </a:r>
            <a:r>
              <a:rPr lang="en-US" dirty="0" smtClean="0"/>
              <a:t>model file to add a function to hash passwords before storing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35052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UserSchema.pre('save', function (next) {</a:t>
            </a:r>
          </a:p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var</a:t>
            </a:r>
            <a:r>
              <a:rPr lang="en-GB" dirty="0" smtClean="0"/>
              <a:t> user = this;</a:t>
            </a:r>
          </a:p>
          <a:p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bcrypt.hash</a:t>
            </a:r>
            <a:r>
              <a:rPr lang="en-GB" dirty="0" smtClean="0"/>
              <a:t>(</a:t>
            </a:r>
            <a:r>
              <a:rPr lang="en-GB" dirty="0" err="1" smtClean="0"/>
              <a:t>user.password</a:t>
            </a:r>
            <a:r>
              <a:rPr lang="en-GB" dirty="0" smtClean="0"/>
              <a:t>, 10, function (err, hash) { </a:t>
            </a:r>
          </a:p>
          <a:p>
            <a:r>
              <a:rPr lang="en-GB" dirty="0"/>
              <a:t> </a:t>
            </a:r>
            <a:r>
              <a:rPr lang="en-GB" dirty="0" smtClean="0"/>
              <a:t>       if (err) {</a:t>
            </a:r>
          </a:p>
          <a:p>
            <a:r>
              <a:rPr lang="en-GB" dirty="0"/>
              <a:t> </a:t>
            </a:r>
            <a:r>
              <a:rPr lang="en-GB" dirty="0" smtClean="0"/>
              <a:t>        return next(err);</a:t>
            </a:r>
          </a:p>
          <a:p>
            <a:r>
              <a:rPr lang="en-GB" dirty="0"/>
              <a:t> </a:t>
            </a:r>
            <a:r>
              <a:rPr lang="en-GB" dirty="0" smtClean="0"/>
              <a:t>       }</a:t>
            </a:r>
          </a:p>
          <a:p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err="1" smtClean="0"/>
              <a:t>user.password</a:t>
            </a:r>
            <a:r>
              <a:rPr lang="en-GB" dirty="0" smtClean="0"/>
              <a:t> = hash;</a:t>
            </a:r>
          </a:p>
          <a:p>
            <a:r>
              <a:rPr lang="en-GB" dirty="0"/>
              <a:t> </a:t>
            </a:r>
            <a:r>
              <a:rPr lang="en-GB" dirty="0" smtClean="0"/>
              <a:t>       next();</a:t>
            </a:r>
          </a:p>
          <a:p>
            <a:r>
              <a:rPr lang="en-GB" dirty="0"/>
              <a:t> </a:t>
            </a:r>
            <a:r>
              <a:rPr lang="en-GB" dirty="0" smtClean="0"/>
              <a:t>    })</a:t>
            </a:r>
          </a:p>
          <a:p>
            <a:r>
              <a:rPr lang="en-GB" dirty="0" smtClean="0"/>
              <a:t> });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people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Two steps needed</a:t>
            </a:r>
          </a:p>
          <a:p>
            <a:pPr lvl="1"/>
            <a:r>
              <a:rPr lang="en-US" dirty="0" smtClean="0"/>
              <a:t>Setting up a login route</a:t>
            </a:r>
          </a:p>
          <a:p>
            <a:pPr lvl="1"/>
            <a:r>
              <a:rPr lang="en-US" dirty="0" smtClean="0"/>
              <a:t>Setting up sessions for authenticated users</a:t>
            </a:r>
          </a:p>
          <a:p>
            <a:r>
              <a:rPr lang="en-US" dirty="0" smtClean="0"/>
              <a:t>Login route is simple to set up in routing file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router.get</a:t>
            </a:r>
            <a:r>
              <a:rPr lang="en-GB" sz="1200" dirty="0" smtClean="0"/>
              <a:t>('/profile', function (</a:t>
            </a:r>
            <a:r>
              <a:rPr lang="en-GB" sz="1200" dirty="0" err="1" smtClean="0"/>
              <a:t>req</a:t>
            </a:r>
            <a:r>
              <a:rPr lang="en-GB" sz="1200" dirty="0" smtClean="0"/>
              <a:t>, res, next) {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 </a:t>
            </a:r>
            <a:r>
              <a:rPr lang="en-GB" sz="1200" dirty="0" err="1" smtClean="0"/>
              <a:t>User.findById</a:t>
            </a:r>
            <a:r>
              <a:rPr lang="en-GB" sz="1200" dirty="0" smtClean="0"/>
              <a:t>(</a:t>
            </a:r>
            <a:r>
              <a:rPr lang="en-GB" sz="1200" dirty="0" err="1" smtClean="0"/>
              <a:t>req.session.userId</a:t>
            </a:r>
            <a:r>
              <a:rPr lang="en-GB" sz="1200" dirty="0" smtClean="0"/>
              <a:t>)</a:t>
            </a:r>
          </a:p>
          <a:p>
            <a:r>
              <a:rPr lang="en-GB" sz="1200" dirty="0"/>
              <a:t>	 </a:t>
            </a:r>
            <a:r>
              <a:rPr lang="en-GB" sz="1200" dirty="0" smtClean="0"/>
              <a:t>  .exec(function (error, user) { 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if (error) {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 return next(error);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 } else {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 if (user === null) { 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	</a:t>
            </a:r>
            <a:r>
              <a:rPr lang="en-GB" sz="1200" dirty="0" err="1" smtClean="0"/>
              <a:t>var</a:t>
            </a:r>
            <a:r>
              <a:rPr lang="en-GB" sz="1200" dirty="0" smtClean="0"/>
              <a:t> err = new Error(‘Fail'); 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	</a:t>
            </a:r>
            <a:r>
              <a:rPr lang="en-GB" sz="1200" dirty="0" err="1" smtClean="0"/>
              <a:t>err.status</a:t>
            </a:r>
            <a:r>
              <a:rPr lang="en-GB" sz="1200" dirty="0" smtClean="0"/>
              <a:t> = 400;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	return next(err);</a:t>
            </a:r>
          </a:p>
          <a:p>
            <a:r>
              <a:rPr lang="en-GB" sz="1200" dirty="0" smtClean="0"/>
              <a:t> 			} else { 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	return </a:t>
            </a:r>
            <a:r>
              <a:rPr lang="en-GB" sz="1200" dirty="0" err="1" smtClean="0"/>
              <a:t>res.send</a:t>
            </a:r>
            <a:r>
              <a:rPr lang="en-GB" sz="1200" dirty="0" smtClean="0"/>
              <a:t>('&lt;p&gt;Logged in &lt;p&gt;')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	          }</a:t>
            </a:r>
          </a:p>
          <a:p>
            <a:r>
              <a:rPr lang="en-GB" sz="1200" dirty="0"/>
              <a:t>	</a:t>
            </a:r>
            <a:r>
              <a:rPr lang="en-GB" sz="1200" dirty="0" smtClean="0"/>
              <a:t>	 }</a:t>
            </a:r>
          </a:p>
          <a:p>
            <a:r>
              <a:rPr lang="en-GB" sz="1200" dirty="0" smtClean="0"/>
              <a:t> 	});</a:t>
            </a:r>
          </a:p>
          <a:p>
            <a:r>
              <a:rPr lang="en-GB" sz="1200" dirty="0" smtClean="0"/>
              <a:t> });</a:t>
            </a: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1184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MEAN login management</vt:lpstr>
      <vt:lpstr>Last week</vt:lpstr>
      <vt:lpstr>Slide 3</vt:lpstr>
      <vt:lpstr>Password-based authentication for nodeJS applications</vt:lpstr>
      <vt:lpstr>Adding password authentication to a vanilla node app</vt:lpstr>
      <vt:lpstr>User registration</vt:lpstr>
      <vt:lpstr>Routing for user registration</vt:lpstr>
      <vt:lpstr>Have to hash password before storage</vt:lpstr>
      <vt:lpstr>Logging people in</vt:lpstr>
      <vt:lpstr>Session management</vt:lpstr>
      <vt:lpstr>Login authentication</vt:lpstr>
      <vt:lpstr>Login authentication</vt:lpstr>
      <vt:lpstr>Protecting pages</vt:lpstr>
      <vt:lpstr>Missing from this demo</vt:lpstr>
      <vt:lpstr>Third-party authentication</vt:lpstr>
      <vt:lpstr>OpenAuth2.0</vt:lpstr>
      <vt:lpstr>Service architecture</vt:lpstr>
      <vt:lpstr>Next week in lab</vt:lpstr>
      <vt:lpstr>Logistics</vt:lpstr>
      <vt:lpstr>App demo logistics</vt:lpstr>
      <vt:lpstr>End sem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login management</dc:title>
  <dc:creator>nisheeth</dc:creator>
  <cp:lastModifiedBy>nisheeth</cp:lastModifiedBy>
  <cp:revision>8</cp:revision>
  <dcterms:created xsi:type="dcterms:W3CDTF">2018-11-01T01:39:07Z</dcterms:created>
  <dcterms:modified xsi:type="dcterms:W3CDTF">2018-11-01T02:53:24Z</dcterms:modified>
</cp:coreProperties>
</file>