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2FE1-9494-464D-AB30-0198B3E31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3074C-FE1B-8342-9000-93DCE1871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79F1-ED8F-F642-98C1-FE397A8C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A2AE-03C9-FC4C-94B6-88ED886C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9BF0-F841-F846-B16E-4C298E20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EB6-4D68-B44D-900D-6284D1F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05A78-A50D-7647-AD74-35FADB1B1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1A73-504B-8640-9C03-FA6C8AEF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65A3-1B3A-2C49-8A0C-7499B417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C24D-A97B-7D48-9FA3-96E45392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9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FCAC3-A522-034B-B32B-ABE4426B0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7608-1555-494C-AC2E-E32E1207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C6D8-9CEB-C743-A96F-E1F389B5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F688-0128-B047-86AC-2FC25F7C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5205-9EDB-EF4D-9540-C82909F1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FBC1-5068-EF41-B388-8FA0B746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C1A5-6B00-F345-878B-4C27F0A0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3F2A-CA5C-1E4E-8007-7A686326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3DC1-01F0-654F-AC0F-965E4677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B697-1364-8640-BA3F-7EFD9C2F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8DF8-F732-0D4B-B359-082BD799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F6AC-FBA1-8E41-9D4B-5E326310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E357-3CBB-284F-BCD0-3F03531F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3E8D-6D1F-9147-B52A-099D5939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BAB1-0FA8-9846-9D1D-2146F30B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15A2-4711-CC45-ACCB-CF571A63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3867-88AC-1343-A702-BD8ADB685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DB00F-AAC3-BC48-AB8B-A255B2993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4061-7DA0-8042-97B4-A147BD45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367D9-2873-1046-B3CE-070BF63C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D3CC-2294-7F4E-A7DF-1ABBA871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483-D2C4-6345-A016-B5E7C4F1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4208-AFCA-8444-AF6C-792C4E5C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3CEB7-149B-A449-BD16-1796FAEB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35191-4550-FC43-B3F9-47EE9530C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65065-16C7-7040-B1E8-6B0A2BC7E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57D1D-B743-8C4C-9B96-8E07F6C7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25E8-882D-8F4D-BE74-963700C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1EA6B-372D-AC49-BDBB-E410B313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7E37-2878-BF41-BC3F-A4BF3AA0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B54B9-9813-0241-A590-7165856D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DDB7-10D2-C34F-8953-DF6A7A61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325A2-477B-6848-8979-6290B005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88AEC-D8F9-7D48-8F2F-FC3F914F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A0DE0-ABE4-EC40-85F0-AEC1B16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6AE9F-7D25-ED43-8058-872DC1A7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063F-48E4-954D-BF2D-B181D113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B63A-8514-1D46-A972-71ADE44D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B935-12C6-1246-B2D5-4773D996C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89A06-170E-A74F-A04E-0BC80264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E42DF-77D9-2E44-A5DD-CD27BB67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E2AC7-84A7-734D-A517-6B412103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9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1AB7-A727-EA4D-970A-DCF778C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B612E-C916-A84A-9030-AE5E31E56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67500-30FE-E34D-9267-055F6586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7021-2C54-CB4D-AFB7-24A9B59F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8974-3683-184E-9F95-1B56D6C9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8412-0D3C-E44C-8A74-6FA1CCD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87D7E-720A-3045-819A-25CBF16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870D0-97D7-3842-B540-100EBA35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C82F-48CF-E84B-BE6A-D97C1D07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5DB2-21E3-994E-8673-39964E951DDC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E215-E8E2-A847-A9AE-203FEB912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E41A-7227-A142-B836-5FA904FBE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E65C-6B28-1545-AF92-52A9B55E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9F62-97BC-5744-BCA6-8A9A98FE4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Core Spring Annotations</a:t>
            </a:r>
            <a:br>
              <a:rPr lang="en-IN" b="1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A1059-0B0C-7642-844E-C4BDEAABA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FE65D7-E34A-3346-B096-A3521F239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70691"/>
              </p:ext>
            </p:extLst>
          </p:nvPr>
        </p:nvGraphicFramePr>
        <p:xfrm>
          <a:off x="945222" y="1243173"/>
          <a:ext cx="10120045" cy="5005444"/>
        </p:xfrm>
        <a:graphic>
          <a:graphicData uri="http://schemas.openxmlformats.org/drawingml/2006/table">
            <a:tbl>
              <a:tblPr/>
              <a:tblGrid>
                <a:gridCol w="1582221">
                  <a:extLst>
                    <a:ext uri="{9D8B030D-6E8A-4147-A177-3AD203B41FA5}">
                      <a16:colId xmlns:a16="http://schemas.microsoft.com/office/drawing/2014/main" val="3324696590"/>
                    </a:ext>
                  </a:extLst>
                </a:gridCol>
                <a:gridCol w="1787703">
                  <a:extLst>
                    <a:ext uri="{9D8B030D-6E8A-4147-A177-3AD203B41FA5}">
                      <a16:colId xmlns:a16="http://schemas.microsoft.com/office/drawing/2014/main" val="429506760"/>
                    </a:ext>
                  </a:extLst>
                </a:gridCol>
                <a:gridCol w="6750121">
                  <a:extLst>
                    <a:ext uri="{9D8B030D-6E8A-4147-A177-3AD203B41FA5}">
                      <a16:colId xmlns:a16="http://schemas.microsoft.com/office/drawing/2014/main" val="881922847"/>
                    </a:ext>
                  </a:extLst>
                </a:gridCol>
              </a:tblGrid>
              <a:tr h="187604">
                <a:tc>
                  <a:txBody>
                    <a:bodyPr/>
                    <a:lstStyle/>
                    <a:p>
                      <a:pPr algn="l"/>
                      <a:r>
                        <a:rPr lang="en-IN" sz="1400" b="1" i="0">
                          <a:effectLst/>
                          <a:latin typeface="Helvetica Neue" panose="02000503000000020004" pitchFamily="2" charset="0"/>
                        </a:rPr>
                        <a:t>ANNOTATION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0" dirty="0">
                          <a:effectLst/>
                          <a:latin typeface="Helvetica Neue" panose="02000503000000020004" pitchFamily="2" charset="0"/>
                        </a:rPr>
                        <a:t>USE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i="0">
                          <a:effectLst/>
                          <a:latin typeface="Helvetica Neue" panose="02000503000000020004" pitchFamily="2" charset="0"/>
                        </a:rPr>
                        <a:t>DESCRIPTION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94830"/>
                  </a:ext>
                </a:extLst>
              </a:tr>
              <a:tr h="1023117">
                <a:tc>
                  <a:txBody>
                    <a:bodyPr/>
                    <a:lstStyle/>
                    <a:p>
                      <a:r>
                        <a:rPr lang="en-IN" sz="1400" b="0" dirty="0">
                          <a:effectLst/>
                          <a:latin typeface="Cambira"/>
                        </a:rPr>
                        <a:t>@</a:t>
                      </a:r>
                      <a:r>
                        <a:rPr lang="en-IN" sz="1400" b="0" dirty="0" err="1">
                          <a:effectLst/>
                          <a:latin typeface="Cambira"/>
                        </a:rPr>
                        <a:t>Autowired</a:t>
                      </a:r>
                      <a:endParaRPr lang="en-IN" sz="1400" b="0" dirty="0">
                        <a:effectLst/>
                        <a:latin typeface="Cambira"/>
                      </a:endParaRP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effectLst/>
                          <a:latin typeface="Cambira"/>
                        </a:rPr>
                        <a:t>Constructor, Field, Method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annotation injection is enabled,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autowiring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used on properties, setters, and constructors.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6747"/>
                  </a:ext>
                </a:extLst>
              </a:tr>
              <a:tr h="1301623"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@Configurable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Type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effectLst/>
                          <a:latin typeface="Cambira"/>
                        </a:rPr>
                        <a:t>Used with &lt;</a:t>
                      </a:r>
                      <a:r>
                        <a:rPr lang="en-IN" sz="1400" b="0" dirty="0" err="1">
                          <a:effectLst/>
                          <a:latin typeface="Cambira"/>
                        </a:rPr>
                        <a:t>context:springconfigured</a:t>
                      </a:r>
                      <a:r>
                        <a:rPr lang="en-IN" sz="1400" b="0" dirty="0">
                          <a:effectLst/>
                          <a:latin typeface="Cambira"/>
                        </a:rPr>
                        <a:t>&gt; to declare types whose properties should be injected, even if they are not instantiated by Spring. Typically used to inject the properties of domain objects.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54308"/>
                  </a:ext>
                </a:extLst>
              </a:tr>
              <a:tr h="744614"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@Order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Type, Method, Field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effectLst/>
                          <a:latin typeface="Cambira"/>
                        </a:rPr>
                        <a:t>Defines ordering, as an alternative to implementing the org. </a:t>
                      </a:r>
                      <a:r>
                        <a:rPr lang="en-IN" sz="1400" b="0" dirty="0" err="1">
                          <a:effectLst/>
                          <a:latin typeface="Cambira"/>
                        </a:rPr>
                        <a:t>springframework.core.Ordered</a:t>
                      </a:r>
                      <a:r>
                        <a:rPr lang="en-IN" sz="1400" b="0" dirty="0">
                          <a:effectLst/>
                          <a:latin typeface="Cambira"/>
                        </a:rPr>
                        <a:t> interface.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32045"/>
                  </a:ext>
                </a:extLst>
              </a:tr>
              <a:tr h="466109"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@Qualifier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Field, Parameter, Type, Annotation Type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Guides autowiring to be performed by means other than by type.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3167"/>
                  </a:ext>
                </a:extLst>
              </a:tr>
              <a:tr h="605361"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@Required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Method (setters)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Specifies that a particular property must be injected or else the configuration will fail.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29677"/>
                  </a:ext>
                </a:extLst>
              </a:tr>
              <a:tr h="605361"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@Scope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effectLst/>
                          <a:latin typeface="Cambira"/>
                        </a:rPr>
                        <a:t>Type</a:t>
                      </a: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effectLst/>
                          <a:latin typeface="Cambira"/>
                        </a:rPr>
                        <a:t>Specifies the scope of a bean, either singleton, prototype, request, session, or some </a:t>
                      </a:r>
                      <a:r>
                        <a:rPr lang="en-IN" sz="1400" b="0" dirty="0" err="1">
                          <a:effectLst/>
                          <a:latin typeface="Cambira"/>
                        </a:rPr>
                        <a:t>custo</a:t>
                      </a:r>
                      <a:endParaRPr lang="en-IN" sz="1400" b="0" dirty="0">
                        <a:effectLst/>
                        <a:latin typeface="Cambira"/>
                      </a:endParaRPr>
                    </a:p>
                  </a:txBody>
                  <a:tcPr marL="42643" marR="42643" marT="21322" marB="2132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1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5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159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Cambira</vt:lpstr>
      <vt:lpstr>Helvetica Neue</vt:lpstr>
      <vt:lpstr>Office Theme</vt:lpstr>
      <vt:lpstr>Core Spring Annotations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Spring Annotations   </dc:title>
  <dc:creator>Microsoft Office User</dc:creator>
  <cp:lastModifiedBy>Microsoft Office User</cp:lastModifiedBy>
  <cp:revision>3</cp:revision>
  <dcterms:created xsi:type="dcterms:W3CDTF">2019-10-12T01:43:51Z</dcterms:created>
  <dcterms:modified xsi:type="dcterms:W3CDTF">2019-10-12T17:34:04Z</dcterms:modified>
</cp:coreProperties>
</file>