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8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4"/>
  </p:normalViewPr>
  <p:slideViewPr>
    <p:cSldViewPr snapToGrid="0" snapToObjects="1">
      <p:cViewPr>
        <p:scale>
          <a:sx n="100" d="100"/>
          <a:sy n="100" d="100"/>
        </p:scale>
        <p:origin x="7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3DB5-2382-894B-9EE1-DF3F0172F0E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D072-660E-6D45-99AF-ED8EC637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4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163B-8944-5A4E-B162-41707E1D28D3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9101-70C7-204A-8366-16CCDD78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55600" y="-124460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282575"/>
            <a:ext cx="12192000" cy="71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Macintosh PowerPoint</Application>
  <PresentationFormat>Widescreen</PresentationFormat>
  <Paragraphs>26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Soni</dc:creator>
  <cp:lastModifiedBy>Sunil Soni</cp:lastModifiedBy>
  <cp:revision>1</cp:revision>
  <dcterms:created xsi:type="dcterms:W3CDTF">2019-09-22T12:20:15Z</dcterms:created>
  <dcterms:modified xsi:type="dcterms:W3CDTF">2019-09-22T12:28:16Z</dcterms:modified>
</cp:coreProperties>
</file>