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5" r:id="rId5"/>
    <p:sldId id="306" r:id="rId6"/>
    <p:sldId id="315" r:id="rId7"/>
    <p:sldId id="318" r:id="rId8"/>
    <p:sldId id="296" r:id="rId9"/>
    <p:sldId id="314" r:id="rId10"/>
    <p:sldId id="317" r:id="rId11"/>
    <p:sldId id="294" r:id="rId12"/>
    <p:sldId id="259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879" autoAdjust="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Oct 2023</a:t>
          </a: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/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2100" b="0" dirty="0">
              <a:latin typeface="Baskerville Old Face" panose="02020602080505020303" pitchFamily="18" charset="77"/>
              <a:ea typeface="Baskerville" panose="02020502070401020303" pitchFamily="18" charset="0"/>
            </a:rPr>
            <a:t>SSC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/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/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2016</a:t>
          </a: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/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/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2100" b="0" dirty="0">
              <a:latin typeface="Baskerville Old Face" panose="02020602080505020303" pitchFamily="18" charset="77"/>
              <a:ea typeface="Baskerville" panose="02020502070401020303" pitchFamily="18" charset="0"/>
            </a:rPr>
            <a:t>HSC</a:t>
          </a:r>
          <a:r>
            <a:rPr lang="en-US" sz="2000" b="0" dirty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/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/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2018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/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/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2100" b="0" i="0" u="none" dirty="0">
              <a:latin typeface="Baskerville Old Face" panose="02020602080505020303" pitchFamily="18" charset="77"/>
              <a:ea typeface="Baskerville" panose="02020502070401020303" pitchFamily="18" charset="0"/>
            </a:rPr>
            <a:t>B.COM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/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/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May 2021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/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/>
        </a:p>
      </dgm:t>
    </dgm:pt>
    <dgm:pt modelId="{8BAB5E6F-A65E-41DB-A296-0818B0E49F7C}">
      <dgm:prSet phldr="0" custT="1"/>
      <dgm:spPr/>
      <dgm:t>
        <a:bodyPr/>
        <a:lstStyle/>
        <a:p>
          <a:pPr>
            <a:defRPr b="1"/>
          </a:pPr>
          <a:r>
            <a:rPr lang="en-US" sz="2100" b="0" dirty="0">
              <a:latin typeface="Baskerville Old Face" panose="02020602080505020303" pitchFamily="18" charset="77"/>
              <a:ea typeface="Baskerville" panose="02020502070401020303" pitchFamily="18" charset="0"/>
            </a:rPr>
            <a:t>M.COM- banking /business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/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/>
        </a:p>
      </dgm:t>
    </dgm:pt>
    <dgm:pt modelId="{332BC85C-1CF3-4F8F-ACB7-5B6D53744AE1}">
      <dgm:prSet phldr="0" custT="1"/>
      <dgm:spPr/>
      <dgm:t>
        <a:bodyPr/>
        <a:lstStyle/>
        <a:p>
          <a:r>
            <a:rPr lang="en-US" sz="1600" b="0" i="0" dirty="0">
              <a:latin typeface="Gill Sans Nova Light" panose="020B0302020104020203" pitchFamily="34" charset="0"/>
              <a:cs typeface="Gill Sans Light" panose="020B0302020104020203" pitchFamily="34" charset="-79"/>
            </a:rPr>
            <a:t>May 2023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/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/>
        </a:p>
      </dgm:t>
    </dgm:pt>
    <dgm:pt modelId="{8B9AF88A-E1F7-4D3A-905F-87228D6A8655}">
      <dgm:prSet phldr="0" custT="1"/>
      <dgm:spPr/>
      <dgm:t>
        <a:bodyPr/>
        <a:lstStyle/>
        <a:p>
          <a:pPr>
            <a:defRPr b="1"/>
          </a:pPr>
          <a:r>
            <a:rPr lang="en-US" sz="2100" b="0" dirty="0">
              <a:latin typeface="Baskerville Old Face" panose="02020602080505020303" pitchFamily="18" charset="77"/>
              <a:ea typeface="Baskerville" panose="02020502070401020303" pitchFamily="18" charset="0"/>
            </a:rPr>
            <a:t>Software Testing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/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 custLinFactNeighborY="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/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/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 custScaleX="115035" custLinFactNeighborX="8743" custLinFactNeighborY="790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 custLinFactX="54179" custLinFactNeighborX="100000" custLinFactNeighborY="-28679"/>
      <dgm:spPr/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 custScaleX="79686" custLinFactNeighborX="9561" custLinFactNeighborY="-1179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 custLinFactX="700000" custLinFactNeighborX="778506" custLinFactNeighborY="277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659731"/>
          <a:ext cx="10242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103738" y="382503"/>
          <a:ext cx="244110" cy="24411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30857" y="409621"/>
          <a:ext cx="189873" cy="1898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398405" y="677170"/>
          <a:ext cx="281002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2016</a:t>
          </a:r>
        </a:p>
      </dsp:txBody>
      <dsp:txXfrm>
        <a:off x="398405" y="677170"/>
        <a:ext cx="2810027" cy="982560"/>
      </dsp:txXfrm>
    </dsp:sp>
    <dsp:sp modelId="{8E3FB235-DF38-476B-9A0E-B1E583D50944}">
      <dsp:nvSpPr>
        <dsp:cNvPr id="0" name=""/>
        <dsp:cNvSpPr/>
      </dsp:nvSpPr>
      <dsp:spPr>
        <a:xfrm>
          <a:off x="398405" y="331946"/>
          <a:ext cx="281002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3335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SSC</a:t>
          </a:r>
        </a:p>
      </dsp:txBody>
      <dsp:txXfrm>
        <a:off x="398405" y="331946"/>
        <a:ext cx="2810027" cy="345224"/>
      </dsp:txXfrm>
    </dsp:sp>
    <dsp:sp modelId="{9AA05CE5-209F-4AD9-BE2C-2A69F76DA8F4}">
      <dsp:nvSpPr>
        <dsp:cNvPr id="0" name=""/>
        <dsp:cNvSpPr/>
      </dsp:nvSpPr>
      <dsp:spPr>
        <a:xfrm>
          <a:off x="225793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94723" y="1628660"/>
          <a:ext cx="62140" cy="62140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91391" y="2692848"/>
          <a:ext cx="244110" cy="24411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818509" y="2719967"/>
          <a:ext cx="189873" cy="1898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86058" y="1659731"/>
          <a:ext cx="281002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2018</a:t>
          </a:r>
        </a:p>
      </dsp:txBody>
      <dsp:txXfrm>
        <a:off x="2086058" y="1659731"/>
        <a:ext cx="2810027" cy="982560"/>
      </dsp:txXfrm>
    </dsp:sp>
    <dsp:sp modelId="{223C5207-4FA2-4A6C-8F43-20BD55767C99}">
      <dsp:nvSpPr>
        <dsp:cNvPr id="0" name=""/>
        <dsp:cNvSpPr/>
      </dsp:nvSpPr>
      <dsp:spPr>
        <a:xfrm>
          <a:off x="2086058" y="2642291"/>
          <a:ext cx="281002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3335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HSC</a:t>
          </a:r>
          <a:r>
            <a:rPr lang="en-US" sz="2000" b="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 </a:t>
          </a:r>
        </a:p>
      </dsp:txBody>
      <dsp:txXfrm>
        <a:off x="2086058" y="2642291"/>
        <a:ext cx="2810027" cy="345224"/>
      </dsp:txXfrm>
    </dsp:sp>
    <dsp:sp modelId="{4FE5EB5D-4CEF-4D0D-9394-0534E61844BE}">
      <dsp:nvSpPr>
        <dsp:cNvPr id="0" name=""/>
        <dsp:cNvSpPr/>
      </dsp:nvSpPr>
      <dsp:spPr>
        <a:xfrm>
          <a:off x="1913446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82376" y="1628660"/>
          <a:ext cx="62140" cy="62140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79044" y="382503"/>
          <a:ext cx="244110" cy="24411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506162" y="409621"/>
          <a:ext cx="189873" cy="1898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773711" y="677170"/>
          <a:ext cx="281002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May 2021</a:t>
          </a:r>
        </a:p>
      </dsp:txBody>
      <dsp:txXfrm>
        <a:off x="3773711" y="677170"/>
        <a:ext cx="2810027" cy="982560"/>
      </dsp:txXfrm>
    </dsp:sp>
    <dsp:sp modelId="{2D6C7916-1130-46A8-833B-A6278CBD2192}">
      <dsp:nvSpPr>
        <dsp:cNvPr id="0" name=""/>
        <dsp:cNvSpPr/>
      </dsp:nvSpPr>
      <dsp:spPr>
        <a:xfrm>
          <a:off x="3773711" y="331946"/>
          <a:ext cx="281002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3335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i="0" u="none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B.COM</a:t>
          </a:r>
        </a:p>
      </dsp:txBody>
      <dsp:txXfrm>
        <a:off x="3773711" y="331946"/>
        <a:ext cx="2810027" cy="345224"/>
      </dsp:txXfrm>
    </dsp:sp>
    <dsp:sp modelId="{4D953791-5C2F-4A75-A8F4-6ED7EAB5E015}">
      <dsp:nvSpPr>
        <dsp:cNvPr id="0" name=""/>
        <dsp:cNvSpPr/>
      </dsp:nvSpPr>
      <dsp:spPr>
        <a:xfrm>
          <a:off x="3601099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70029" y="1628660"/>
          <a:ext cx="62140" cy="62140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6696" y="2692848"/>
          <a:ext cx="244110" cy="24411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193815" y="2719967"/>
          <a:ext cx="189873" cy="1898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495800" y="1687027"/>
          <a:ext cx="3232515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May 2023</a:t>
          </a:r>
        </a:p>
      </dsp:txBody>
      <dsp:txXfrm>
        <a:off x="5495800" y="1687027"/>
        <a:ext cx="3232515" cy="982560"/>
      </dsp:txXfrm>
    </dsp:sp>
    <dsp:sp modelId="{7C1E6B4A-59F7-4018-A403-E1CCAEE78BA1}">
      <dsp:nvSpPr>
        <dsp:cNvPr id="0" name=""/>
        <dsp:cNvSpPr/>
      </dsp:nvSpPr>
      <dsp:spPr>
        <a:xfrm>
          <a:off x="5495800" y="2669588"/>
          <a:ext cx="3232515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3335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M.COM- banking /business</a:t>
          </a:r>
        </a:p>
      </dsp:txBody>
      <dsp:txXfrm>
        <a:off x="5495800" y="2669588"/>
        <a:ext cx="3232515" cy="345224"/>
      </dsp:txXfrm>
    </dsp:sp>
    <dsp:sp modelId="{A03C5372-D306-43AC-B406-6F8183849431}">
      <dsp:nvSpPr>
        <dsp:cNvPr id="0" name=""/>
        <dsp:cNvSpPr/>
      </dsp:nvSpPr>
      <dsp:spPr>
        <a:xfrm>
          <a:off x="5288752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57681" y="1628660"/>
          <a:ext cx="62140" cy="62140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7386612" y="283496"/>
          <a:ext cx="244110" cy="24411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7413731" y="310614"/>
          <a:ext cx="189873" cy="1898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703098" y="673100"/>
          <a:ext cx="2239198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Gill Sans Nova Light" panose="020B0302020104020203" pitchFamily="34" charset="0"/>
              <a:cs typeface="Gill Sans Light" panose="020B0302020104020203" pitchFamily="34" charset="-79"/>
            </a:rPr>
            <a:t>Oct 2023</a:t>
          </a:r>
        </a:p>
      </dsp:txBody>
      <dsp:txXfrm>
        <a:off x="7703098" y="673100"/>
        <a:ext cx="2239198" cy="982560"/>
      </dsp:txXfrm>
    </dsp:sp>
    <dsp:sp modelId="{3FA5D5AE-9CAE-4D19-9765-BCEE62095312}">
      <dsp:nvSpPr>
        <dsp:cNvPr id="0" name=""/>
        <dsp:cNvSpPr/>
      </dsp:nvSpPr>
      <dsp:spPr>
        <a:xfrm>
          <a:off x="7703098" y="327876"/>
          <a:ext cx="2239198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3335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Software Testing</a:t>
          </a:r>
        </a:p>
      </dsp:txBody>
      <dsp:txXfrm>
        <a:off x="7703098" y="327876"/>
        <a:ext cx="2239198" cy="345224"/>
      </dsp:txXfrm>
    </dsp:sp>
    <dsp:sp modelId="{FE6CA7EB-68EC-4E76-9051-08C4CF370101}">
      <dsp:nvSpPr>
        <dsp:cNvPr id="0" name=""/>
        <dsp:cNvSpPr/>
      </dsp:nvSpPr>
      <dsp:spPr>
        <a:xfrm>
          <a:off x="7508666" y="704465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7477596" y="1655956"/>
          <a:ext cx="62140" cy="62140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oftwaredeColombia/certificaciones-c%C3%B3mo-est%C3%A1-avanzando-el-sector-ti-colombiano-20fdd622623c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6508" y="2356559"/>
            <a:ext cx="7063444" cy="1392481"/>
          </a:xfrm>
        </p:spPr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6147" y="3546507"/>
            <a:ext cx="3047727" cy="278605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Brush Script MT" panose="03060802040406070304" pitchFamily="66" charset="0"/>
              </a:rPr>
              <a:t>Sunil Kumar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584" y="2007108"/>
            <a:ext cx="3620706" cy="2843784"/>
          </a:xfrm>
        </p:spPr>
        <p:txBody>
          <a:bodyPr/>
          <a:lstStyle/>
          <a:p>
            <a:r>
              <a:rPr lang="en-US" dirty="0"/>
              <a:t>Sunil Suthar</a:t>
            </a:r>
          </a:p>
          <a:p>
            <a:r>
              <a:rPr lang="en-US" dirty="0"/>
              <a:t>sunilsuthar9825@gmail.com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329918" cy="2507094"/>
          </a:xfrm>
        </p:spPr>
        <p:txBody>
          <a:bodyPr/>
          <a:lstStyle/>
          <a:p>
            <a:r>
              <a:rPr lang="en-US" sz="2200" dirty="0">
                <a:latin typeface="Harrington" panose="04040505050A02020702" pitchFamily="82" charset="0"/>
              </a:rPr>
              <a:t>I’m Sunil Kumar. I am from </a:t>
            </a:r>
            <a:r>
              <a:rPr lang="en-US" sz="2200" dirty="0" err="1">
                <a:latin typeface="Harrington" panose="04040505050A02020702" pitchFamily="82" charset="0"/>
              </a:rPr>
              <a:t>jalore</a:t>
            </a:r>
            <a:endParaRPr lang="en-US" sz="2200" dirty="0">
              <a:latin typeface="Harrington" panose="04040505050A02020702" pitchFamily="82" charset="0"/>
            </a:endParaRPr>
          </a:p>
          <a:p>
            <a:r>
              <a:rPr lang="en-US" sz="2200" dirty="0">
                <a:latin typeface="Harrington" panose="04040505050A02020702" pitchFamily="82" charset="0"/>
              </a:rPr>
              <a:t> Rajasthan and currently living in Ahmedabad.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Self intro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</a:rPr>
              <a:t>Education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Self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Diagram 2" descr="Timeline">
            <a:extLst>
              <a:ext uri="{FF2B5EF4-FFF2-40B4-BE49-F238E27FC236}">
                <a16:creationId xmlns:a16="http://schemas.microsoft.com/office/drawing/2014/main" id="{1A75E301-F81B-604F-0C9B-A25BF04F06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34220714"/>
              </p:ext>
            </p:extLst>
          </p:nvPr>
        </p:nvGraphicFramePr>
        <p:xfrm>
          <a:off x="865542" y="2928512"/>
          <a:ext cx="10242550" cy="33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F4D663-AEB5-BA68-5A23-BA0AB7E2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912" y="2176966"/>
            <a:ext cx="8705088" cy="2002536"/>
          </a:xfrm>
        </p:spPr>
        <p:txBody>
          <a:bodyPr/>
          <a:lstStyle/>
          <a:p>
            <a:r>
              <a:rPr lang="en-US" u="sng" dirty="0"/>
              <a:t>Certificate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9D5C3C-D397-9E85-655C-C3351DBB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9439" y="4350173"/>
            <a:ext cx="8705089" cy="65416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OFFICE SPECIALIST</a:t>
            </a:r>
          </a:p>
          <a:p>
            <a:r>
              <a:rPr lang="en-US" dirty="0"/>
              <a:t>2018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2E22A-5F72-0A77-C0A0-C7D387587A0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6A19-A5B4-A2FF-7BC1-32061560BC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7C80C4-F607-A8F9-4C0C-51925C780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361" y="2033179"/>
            <a:ext cx="2644078" cy="26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8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I am…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2216" y="1180804"/>
            <a:ext cx="4602298" cy="47423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10" y="2412152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Disciplined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Honest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Respectful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Calm </a:t>
            </a:r>
          </a:p>
          <a:p>
            <a:r>
              <a:rPr lang="en-US" dirty="0">
                <a:latin typeface="Gill Sans Nova Light" panose="020B0302020104020203" pitchFamily="34" charset="0"/>
                <a:cs typeface="Calibri"/>
              </a:rPr>
              <a:t>Friendly </a:t>
            </a:r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Self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1257" y="1923483"/>
            <a:ext cx="941832" cy="1936750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641" y="3534770"/>
            <a:ext cx="2596534" cy="872638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Playing Cricket</a:t>
            </a:r>
            <a:endParaRPr lang="en-US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0446" y="2568512"/>
            <a:ext cx="945473" cy="1936750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086BC-1FFF-AF3C-C0B8-7D5FDE29AE5F}"/>
              </a:ext>
            </a:extLst>
          </p:cNvPr>
          <p:cNvSpPr txBox="1"/>
          <p:nvPr/>
        </p:nvSpPr>
        <p:spPr>
          <a:xfrm>
            <a:off x="3750499" y="3763837"/>
            <a:ext cx="1961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Reading Books</a:t>
            </a:r>
            <a:endParaRPr lang="en-US" sz="2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F04BE-F5C7-FC95-FC0E-201D5401B297}"/>
              </a:ext>
            </a:extLst>
          </p:cNvPr>
          <p:cNvSpPr txBox="1"/>
          <p:nvPr/>
        </p:nvSpPr>
        <p:spPr>
          <a:xfrm>
            <a:off x="6543124" y="3763838"/>
            <a:ext cx="2454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Listening Music</a:t>
            </a:r>
            <a:endParaRPr lang="en-US" sz="2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3912D-D676-70FC-09E1-C4728BB84742}"/>
              </a:ext>
            </a:extLst>
          </p:cNvPr>
          <p:cNvSpPr txBox="1"/>
          <p:nvPr/>
        </p:nvSpPr>
        <p:spPr>
          <a:xfrm>
            <a:off x="9288507" y="3763837"/>
            <a:ext cx="2454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Playing Chess</a:t>
            </a:r>
            <a:endParaRPr lang="en-US" sz="24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655A-B7DA-303E-027A-A23966C4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5" y="2190581"/>
            <a:ext cx="8705088" cy="2002536"/>
          </a:xfrm>
        </p:spPr>
        <p:txBody>
          <a:bodyPr/>
          <a:lstStyle/>
          <a:p>
            <a:r>
              <a:rPr lang="en-US" dirty="0"/>
              <a:t>Dislikes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FD02E60-5B57-DCD0-D6E2-2C0F26BC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4416" y="3496916"/>
            <a:ext cx="2596534" cy="1196975"/>
          </a:xfrm>
        </p:spPr>
        <p:txBody>
          <a:bodyPr/>
          <a:lstStyle/>
          <a:p>
            <a:r>
              <a:rPr lang="en-US" dirty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Arguments</a:t>
            </a:r>
            <a:endParaRPr lang="en-US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F53480F-883B-8C9A-C571-5CA766117671}"/>
              </a:ext>
            </a:extLst>
          </p:cNvPr>
          <p:cNvSpPr txBox="1">
            <a:spLocks/>
          </p:cNvSpPr>
          <p:nvPr/>
        </p:nvSpPr>
        <p:spPr>
          <a:xfrm>
            <a:off x="4756983" y="3503311"/>
            <a:ext cx="2596534" cy="1248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Noise</a:t>
            </a:r>
            <a:endParaRPr lang="en-US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5296D2-12CB-A53F-9E4A-771DD94B6146}"/>
              </a:ext>
            </a:extLst>
          </p:cNvPr>
          <p:cNvSpPr txBox="1">
            <a:spLocks/>
          </p:cNvSpPr>
          <p:nvPr/>
        </p:nvSpPr>
        <p:spPr>
          <a:xfrm>
            <a:off x="7680153" y="3594629"/>
            <a:ext cx="2596534" cy="119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chemeClr val="tx2">
                      <a:lumMod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Doing Nothing</a:t>
            </a:r>
            <a:endParaRPr lang="en-US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684D1B3-F2DB-AAC7-BACE-04D71D271BB0}"/>
              </a:ext>
            </a:extLst>
          </p:cNvPr>
          <p:cNvSpPr txBox="1">
            <a:spLocks/>
          </p:cNvSpPr>
          <p:nvPr/>
        </p:nvSpPr>
        <p:spPr>
          <a:xfrm>
            <a:off x="9039365" y="3594629"/>
            <a:ext cx="2596534" cy="119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48EC6-76ED-4341-EF8F-F38DB9067A98}"/>
              </a:ext>
            </a:extLst>
          </p:cNvPr>
          <p:cNvSpPr txBox="1">
            <a:spLocks/>
          </p:cNvSpPr>
          <p:nvPr/>
        </p:nvSpPr>
        <p:spPr>
          <a:xfrm>
            <a:off x="4265754" y="1689807"/>
            <a:ext cx="941832" cy="1936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40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479EC1-C105-263A-A33E-72BF4A5674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67024" y="2324283"/>
            <a:ext cx="945473" cy="1936750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8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718" y="1610436"/>
            <a:ext cx="3922776" cy="427372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SWOT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332" y="2054479"/>
            <a:ext cx="5065776" cy="1554480"/>
          </a:xfrm>
        </p:spPr>
        <p:txBody>
          <a:bodyPr>
            <a:normAutofit/>
          </a:bodyPr>
          <a:lstStyle/>
          <a:p>
            <a:r>
              <a:rPr lang="en-US" sz="2000" dirty="0"/>
              <a:t>Time punctuality</a:t>
            </a:r>
          </a:p>
          <a:p>
            <a:r>
              <a:rPr lang="en-US" sz="2000" dirty="0"/>
              <a:t>Team Work</a:t>
            </a:r>
          </a:p>
          <a:p>
            <a:r>
              <a:rPr lang="en-US" sz="2000" dirty="0"/>
              <a:t>Problem Solving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Too Focused</a:t>
            </a:r>
          </a:p>
          <a:p>
            <a:r>
              <a:rPr lang="en-US" sz="2000" dirty="0"/>
              <a:t>Overthinking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Self Intro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B12976-9D68-5F0C-069B-130F5F16BCFE}"/>
              </a:ext>
            </a:extLst>
          </p:cNvPr>
          <p:cNvSpPr txBox="1">
            <a:spLocks/>
          </p:cNvSpPr>
          <p:nvPr/>
        </p:nvSpPr>
        <p:spPr>
          <a:xfrm>
            <a:off x="6381052" y="3818890"/>
            <a:ext cx="4974336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95" y="3636446"/>
            <a:ext cx="9884664" cy="7315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Always believe that something is wonderful about to happen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{BBF30CB2-E157-4A21-8F1B-FC210926DC51}tf56410444_win32</Template>
  <TotalTime>156</TotalTime>
  <Words>122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Baskerville</vt:lpstr>
      <vt:lpstr>Baskerville Old Face</vt:lpstr>
      <vt:lpstr>Brush Script MT</vt:lpstr>
      <vt:lpstr>Calibri</vt:lpstr>
      <vt:lpstr>Gill Sans Light</vt:lpstr>
      <vt:lpstr>Gill Sans Nova</vt:lpstr>
      <vt:lpstr>Gill Sans Nova Light</vt:lpstr>
      <vt:lpstr>Harrington</vt:lpstr>
      <vt:lpstr>Office Theme</vt:lpstr>
      <vt:lpstr>Self Introduction</vt:lpstr>
      <vt:lpstr>About Me</vt:lpstr>
      <vt:lpstr>Education </vt:lpstr>
      <vt:lpstr>Certificate</vt:lpstr>
      <vt:lpstr>I am…</vt:lpstr>
      <vt:lpstr>Likes </vt:lpstr>
      <vt:lpstr>Dislikes</vt:lpstr>
      <vt:lpstr>Strengths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TEST</dc:creator>
  <cp:lastModifiedBy>TEST</cp:lastModifiedBy>
  <cp:revision>4</cp:revision>
  <dcterms:created xsi:type="dcterms:W3CDTF">2023-10-28T05:00:09Z</dcterms:created>
  <dcterms:modified xsi:type="dcterms:W3CDTF">2023-10-28T09:02:29Z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