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8"/>
  </p:notesMasterIdLst>
  <p:handoutMasterIdLst>
    <p:handoutMasterId r:id="rId19"/>
  </p:handoutMasterIdLst>
  <p:sldIdLst>
    <p:sldId id="266" r:id="rId5"/>
    <p:sldId id="336" r:id="rId6"/>
    <p:sldId id="337" r:id="rId7"/>
    <p:sldId id="347" r:id="rId8"/>
    <p:sldId id="340" r:id="rId9"/>
    <p:sldId id="261" r:id="rId10"/>
    <p:sldId id="343" r:id="rId11"/>
    <p:sldId id="264" r:id="rId12"/>
    <p:sldId id="344" r:id="rId13"/>
    <p:sldId id="345" r:id="rId14"/>
    <p:sldId id="346" r:id="rId15"/>
    <p:sldId id="348" r:id="rId16"/>
    <p:sldId id="34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4E01D8-DCE7-4C79-B2AE-954C50C7F3A3}" v="106" dt="2023-05-25T06:08:36.6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5934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058C4D-580D-44C0-8942-69EA205DDEE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10629CB-91EE-4CD1-9101-22A8817AF6B2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A user management website with OTP authentication is a secure and efficient way to manage user access to a system or application. </a:t>
          </a:r>
          <a:endParaRPr lang="en-US" dirty="0">
            <a:solidFill>
              <a:schemeClr val="tx1"/>
            </a:solidFill>
          </a:endParaRPr>
        </a:p>
      </dgm:t>
    </dgm:pt>
    <dgm:pt modelId="{802754AE-AA03-4D33-9A7D-A4B84BDCF66C}" type="parTrans" cxnId="{58002CD4-542B-476C-8E58-817E73EC59A2}">
      <dgm:prSet/>
      <dgm:spPr/>
      <dgm:t>
        <a:bodyPr/>
        <a:lstStyle/>
        <a:p>
          <a:endParaRPr lang="en-US"/>
        </a:p>
      </dgm:t>
    </dgm:pt>
    <dgm:pt modelId="{8CEC72F9-840B-439D-9435-F246C5667405}" type="sibTrans" cxnId="{58002CD4-542B-476C-8E58-817E73EC59A2}">
      <dgm:prSet/>
      <dgm:spPr/>
      <dgm:t>
        <a:bodyPr/>
        <a:lstStyle/>
        <a:p>
          <a:endParaRPr lang="en-US"/>
        </a:p>
      </dgm:t>
    </dgm:pt>
    <dgm:pt modelId="{E224939A-4FC8-419C-8704-036B01B22B1D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The website allows users to create accounts, update personal information, and manage their access permissions.</a:t>
          </a:r>
          <a:endParaRPr lang="en-US" dirty="0">
            <a:solidFill>
              <a:schemeClr val="tx1"/>
            </a:solidFill>
          </a:endParaRPr>
        </a:p>
      </dgm:t>
    </dgm:pt>
    <dgm:pt modelId="{1ED5278C-F890-4221-BF18-3F737D8E658E}" type="parTrans" cxnId="{D8075118-A4F4-4817-BA3D-7B273B20EFD1}">
      <dgm:prSet/>
      <dgm:spPr/>
      <dgm:t>
        <a:bodyPr/>
        <a:lstStyle/>
        <a:p>
          <a:endParaRPr lang="en-US"/>
        </a:p>
      </dgm:t>
    </dgm:pt>
    <dgm:pt modelId="{0F63D67F-2C0A-45B6-935F-1D7D1EBCBBF7}" type="sibTrans" cxnId="{D8075118-A4F4-4817-BA3D-7B273B20EFD1}">
      <dgm:prSet/>
      <dgm:spPr/>
      <dgm:t>
        <a:bodyPr/>
        <a:lstStyle/>
        <a:p>
          <a:endParaRPr lang="en-US"/>
        </a:p>
      </dgm:t>
    </dgm:pt>
    <dgm:pt modelId="{B0A4D04F-AA28-4CE9-B3B8-52D65AD99EA7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OTP authentication adds an additional layer of security to the login process by requiring users to enter a one-time code sent to their registered phone number or email address.</a:t>
          </a:r>
          <a:endParaRPr lang="en-US" dirty="0">
            <a:solidFill>
              <a:schemeClr val="tx1"/>
            </a:solidFill>
          </a:endParaRPr>
        </a:p>
      </dgm:t>
    </dgm:pt>
    <dgm:pt modelId="{4C1945FE-207D-4531-B6BE-BC6B964D3ED6}" type="parTrans" cxnId="{94348D5B-0D56-4552-B03D-51DE8E5C9DBF}">
      <dgm:prSet/>
      <dgm:spPr/>
      <dgm:t>
        <a:bodyPr/>
        <a:lstStyle/>
        <a:p>
          <a:endParaRPr lang="en-US"/>
        </a:p>
      </dgm:t>
    </dgm:pt>
    <dgm:pt modelId="{59C38BAB-232C-4A72-9D1E-1B82A2DEB43E}" type="sibTrans" cxnId="{94348D5B-0D56-4552-B03D-51DE8E5C9DBF}">
      <dgm:prSet/>
      <dgm:spPr/>
      <dgm:t>
        <a:bodyPr/>
        <a:lstStyle/>
        <a:p>
          <a:endParaRPr lang="en-US"/>
        </a:p>
      </dgm:t>
    </dgm:pt>
    <dgm:pt modelId="{5D672A38-C7FA-4258-A711-922244427295}" type="pres">
      <dgm:prSet presAssocID="{58058C4D-580D-44C0-8942-69EA205DDEE9}" presName="linear" presStyleCnt="0">
        <dgm:presLayoutVars>
          <dgm:animLvl val="lvl"/>
          <dgm:resizeHandles val="exact"/>
        </dgm:presLayoutVars>
      </dgm:prSet>
      <dgm:spPr/>
    </dgm:pt>
    <dgm:pt modelId="{7D12510A-D787-40E9-A2AD-CA0F94E9849A}" type="pres">
      <dgm:prSet presAssocID="{010629CB-91EE-4CD1-9101-22A8817AF6B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F0A3D71-7EBA-4CD7-8A2A-236B2FE7EDE8}" type="pres">
      <dgm:prSet presAssocID="{8CEC72F9-840B-439D-9435-F246C5667405}" presName="spacer" presStyleCnt="0"/>
      <dgm:spPr/>
    </dgm:pt>
    <dgm:pt modelId="{8D29993A-8BC2-48E9-9129-9FF4A7B7FC04}" type="pres">
      <dgm:prSet presAssocID="{E224939A-4FC8-419C-8704-036B01B22B1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0E9F786-EB76-420D-ADCA-B605520132F1}" type="pres">
      <dgm:prSet presAssocID="{0F63D67F-2C0A-45B6-935F-1D7D1EBCBBF7}" presName="spacer" presStyleCnt="0"/>
      <dgm:spPr/>
    </dgm:pt>
    <dgm:pt modelId="{2AC9603E-A843-4382-B891-D3280D359024}" type="pres">
      <dgm:prSet presAssocID="{B0A4D04F-AA28-4CE9-B3B8-52D65AD99EA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4C50F10-949C-4BDE-83AE-4FEEF1BD8B16}" type="presOf" srcId="{B0A4D04F-AA28-4CE9-B3B8-52D65AD99EA7}" destId="{2AC9603E-A843-4382-B891-D3280D359024}" srcOrd="0" destOrd="0" presId="urn:microsoft.com/office/officeart/2005/8/layout/vList2"/>
    <dgm:cxn modelId="{D8075118-A4F4-4817-BA3D-7B273B20EFD1}" srcId="{58058C4D-580D-44C0-8942-69EA205DDEE9}" destId="{E224939A-4FC8-419C-8704-036B01B22B1D}" srcOrd="1" destOrd="0" parTransId="{1ED5278C-F890-4221-BF18-3F737D8E658E}" sibTransId="{0F63D67F-2C0A-45B6-935F-1D7D1EBCBBF7}"/>
    <dgm:cxn modelId="{94348D5B-0D56-4552-B03D-51DE8E5C9DBF}" srcId="{58058C4D-580D-44C0-8942-69EA205DDEE9}" destId="{B0A4D04F-AA28-4CE9-B3B8-52D65AD99EA7}" srcOrd="2" destOrd="0" parTransId="{4C1945FE-207D-4531-B6BE-BC6B964D3ED6}" sibTransId="{59C38BAB-232C-4A72-9D1E-1B82A2DEB43E}"/>
    <dgm:cxn modelId="{17AB8A7A-A0AE-44F7-8993-631223AC7AB9}" type="presOf" srcId="{58058C4D-580D-44C0-8942-69EA205DDEE9}" destId="{5D672A38-C7FA-4258-A711-922244427295}" srcOrd="0" destOrd="0" presId="urn:microsoft.com/office/officeart/2005/8/layout/vList2"/>
    <dgm:cxn modelId="{6907F3A3-D695-494E-B2C5-56B6162B8C99}" type="presOf" srcId="{010629CB-91EE-4CD1-9101-22A8817AF6B2}" destId="{7D12510A-D787-40E9-A2AD-CA0F94E9849A}" srcOrd="0" destOrd="0" presId="urn:microsoft.com/office/officeart/2005/8/layout/vList2"/>
    <dgm:cxn modelId="{25FC3DD2-58BC-4742-80A9-9723ADA6BBDE}" type="presOf" srcId="{E224939A-4FC8-419C-8704-036B01B22B1D}" destId="{8D29993A-8BC2-48E9-9129-9FF4A7B7FC04}" srcOrd="0" destOrd="0" presId="urn:microsoft.com/office/officeart/2005/8/layout/vList2"/>
    <dgm:cxn modelId="{58002CD4-542B-476C-8E58-817E73EC59A2}" srcId="{58058C4D-580D-44C0-8942-69EA205DDEE9}" destId="{010629CB-91EE-4CD1-9101-22A8817AF6B2}" srcOrd="0" destOrd="0" parTransId="{802754AE-AA03-4D33-9A7D-A4B84BDCF66C}" sibTransId="{8CEC72F9-840B-439D-9435-F246C5667405}"/>
    <dgm:cxn modelId="{EC538DB2-DD30-428B-BFEC-F5190E6BF7DC}" type="presParOf" srcId="{5D672A38-C7FA-4258-A711-922244427295}" destId="{7D12510A-D787-40E9-A2AD-CA0F94E9849A}" srcOrd="0" destOrd="0" presId="urn:microsoft.com/office/officeart/2005/8/layout/vList2"/>
    <dgm:cxn modelId="{8502047A-76C9-4272-AEC1-D62C66A4FA62}" type="presParOf" srcId="{5D672A38-C7FA-4258-A711-922244427295}" destId="{2F0A3D71-7EBA-4CD7-8A2A-236B2FE7EDE8}" srcOrd="1" destOrd="0" presId="urn:microsoft.com/office/officeart/2005/8/layout/vList2"/>
    <dgm:cxn modelId="{CF513F08-C091-4583-9906-F89917A38CF1}" type="presParOf" srcId="{5D672A38-C7FA-4258-A711-922244427295}" destId="{8D29993A-8BC2-48E9-9129-9FF4A7B7FC04}" srcOrd="2" destOrd="0" presId="urn:microsoft.com/office/officeart/2005/8/layout/vList2"/>
    <dgm:cxn modelId="{CE8EA21B-A223-4A45-B216-25AB7D3B4A15}" type="presParOf" srcId="{5D672A38-C7FA-4258-A711-922244427295}" destId="{B0E9F786-EB76-420D-ADCA-B605520132F1}" srcOrd="3" destOrd="0" presId="urn:microsoft.com/office/officeart/2005/8/layout/vList2"/>
    <dgm:cxn modelId="{94B585BF-1DE6-4492-88A2-F9522AE4E33E}" type="presParOf" srcId="{5D672A38-C7FA-4258-A711-922244427295}" destId="{2AC9603E-A843-4382-B891-D3280D35902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F8844F-C86B-48B9-AB9E-DAC2C64A028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C6C8756-6F01-4791-B6A3-43495C8A8C9D}">
      <dgm:prSet/>
      <dgm:spPr/>
      <dgm:t>
        <a:bodyPr/>
        <a:lstStyle/>
        <a:p>
          <a:r>
            <a:rPr lang="en-US" b="0" i="0" dirty="0"/>
            <a:t>Secure user authentication: OTP authentication helps to ensure that only authorized users can access the system or application.</a:t>
          </a:r>
          <a:endParaRPr lang="en-US" dirty="0"/>
        </a:p>
      </dgm:t>
    </dgm:pt>
    <dgm:pt modelId="{7646C6C6-E190-483E-8ACC-60B782D9BF00}" type="parTrans" cxnId="{E5371BD5-B4E0-42B9-8759-1372E2E50563}">
      <dgm:prSet/>
      <dgm:spPr/>
      <dgm:t>
        <a:bodyPr/>
        <a:lstStyle/>
        <a:p>
          <a:endParaRPr lang="en-US"/>
        </a:p>
      </dgm:t>
    </dgm:pt>
    <dgm:pt modelId="{9484E35A-BE77-4BB9-A01E-8D0D4DD71BBB}" type="sibTrans" cxnId="{E5371BD5-B4E0-42B9-8759-1372E2E50563}">
      <dgm:prSet/>
      <dgm:spPr/>
      <dgm:t>
        <a:bodyPr/>
        <a:lstStyle/>
        <a:p>
          <a:endParaRPr lang="en-US"/>
        </a:p>
      </dgm:t>
    </dgm:pt>
    <dgm:pt modelId="{3A432BAE-52E2-4C42-928D-18452874DCB5}">
      <dgm:prSet/>
      <dgm:spPr/>
      <dgm:t>
        <a:bodyPr/>
        <a:lstStyle/>
        <a:p>
          <a:r>
            <a:rPr lang="en-US" b="0" i="0"/>
            <a:t>User account management: The website should allow users to create and manage their accounts.</a:t>
          </a:r>
          <a:endParaRPr lang="en-US"/>
        </a:p>
      </dgm:t>
    </dgm:pt>
    <dgm:pt modelId="{9622DB0C-B6EF-4CF3-AE97-48CB7CEE45AD}" type="parTrans" cxnId="{B3C8FF51-0B8F-40D5-AA40-4F40BEA743C3}">
      <dgm:prSet/>
      <dgm:spPr/>
      <dgm:t>
        <a:bodyPr/>
        <a:lstStyle/>
        <a:p>
          <a:endParaRPr lang="en-US"/>
        </a:p>
      </dgm:t>
    </dgm:pt>
    <dgm:pt modelId="{D2513DC5-E23E-4C7B-96C3-1247B8764733}" type="sibTrans" cxnId="{B3C8FF51-0B8F-40D5-AA40-4F40BEA743C3}">
      <dgm:prSet/>
      <dgm:spPr/>
      <dgm:t>
        <a:bodyPr/>
        <a:lstStyle/>
        <a:p>
          <a:endParaRPr lang="en-US"/>
        </a:p>
      </dgm:t>
    </dgm:pt>
    <dgm:pt modelId="{8A1590CE-C9FD-4E80-B2B7-DE1DF5FAB3DF}">
      <dgm:prSet/>
      <dgm:spPr/>
      <dgm:t>
        <a:bodyPr/>
        <a:lstStyle/>
        <a:p>
          <a:r>
            <a:rPr lang="en-US" b="0" i="0" dirty="0"/>
            <a:t>To enhance knowledge in HTML , CSS , Node-</a:t>
          </a:r>
          <a:r>
            <a:rPr lang="en-US" b="0" i="0" dirty="0" err="1"/>
            <a:t>js</a:t>
          </a:r>
          <a:r>
            <a:rPr lang="en-US" b="0" i="0" dirty="0"/>
            <a:t>, JS , MYSQL</a:t>
          </a:r>
          <a:endParaRPr lang="en-US" dirty="0"/>
        </a:p>
      </dgm:t>
    </dgm:pt>
    <dgm:pt modelId="{1EED5699-4201-443A-B2CB-FB48003E17EE}" type="parTrans" cxnId="{4359D128-ECBD-4D46-A28B-AA2BEFDB199E}">
      <dgm:prSet/>
      <dgm:spPr/>
      <dgm:t>
        <a:bodyPr/>
        <a:lstStyle/>
        <a:p>
          <a:endParaRPr lang="en-US"/>
        </a:p>
      </dgm:t>
    </dgm:pt>
    <dgm:pt modelId="{3249A698-D41F-421C-ACB8-87FDE57DF3EB}" type="sibTrans" cxnId="{4359D128-ECBD-4D46-A28B-AA2BEFDB199E}">
      <dgm:prSet/>
      <dgm:spPr/>
      <dgm:t>
        <a:bodyPr/>
        <a:lstStyle/>
        <a:p>
          <a:endParaRPr lang="en-US"/>
        </a:p>
      </dgm:t>
    </dgm:pt>
    <dgm:pt modelId="{551257E3-95E1-4015-A494-460B0C7F428A}" type="pres">
      <dgm:prSet presAssocID="{B1F8844F-C86B-48B9-AB9E-DAC2C64A028C}" presName="vert0" presStyleCnt="0">
        <dgm:presLayoutVars>
          <dgm:dir/>
          <dgm:animOne val="branch"/>
          <dgm:animLvl val="lvl"/>
        </dgm:presLayoutVars>
      </dgm:prSet>
      <dgm:spPr/>
    </dgm:pt>
    <dgm:pt modelId="{732DDD96-18D6-44AD-97EF-67DEC8AA6528}" type="pres">
      <dgm:prSet presAssocID="{5C6C8756-6F01-4791-B6A3-43495C8A8C9D}" presName="thickLine" presStyleLbl="alignNode1" presStyleIdx="0" presStyleCnt="3"/>
      <dgm:spPr/>
    </dgm:pt>
    <dgm:pt modelId="{136001FA-B62F-44F5-A237-24B6F4322AE3}" type="pres">
      <dgm:prSet presAssocID="{5C6C8756-6F01-4791-B6A3-43495C8A8C9D}" presName="horz1" presStyleCnt="0"/>
      <dgm:spPr/>
    </dgm:pt>
    <dgm:pt modelId="{999C1EFB-987B-4C69-93B6-1373EA989A15}" type="pres">
      <dgm:prSet presAssocID="{5C6C8756-6F01-4791-B6A3-43495C8A8C9D}" presName="tx1" presStyleLbl="revTx" presStyleIdx="0" presStyleCnt="3"/>
      <dgm:spPr/>
    </dgm:pt>
    <dgm:pt modelId="{C49B0FC0-8A70-465C-A449-18565DF3486A}" type="pres">
      <dgm:prSet presAssocID="{5C6C8756-6F01-4791-B6A3-43495C8A8C9D}" presName="vert1" presStyleCnt="0"/>
      <dgm:spPr/>
    </dgm:pt>
    <dgm:pt modelId="{9A20F911-B34D-4D0E-A7D1-6B5A8F383624}" type="pres">
      <dgm:prSet presAssocID="{3A432BAE-52E2-4C42-928D-18452874DCB5}" presName="thickLine" presStyleLbl="alignNode1" presStyleIdx="1" presStyleCnt="3"/>
      <dgm:spPr/>
    </dgm:pt>
    <dgm:pt modelId="{2FD3F3AB-E69F-4991-A79E-2794EDAB20E7}" type="pres">
      <dgm:prSet presAssocID="{3A432BAE-52E2-4C42-928D-18452874DCB5}" presName="horz1" presStyleCnt="0"/>
      <dgm:spPr/>
    </dgm:pt>
    <dgm:pt modelId="{08A1E2F1-096C-4314-91B2-E1E3FBF41683}" type="pres">
      <dgm:prSet presAssocID="{3A432BAE-52E2-4C42-928D-18452874DCB5}" presName="tx1" presStyleLbl="revTx" presStyleIdx="1" presStyleCnt="3"/>
      <dgm:spPr/>
    </dgm:pt>
    <dgm:pt modelId="{04B6C318-C200-4CD6-84EE-8DFCED784137}" type="pres">
      <dgm:prSet presAssocID="{3A432BAE-52E2-4C42-928D-18452874DCB5}" presName="vert1" presStyleCnt="0"/>
      <dgm:spPr/>
    </dgm:pt>
    <dgm:pt modelId="{278F610E-614F-4C2C-8CD7-7370FC085B75}" type="pres">
      <dgm:prSet presAssocID="{8A1590CE-C9FD-4E80-B2B7-DE1DF5FAB3DF}" presName="thickLine" presStyleLbl="alignNode1" presStyleIdx="2" presStyleCnt="3"/>
      <dgm:spPr/>
    </dgm:pt>
    <dgm:pt modelId="{14AEB05B-71DD-49AD-BB52-CF38F20B6DFB}" type="pres">
      <dgm:prSet presAssocID="{8A1590CE-C9FD-4E80-B2B7-DE1DF5FAB3DF}" presName="horz1" presStyleCnt="0"/>
      <dgm:spPr/>
    </dgm:pt>
    <dgm:pt modelId="{ABA03C2E-83BC-4565-96DF-5DD31AA0BAFC}" type="pres">
      <dgm:prSet presAssocID="{8A1590CE-C9FD-4E80-B2B7-DE1DF5FAB3DF}" presName="tx1" presStyleLbl="revTx" presStyleIdx="2" presStyleCnt="3"/>
      <dgm:spPr/>
    </dgm:pt>
    <dgm:pt modelId="{5D6976C0-965D-44B3-89EE-8FD5A168E3F3}" type="pres">
      <dgm:prSet presAssocID="{8A1590CE-C9FD-4E80-B2B7-DE1DF5FAB3DF}" presName="vert1" presStyleCnt="0"/>
      <dgm:spPr/>
    </dgm:pt>
  </dgm:ptLst>
  <dgm:cxnLst>
    <dgm:cxn modelId="{4359D128-ECBD-4D46-A28B-AA2BEFDB199E}" srcId="{B1F8844F-C86B-48B9-AB9E-DAC2C64A028C}" destId="{8A1590CE-C9FD-4E80-B2B7-DE1DF5FAB3DF}" srcOrd="2" destOrd="0" parTransId="{1EED5699-4201-443A-B2CB-FB48003E17EE}" sibTransId="{3249A698-D41F-421C-ACB8-87FDE57DF3EB}"/>
    <dgm:cxn modelId="{52A5C52F-D1C2-4B49-8DC7-3296F883FB66}" type="presOf" srcId="{B1F8844F-C86B-48B9-AB9E-DAC2C64A028C}" destId="{551257E3-95E1-4015-A494-460B0C7F428A}" srcOrd="0" destOrd="0" presId="urn:microsoft.com/office/officeart/2008/layout/LinedList"/>
    <dgm:cxn modelId="{9AEAA140-1303-4651-96DD-6FC4A4F18C8E}" type="presOf" srcId="{8A1590CE-C9FD-4E80-B2B7-DE1DF5FAB3DF}" destId="{ABA03C2E-83BC-4565-96DF-5DD31AA0BAFC}" srcOrd="0" destOrd="0" presId="urn:microsoft.com/office/officeart/2008/layout/LinedList"/>
    <dgm:cxn modelId="{B3C8FF51-0B8F-40D5-AA40-4F40BEA743C3}" srcId="{B1F8844F-C86B-48B9-AB9E-DAC2C64A028C}" destId="{3A432BAE-52E2-4C42-928D-18452874DCB5}" srcOrd="1" destOrd="0" parTransId="{9622DB0C-B6EF-4CF3-AE97-48CB7CEE45AD}" sibTransId="{D2513DC5-E23E-4C7B-96C3-1247B8764733}"/>
    <dgm:cxn modelId="{2A09CDC2-593D-44A1-A727-3F107A2CE9E2}" type="presOf" srcId="{3A432BAE-52E2-4C42-928D-18452874DCB5}" destId="{08A1E2F1-096C-4314-91B2-E1E3FBF41683}" srcOrd="0" destOrd="0" presId="urn:microsoft.com/office/officeart/2008/layout/LinedList"/>
    <dgm:cxn modelId="{E5371BD5-B4E0-42B9-8759-1372E2E50563}" srcId="{B1F8844F-C86B-48B9-AB9E-DAC2C64A028C}" destId="{5C6C8756-6F01-4791-B6A3-43495C8A8C9D}" srcOrd="0" destOrd="0" parTransId="{7646C6C6-E190-483E-8ACC-60B782D9BF00}" sibTransId="{9484E35A-BE77-4BB9-A01E-8D0D4DD71BBB}"/>
    <dgm:cxn modelId="{AC74A3EC-3CC8-4A44-8D84-14FF66345AE9}" type="presOf" srcId="{5C6C8756-6F01-4791-B6A3-43495C8A8C9D}" destId="{999C1EFB-987B-4C69-93B6-1373EA989A15}" srcOrd="0" destOrd="0" presId="urn:microsoft.com/office/officeart/2008/layout/LinedList"/>
    <dgm:cxn modelId="{2121BF51-D7AC-410D-9166-1D15BA332D70}" type="presParOf" srcId="{551257E3-95E1-4015-A494-460B0C7F428A}" destId="{732DDD96-18D6-44AD-97EF-67DEC8AA6528}" srcOrd="0" destOrd="0" presId="urn:microsoft.com/office/officeart/2008/layout/LinedList"/>
    <dgm:cxn modelId="{7C2B128C-AFB7-40B8-8E06-919CC728F37B}" type="presParOf" srcId="{551257E3-95E1-4015-A494-460B0C7F428A}" destId="{136001FA-B62F-44F5-A237-24B6F4322AE3}" srcOrd="1" destOrd="0" presId="urn:microsoft.com/office/officeart/2008/layout/LinedList"/>
    <dgm:cxn modelId="{BFA0F8F3-5B7E-4867-839D-798849BD48FB}" type="presParOf" srcId="{136001FA-B62F-44F5-A237-24B6F4322AE3}" destId="{999C1EFB-987B-4C69-93B6-1373EA989A15}" srcOrd="0" destOrd="0" presId="urn:microsoft.com/office/officeart/2008/layout/LinedList"/>
    <dgm:cxn modelId="{29DB1691-193F-4E40-9407-9AAAE3EDF137}" type="presParOf" srcId="{136001FA-B62F-44F5-A237-24B6F4322AE3}" destId="{C49B0FC0-8A70-465C-A449-18565DF3486A}" srcOrd="1" destOrd="0" presId="urn:microsoft.com/office/officeart/2008/layout/LinedList"/>
    <dgm:cxn modelId="{83A71D66-E56E-44CE-A997-A32D2CE6C9B1}" type="presParOf" srcId="{551257E3-95E1-4015-A494-460B0C7F428A}" destId="{9A20F911-B34D-4D0E-A7D1-6B5A8F383624}" srcOrd="2" destOrd="0" presId="urn:microsoft.com/office/officeart/2008/layout/LinedList"/>
    <dgm:cxn modelId="{4FAEC0B4-2B4F-474B-B01F-928964859CA5}" type="presParOf" srcId="{551257E3-95E1-4015-A494-460B0C7F428A}" destId="{2FD3F3AB-E69F-4991-A79E-2794EDAB20E7}" srcOrd="3" destOrd="0" presId="urn:microsoft.com/office/officeart/2008/layout/LinedList"/>
    <dgm:cxn modelId="{52695188-8CE1-4EA7-BD0E-C9513470A618}" type="presParOf" srcId="{2FD3F3AB-E69F-4991-A79E-2794EDAB20E7}" destId="{08A1E2F1-096C-4314-91B2-E1E3FBF41683}" srcOrd="0" destOrd="0" presId="urn:microsoft.com/office/officeart/2008/layout/LinedList"/>
    <dgm:cxn modelId="{EF612DAC-81A5-47DF-98BF-5DFEF4D4D7D4}" type="presParOf" srcId="{2FD3F3AB-E69F-4991-A79E-2794EDAB20E7}" destId="{04B6C318-C200-4CD6-84EE-8DFCED784137}" srcOrd="1" destOrd="0" presId="urn:microsoft.com/office/officeart/2008/layout/LinedList"/>
    <dgm:cxn modelId="{B81CC763-4A42-457B-8BF9-645431F75881}" type="presParOf" srcId="{551257E3-95E1-4015-A494-460B0C7F428A}" destId="{278F610E-614F-4C2C-8CD7-7370FC085B75}" srcOrd="4" destOrd="0" presId="urn:microsoft.com/office/officeart/2008/layout/LinedList"/>
    <dgm:cxn modelId="{DA16A3BC-7696-44F3-B5A1-BDC01970B6A2}" type="presParOf" srcId="{551257E3-95E1-4015-A494-460B0C7F428A}" destId="{14AEB05B-71DD-49AD-BB52-CF38F20B6DFB}" srcOrd="5" destOrd="0" presId="urn:microsoft.com/office/officeart/2008/layout/LinedList"/>
    <dgm:cxn modelId="{DFDCB5D6-10F9-43BE-92E6-15F677E230C5}" type="presParOf" srcId="{14AEB05B-71DD-49AD-BB52-CF38F20B6DFB}" destId="{ABA03C2E-83BC-4565-96DF-5DD31AA0BAFC}" srcOrd="0" destOrd="0" presId="urn:microsoft.com/office/officeart/2008/layout/LinedList"/>
    <dgm:cxn modelId="{B3892F16-CB90-4A28-BF4E-B143D0B647C4}" type="presParOf" srcId="{14AEB05B-71DD-49AD-BB52-CF38F20B6DFB}" destId="{5D6976C0-965D-44B3-89EE-8FD5A168E3F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058C4D-580D-44C0-8942-69EA205DDEE9}" type="doc">
      <dgm:prSet loTypeId="urn:microsoft.com/office/officeart/2005/8/layout/hierarchy1" loCatId="hierarchy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AA50741-54CD-4F82-AFCC-B16E2B49C31E}">
      <dgm:prSet/>
      <dgm:spPr/>
      <dgm:t>
        <a:bodyPr/>
        <a:lstStyle/>
        <a:p>
          <a:r>
            <a:rPr lang="en-US"/>
            <a:t>Node Js Documentation</a:t>
          </a:r>
        </a:p>
      </dgm:t>
    </dgm:pt>
    <dgm:pt modelId="{610D8104-BD39-499B-BEB4-D67246BB8C16}" type="parTrans" cxnId="{2528B5C7-C868-4842-B648-D37914423D3B}">
      <dgm:prSet/>
      <dgm:spPr/>
      <dgm:t>
        <a:bodyPr/>
        <a:lstStyle/>
        <a:p>
          <a:endParaRPr lang="en-US"/>
        </a:p>
      </dgm:t>
    </dgm:pt>
    <dgm:pt modelId="{FF4B4B17-A847-424E-A753-0AEEE4E5BF8F}" type="sibTrans" cxnId="{2528B5C7-C868-4842-B648-D37914423D3B}">
      <dgm:prSet/>
      <dgm:spPr/>
      <dgm:t>
        <a:bodyPr/>
        <a:lstStyle/>
        <a:p>
          <a:endParaRPr lang="en-US"/>
        </a:p>
      </dgm:t>
    </dgm:pt>
    <dgm:pt modelId="{1213AF3E-305C-4E93-80A2-388FE771E378}">
      <dgm:prSet/>
      <dgm:spPr/>
      <dgm:t>
        <a:bodyPr/>
        <a:lstStyle/>
        <a:p>
          <a:r>
            <a:rPr lang="en-US" b="0" i="0"/>
            <a:t>Internet Sources:</a:t>
          </a:r>
          <a:endParaRPr lang="en-US"/>
        </a:p>
      </dgm:t>
    </dgm:pt>
    <dgm:pt modelId="{B53CD401-21AE-4601-A20B-D1C896B3DE7B}" type="parTrans" cxnId="{261A3D9B-5762-4E79-9EED-4848D0E682BC}">
      <dgm:prSet/>
      <dgm:spPr/>
      <dgm:t>
        <a:bodyPr/>
        <a:lstStyle/>
        <a:p>
          <a:endParaRPr lang="en-US"/>
        </a:p>
      </dgm:t>
    </dgm:pt>
    <dgm:pt modelId="{C44AA392-6A16-432F-AC59-2E6634CA7D59}" type="sibTrans" cxnId="{261A3D9B-5762-4E79-9EED-4848D0E682BC}">
      <dgm:prSet/>
      <dgm:spPr/>
      <dgm:t>
        <a:bodyPr/>
        <a:lstStyle/>
        <a:p>
          <a:endParaRPr lang="en-US"/>
        </a:p>
      </dgm:t>
    </dgm:pt>
    <dgm:pt modelId="{B82540B4-09D6-4ECE-9EA7-51A7F4887FD0}" type="pres">
      <dgm:prSet presAssocID="{58058C4D-580D-44C0-8942-69EA205DDEE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4D4BBF-AB7E-4D6C-979D-8F186F7610C8}" type="pres">
      <dgm:prSet presAssocID="{AAA50741-54CD-4F82-AFCC-B16E2B49C31E}" presName="hierRoot1" presStyleCnt="0"/>
      <dgm:spPr/>
    </dgm:pt>
    <dgm:pt modelId="{E11A2B45-C75C-4721-9CD4-E02A71F8DB75}" type="pres">
      <dgm:prSet presAssocID="{AAA50741-54CD-4F82-AFCC-B16E2B49C31E}" presName="composite" presStyleCnt="0"/>
      <dgm:spPr/>
    </dgm:pt>
    <dgm:pt modelId="{D080EFA4-6C1A-446C-BF05-06987B53ADFD}" type="pres">
      <dgm:prSet presAssocID="{AAA50741-54CD-4F82-AFCC-B16E2B49C31E}" presName="background" presStyleLbl="node0" presStyleIdx="0" presStyleCnt="2"/>
      <dgm:spPr/>
    </dgm:pt>
    <dgm:pt modelId="{E9DD02B4-01A2-4592-A165-23AA43A6850D}" type="pres">
      <dgm:prSet presAssocID="{AAA50741-54CD-4F82-AFCC-B16E2B49C31E}" presName="text" presStyleLbl="fgAcc0" presStyleIdx="0" presStyleCnt="2">
        <dgm:presLayoutVars>
          <dgm:chPref val="3"/>
        </dgm:presLayoutVars>
      </dgm:prSet>
      <dgm:spPr/>
    </dgm:pt>
    <dgm:pt modelId="{F4DB8AA3-403D-4377-A859-6B61C564CAD0}" type="pres">
      <dgm:prSet presAssocID="{AAA50741-54CD-4F82-AFCC-B16E2B49C31E}" presName="hierChild2" presStyleCnt="0"/>
      <dgm:spPr/>
    </dgm:pt>
    <dgm:pt modelId="{9438C9EE-290E-477A-A830-7662C804DC32}" type="pres">
      <dgm:prSet presAssocID="{1213AF3E-305C-4E93-80A2-388FE771E378}" presName="hierRoot1" presStyleCnt="0"/>
      <dgm:spPr/>
    </dgm:pt>
    <dgm:pt modelId="{8609CFCC-1732-4F70-9C53-2CC51363BCD8}" type="pres">
      <dgm:prSet presAssocID="{1213AF3E-305C-4E93-80A2-388FE771E378}" presName="composite" presStyleCnt="0"/>
      <dgm:spPr/>
    </dgm:pt>
    <dgm:pt modelId="{F8A18319-3B2D-48EB-B6F2-C527EAAC6E34}" type="pres">
      <dgm:prSet presAssocID="{1213AF3E-305C-4E93-80A2-388FE771E378}" presName="background" presStyleLbl="node0" presStyleIdx="1" presStyleCnt="2"/>
      <dgm:spPr/>
    </dgm:pt>
    <dgm:pt modelId="{EA95C110-37F9-43A0-8C70-DF771DD79F18}" type="pres">
      <dgm:prSet presAssocID="{1213AF3E-305C-4E93-80A2-388FE771E378}" presName="text" presStyleLbl="fgAcc0" presStyleIdx="1" presStyleCnt="2">
        <dgm:presLayoutVars>
          <dgm:chPref val="3"/>
        </dgm:presLayoutVars>
      </dgm:prSet>
      <dgm:spPr/>
    </dgm:pt>
    <dgm:pt modelId="{A3828DB2-0EC6-489B-9766-F8BC57A043C8}" type="pres">
      <dgm:prSet presAssocID="{1213AF3E-305C-4E93-80A2-388FE771E378}" presName="hierChild2" presStyleCnt="0"/>
      <dgm:spPr/>
    </dgm:pt>
  </dgm:ptLst>
  <dgm:cxnLst>
    <dgm:cxn modelId="{AAB25E84-AB6C-4173-97D0-86995D9D711E}" type="presOf" srcId="{1213AF3E-305C-4E93-80A2-388FE771E378}" destId="{EA95C110-37F9-43A0-8C70-DF771DD79F18}" srcOrd="0" destOrd="0" presId="urn:microsoft.com/office/officeart/2005/8/layout/hierarchy1"/>
    <dgm:cxn modelId="{7F67999A-E437-4707-9A15-BB354D24AC3E}" type="presOf" srcId="{58058C4D-580D-44C0-8942-69EA205DDEE9}" destId="{B82540B4-09D6-4ECE-9EA7-51A7F4887FD0}" srcOrd="0" destOrd="0" presId="urn:microsoft.com/office/officeart/2005/8/layout/hierarchy1"/>
    <dgm:cxn modelId="{261A3D9B-5762-4E79-9EED-4848D0E682BC}" srcId="{58058C4D-580D-44C0-8942-69EA205DDEE9}" destId="{1213AF3E-305C-4E93-80A2-388FE771E378}" srcOrd="1" destOrd="0" parTransId="{B53CD401-21AE-4601-A20B-D1C896B3DE7B}" sibTransId="{C44AA392-6A16-432F-AC59-2E6634CA7D59}"/>
    <dgm:cxn modelId="{6EDC06AF-267F-4646-8CAB-16E53E30A880}" type="presOf" srcId="{AAA50741-54CD-4F82-AFCC-B16E2B49C31E}" destId="{E9DD02B4-01A2-4592-A165-23AA43A6850D}" srcOrd="0" destOrd="0" presId="urn:microsoft.com/office/officeart/2005/8/layout/hierarchy1"/>
    <dgm:cxn modelId="{2528B5C7-C868-4842-B648-D37914423D3B}" srcId="{58058C4D-580D-44C0-8942-69EA205DDEE9}" destId="{AAA50741-54CD-4F82-AFCC-B16E2B49C31E}" srcOrd="0" destOrd="0" parTransId="{610D8104-BD39-499B-BEB4-D67246BB8C16}" sibTransId="{FF4B4B17-A847-424E-A753-0AEEE4E5BF8F}"/>
    <dgm:cxn modelId="{94877407-F52F-447D-B474-A6520476474B}" type="presParOf" srcId="{B82540B4-09D6-4ECE-9EA7-51A7F4887FD0}" destId="{5E4D4BBF-AB7E-4D6C-979D-8F186F7610C8}" srcOrd="0" destOrd="0" presId="urn:microsoft.com/office/officeart/2005/8/layout/hierarchy1"/>
    <dgm:cxn modelId="{979D032F-7CA5-44D8-B6DD-C431AD8BDB02}" type="presParOf" srcId="{5E4D4BBF-AB7E-4D6C-979D-8F186F7610C8}" destId="{E11A2B45-C75C-4721-9CD4-E02A71F8DB75}" srcOrd="0" destOrd="0" presId="urn:microsoft.com/office/officeart/2005/8/layout/hierarchy1"/>
    <dgm:cxn modelId="{171E0292-02AD-4D9A-B76B-6DD111B77E86}" type="presParOf" srcId="{E11A2B45-C75C-4721-9CD4-E02A71F8DB75}" destId="{D080EFA4-6C1A-446C-BF05-06987B53ADFD}" srcOrd="0" destOrd="0" presId="urn:microsoft.com/office/officeart/2005/8/layout/hierarchy1"/>
    <dgm:cxn modelId="{5D76CE0A-130F-4500-B92E-681F4B62D8AC}" type="presParOf" srcId="{E11A2B45-C75C-4721-9CD4-E02A71F8DB75}" destId="{E9DD02B4-01A2-4592-A165-23AA43A6850D}" srcOrd="1" destOrd="0" presId="urn:microsoft.com/office/officeart/2005/8/layout/hierarchy1"/>
    <dgm:cxn modelId="{935F1AB6-1DF0-41CC-8D77-55D43FC4583C}" type="presParOf" srcId="{5E4D4BBF-AB7E-4D6C-979D-8F186F7610C8}" destId="{F4DB8AA3-403D-4377-A859-6B61C564CAD0}" srcOrd="1" destOrd="0" presId="urn:microsoft.com/office/officeart/2005/8/layout/hierarchy1"/>
    <dgm:cxn modelId="{EFE8DA42-B61B-4C5D-A408-BEB65B85FBAF}" type="presParOf" srcId="{B82540B4-09D6-4ECE-9EA7-51A7F4887FD0}" destId="{9438C9EE-290E-477A-A830-7662C804DC32}" srcOrd="1" destOrd="0" presId="urn:microsoft.com/office/officeart/2005/8/layout/hierarchy1"/>
    <dgm:cxn modelId="{747A5788-E0B9-4252-A0CB-BD16B169F6D7}" type="presParOf" srcId="{9438C9EE-290E-477A-A830-7662C804DC32}" destId="{8609CFCC-1732-4F70-9C53-2CC51363BCD8}" srcOrd="0" destOrd="0" presId="urn:microsoft.com/office/officeart/2005/8/layout/hierarchy1"/>
    <dgm:cxn modelId="{4261B033-C8E4-4C54-885E-C84B986FF14D}" type="presParOf" srcId="{8609CFCC-1732-4F70-9C53-2CC51363BCD8}" destId="{F8A18319-3B2D-48EB-B6F2-C527EAAC6E34}" srcOrd="0" destOrd="0" presId="urn:microsoft.com/office/officeart/2005/8/layout/hierarchy1"/>
    <dgm:cxn modelId="{D9090AF7-3E68-475A-ACCD-652062345ED3}" type="presParOf" srcId="{8609CFCC-1732-4F70-9C53-2CC51363BCD8}" destId="{EA95C110-37F9-43A0-8C70-DF771DD79F18}" srcOrd="1" destOrd="0" presId="urn:microsoft.com/office/officeart/2005/8/layout/hierarchy1"/>
    <dgm:cxn modelId="{52906711-2E9A-47E4-ACB8-19E690EF1E65}" type="presParOf" srcId="{9438C9EE-290E-477A-A830-7662C804DC32}" destId="{A3828DB2-0EC6-489B-9766-F8BC57A043C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2510A-D787-40E9-A2AD-CA0F94E9849A}">
      <dsp:nvSpPr>
        <dsp:cNvPr id="0" name=""/>
        <dsp:cNvSpPr/>
      </dsp:nvSpPr>
      <dsp:spPr>
        <a:xfrm>
          <a:off x="0" y="100386"/>
          <a:ext cx="5185018" cy="12532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>
              <a:solidFill>
                <a:schemeClr val="tx1"/>
              </a:solidFill>
            </a:rPr>
            <a:t>A user management website with OTP authentication is a secure and efficient way to manage user access to a system or application. 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61177" y="161563"/>
        <a:ext cx="5062664" cy="1130862"/>
      </dsp:txXfrm>
    </dsp:sp>
    <dsp:sp modelId="{8D29993A-8BC2-48E9-9129-9FF4A7B7FC04}">
      <dsp:nvSpPr>
        <dsp:cNvPr id="0" name=""/>
        <dsp:cNvSpPr/>
      </dsp:nvSpPr>
      <dsp:spPr>
        <a:xfrm>
          <a:off x="0" y="1408322"/>
          <a:ext cx="5185018" cy="12532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>
              <a:solidFill>
                <a:schemeClr val="tx1"/>
              </a:solidFill>
            </a:rPr>
            <a:t>The website allows users to create accounts, update personal information, and manage their access permissions.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61177" y="1469499"/>
        <a:ext cx="5062664" cy="1130862"/>
      </dsp:txXfrm>
    </dsp:sp>
    <dsp:sp modelId="{2AC9603E-A843-4382-B891-D3280D359024}">
      <dsp:nvSpPr>
        <dsp:cNvPr id="0" name=""/>
        <dsp:cNvSpPr/>
      </dsp:nvSpPr>
      <dsp:spPr>
        <a:xfrm>
          <a:off x="0" y="2716259"/>
          <a:ext cx="5185018" cy="12532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>
              <a:solidFill>
                <a:schemeClr val="tx1"/>
              </a:solidFill>
            </a:rPr>
            <a:t>OTP authentication adds an additional layer of security to the login process by requiring users to enter a one-time code sent to their registered phone number or email address.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61177" y="2777436"/>
        <a:ext cx="5062664" cy="1130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2DDD96-18D6-44AD-97EF-67DEC8AA6528}">
      <dsp:nvSpPr>
        <dsp:cNvPr id="0" name=""/>
        <dsp:cNvSpPr/>
      </dsp:nvSpPr>
      <dsp:spPr>
        <a:xfrm>
          <a:off x="0" y="2389"/>
          <a:ext cx="41326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9C1EFB-987B-4C69-93B6-1373EA989A15}">
      <dsp:nvSpPr>
        <dsp:cNvPr id="0" name=""/>
        <dsp:cNvSpPr/>
      </dsp:nvSpPr>
      <dsp:spPr>
        <a:xfrm>
          <a:off x="0" y="2389"/>
          <a:ext cx="4132626" cy="1629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Secure user authentication: OTP authentication helps to ensure that only authorized users can access the system or application.</a:t>
          </a:r>
          <a:endParaRPr lang="en-US" sz="2400" kern="1200" dirty="0"/>
        </a:p>
      </dsp:txBody>
      <dsp:txXfrm>
        <a:off x="0" y="2389"/>
        <a:ext cx="4132626" cy="1629622"/>
      </dsp:txXfrm>
    </dsp:sp>
    <dsp:sp modelId="{9A20F911-B34D-4D0E-A7D1-6B5A8F383624}">
      <dsp:nvSpPr>
        <dsp:cNvPr id="0" name=""/>
        <dsp:cNvSpPr/>
      </dsp:nvSpPr>
      <dsp:spPr>
        <a:xfrm>
          <a:off x="0" y="1632012"/>
          <a:ext cx="41326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A1E2F1-096C-4314-91B2-E1E3FBF41683}">
      <dsp:nvSpPr>
        <dsp:cNvPr id="0" name=""/>
        <dsp:cNvSpPr/>
      </dsp:nvSpPr>
      <dsp:spPr>
        <a:xfrm>
          <a:off x="0" y="1632012"/>
          <a:ext cx="4132626" cy="1629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User account management: The website should allow users to create and manage their accounts.</a:t>
          </a:r>
          <a:endParaRPr lang="en-US" sz="2400" kern="1200"/>
        </a:p>
      </dsp:txBody>
      <dsp:txXfrm>
        <a:off x="0" y="1632012"/>
        <a:ext cx="4132626" cy="1629622"/>
      </dsp:txXfrm>
    </dsp:sp>
    <dsp:sp modelId="{278F610E-614F-4C2C-8CD7-7370FC085B75}">
      <dsp:nvSpPr>
        <dsp:cNvPr id="0" name=""/>
        <dsp:cNvSpPr/>
      </dsp:nvSpPr>
      <dsp:spPr>
        <a:xfrm>
          <a:off x="0" y="3261634"/>
          <a:ext cx="41326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A03C2E-83BC-4565-96DF-5DD31AA0BAFC}">
      <dsp:nvSpPr>
        <dsp:cNvPr id="0" name=""/>
        <dsp:cNvSpPr/>
      </dsp:nvSpPr>
      <dsp:spPr>
        <a:xfrm>
          <a:off x="0" y="3261634"/>
          <a:ext cx="4132626" cy="1629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To enhance knowledge in HTML , CSS , Node-</a:t>
          </a:r>
          <a:r>
            <a:rPr lang="en-US" sz="2400" b="0" i="0" kern="1200" dirty="0" err="1"/>
            <a:t>js</a:t>
          </a:r>
          <a:r>
            <a:rPr lang="en-US" sz="2400" b="0" i="0" kern="1200" dirty="0"/>
            <a:t>, JS , MYSQL</a:t>
          </a:r>
          <a:endParaRPr lang="en-US" sz="2400" kern="1200" dirty="0"/>
        </a:p>
      </dsp:txBody>
      <dsp:txXfrm>
        <a:off x="0" y="3261634"/>
        <a:ext cx="4132626" cy="16296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0EFA4-6C1A-446C-BF05-06987B53ADFD}">
      <dsp:nvSpPr>
        <dsp:cNvPr id="0" name=""/>
        <dsp:cNvSpPr/>
      </dsp:nvSpPr>
      <dsp:spPr>
        <a:xfrm>
          <a:off x="605" y="961535"/>
          <a:ext cx="2124147" cy="13488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DD02B4-01A2-4592-A165-23AA43A6850D}">
      <dsp:nvSpPr>
        <dsp:cNvPr id="0" name=""/>
        <dsp:cNvSpPr/>
      </dsp:nvSpPr>
      <dsp:spPr>
        <a:xfrm>
          <a:off x="236621" y="1185751"/>
          <a:ext cx="2124147" cy="13488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Node Js Documentation</a:t>
          </a:r>
        </a:p>
      </dsp:txBody>
      <dsp:txXfrm>
        <a:off x="276127" y="1225257"/>
        <a:ext cx="2045135" cy="1269821"/>
      </dsp:txXfrm>
    </dsp:sp>
    <dsp:sp modelId="{F8A18319-3B2D-48EB-B6F2-C527EAAC6E34}">
      <dsp:nvSpPr>
        <dsp:cNvPr id="0" name=""/>
        <dsp:cNvSpPr/>
      </dsp:nvSpPr>
      <dsp:spPr>
        <a:xfrm>
          <a:off x="2596785" y="961535"/>
          <a:ext cx="2124147" cy="13488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95C110-37F9-43A0-8C70-DF771DD79F18}">
      <dsp:nvSpPr>
        <dsp:cNvPr id="0" name=""/>
        <dsp:cNvSpPr/>
      </dsp:nvSpPr>
      <dsp:spPr>
        <a:xfrm>
          <a:off x="2832801" y="1185751"/>
          <a:ext cx="2124147" cy="13488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Internet Sources:</a:t>
          </a:r>
          <a:endParaRPr lang="en-US" sz="2300" kern="1200"/>
        </a:p>
      </dsp:txBody>
      <dsp:txXfrm>
        <a:off x="2872307" y="1225257"/>
        <a:ext cx="2045135" cy="12698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F03B4C-7222-461B-BA71-2B563A4495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015D50-859B-4A21-BBA7-D227472F19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51ED0-8724-4321-9903-1B6C4397769A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4EAD1-5CAB-421B-B5BB-2FAE33EA58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925FF-73DD-4112-9C15-8EAFF2E8C9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71AD-4225-439B-B0AF-FF523CEDE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384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4778D-F34E-4BE4-9B6B-598D2E739C81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53C36-AE66-42A1-BA56-51FF7F8C86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38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E97784-7039-4228-BFF4-3B8CC884FDB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1171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553C36-AE66-42A1-BA56-51FF7F8C862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06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553C36-AE66-42A1-BA56-51FF7F8C862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407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553C36-AE66-42A1-BA56-51FF7F8C862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473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59346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0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49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3053588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3053588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9206" y="2074334"/>
            <a:ext cx="3053588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9206" y="2792471"/>
            <a:ext cx="3053588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6D68D58-C9C7-41A5-9F66-57C5771B39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8564" y="2073651"/>
            <a:ext cx="3053588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F3692324-6EEB-4C0A-BF90-7A27FBF6D7B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8564" y="2791788"/>
            <a:ext cx="3053588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62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437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77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94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332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791E8DE-0B9D-43A1-8977-59BEEC2C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3337" y="643464"/>
            <a:ext cx="6269159" cy="55710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ABDA3-AA10-4304-B3C8-D5B655DE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631" y="1621998"/>
            <a:ext cx="5068567" cy="1301390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2" descr="Tag=AccentColor&#10;Flavor=Light&#10;Target=Text">
            <a:extLst>
              <a:ext uri="{FF2B5EF4-FFF2-40B4-BE49-F238E27FC236}">
                <a16:creationId xmlns:a16="http://schemas.microsoft.com/office/drawing/2014/main" id="{4CCFCCCF-0AEA-4D36-8B54-4C03F88D7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3633" y="3109652"/>
            <a:ext cx="5068567" cy="2395623"/>
          </a:xfr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>
                <a:cs typeface="Calibri"/>
              </a:rPr>
              <a:t>Click to edit Master subtitle style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7D11998-188A-4F5B-9931-8BA54D2802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56500" y="641350"/>
            <a:ext cx="3998913" cy="262678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60F109E5-BC65-4431-A2E5-4A145EC7B3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54913" y="3606263"/>
            <a:ext cx="4000500" cy="260826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304C15-0285-4F2C-8EFE-569AD8088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6116" y="809244"/>
            <a:ext cx="5943600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A88504-58DC-4D6A-A3A2-46BBE92E4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17796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17">
            <a:extLst>
              <a:ext uri="{FF2B5EF4-FFF2-40B4-BE49-F238E27FC236}">
                <a16:creationId xmlns:a16="http://schemas.microsoft.com/office/drawing/2014/main" id="{A7F1F606-F241-4665-957D-1EA108900290}"/>
              </a:ext>
            </a:extLst>
          </p:cNvPr>
          <p:cNvSpPr txBox="1">
            <a:spLocks/>
          </p:cNvSpPr>
          <p:nvPr userDrawn="1"/>
        </p:nvSpPr>
        <p:spPr>
          <a:xfrm>
            <a:off x="3000676" y="687140"/>
            <a:ext cx="1554480" cy="52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sz="1300" dirty="0">
                <a:solidFill>
                  <a:schemeClr val="bg1"/>
                </a:solidFill>
              </a:rPr>
              <a:t>20XX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EAC8BD-D27F-41DF-AA93-5F9675828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32096" y="640855"/>
            <a:ext cx="1691640" cy="645295"/>
            <a:chOff x="2932096" y="640855"/>
            <a:chExt cx="1691640" cy="64529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9CEAE44-9527-4308-A77C-6C47315AD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2932096" y="640855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BD50130-2E7D-4DC0-8382-B3958A945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4623736" y="640855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55D961-339B-49BE-9281-3A8E81953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2932096" y="1286150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oter Placeholder 18">
            <a:extLst>
              <a:ext uri="{FF2B5EF4-FFF2-40B4-BE49-F238E27FC236}">
                <a16:creationId xmlns:a16="http://schemas.microsoft.com/office/drawing/2014/main" id="{D2BAF328-75D1-490D-BF37-96EE6C0843E2}"/>
              </a:ext>
            </a:extLst>
          </p:cNvPr>
          <p:cNvSpPr txBox="1">
            <a:spLocks/>
          </p:cNvSpPr>
          <p:nvPr userDrawn="1"/>
        </p:nvSpPr>
        <p:spPr>
          <a:xfrm>
            <a:off x="1243632" y="5641118"/>
            <a:ext cx="5068569" cy="3108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8" name="Slide Number Placeholder 21">
            <a:extLst>
              <a:ext uri="{FF2B5EF4-FFF2-40B4-BE49-F238E27FC236}">
                <a16:creationId xmlns:a16="http://schemas.microsoft.com/office/drawing/2014/main" id="{5A2A2B37-48E8-4C00-91B4-63F0C7AAE23F}"/>
              </a:ext>
            </a:extLst>
          </p:cNvPr>
          <p:cNvSpPr txBox="1">
            <a:spLocks/>
          </p:cNvSpPr>
          <p:nvPr userDrawn="1"/>
        </p:nvSpPr>
        <p:spPr>
          <a:xfrm>
            <a:off x="9443794" y="6392314"/>
            <a:ext cx="2111881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fld id="{70B1FE82-5036-4003-B709-0840DA750BBE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 defTabSz="914400">
                <a:defRPr/>
              </a:pPr>
              <a:t>‹#›</a:t>
            </a:fld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632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0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5B0C2F6-1B8C-43CC-92A5-2D5502929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3349" y="648230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83D5E-8A96-4276-9D60-66D16276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057275"/>
            <a:ext cx="10366743" cy="123589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4707CC-694D-4162-B68A-B7D9345B3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6196" y="814657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79F8F29-0E9E-49F7-93F4-FCC8C82EE1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" y="2884815"/>
            <a:ext cx="2279650" cy="2552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7">
            <a:extLst>
              <a:ext uri="{FF2B5EF4-FFF2-40B4-BE49-F238E27FC236}">
                <a16:creationId xmlns:a16="http://schemas.microsoft.com/office/drawing/2014/main" id="{9925214F-17A5-4C60-AADE-6A1BC12989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599" y="5635244"/>
            <a:ext cx="2279649" cy="350292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10700E3A-7CD7-4A3D-BA94-0E5BCAC92A8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599" y="5912412"/>
            <a:ext cx="227964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2E6EB481-2A99-4088-95C0-0D5BAFDFF0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96066" y="2884815"/>
            <a:ext cx="2279650" cy="2552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4097BC1F-331F-4D57-993D-EFBB792275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96067" y="5635244"/>
            <a:ext cx="2279649" cy="350292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CC61962-73A1-4768-8408-43E07ED2C1A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96067" y="5912412"/>
            <a:ext cx="227964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8013A142-804D-471C-B2DD-DEC1B8C5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095" y="6296388"/>
            <a:ext cx="58166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A231814F-4139-4547-9058-18BF9C9E88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82532" y="2884815"/>
            <a:ext cx="2279650" cy="2552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A6CD17BC-BF82-4EF5-8F4B-8D615A2FD24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82535" y="5635244"/>
            <a:ext cx="2279649" cy="350292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CA5F4D35-7EF1-463D-8005-F3950B65412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82535" y="5912412"/>
            <a:ext cx="227964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6CDB3226-AAE1-4106-A166-12BCFA73DA1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9001" y="2884815"/>
            <a:ext cx="2279650" cy="2552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C3CD8083-90C5-4685-A286-1A99E5DC312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69002" y="5635244"/>
            <a:ext cx="2279649" cy="350292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>
            <a:extLst>
              <a:ext uri="{FF2B5EF4-FFF2-40B4-BE49-F238E27FC236}">
                <a16:creationId xmlns:a16="http://schemas.microsoft.com/office/drawing/2014/main" id="{5FB222BC-D05B-4E76-A0DC-25657322AF8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69002" y="5912412"/>
            <a:ext cx="227964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6FBB75-8D79-4225-A448-37C04F053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3192658" y="3310653"/>
            <a:ext cx="0" cy="17471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C41CC5-2A7C-4774-98CE-C7212DFDC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079124" y="3310653"/>
            <a:ext cx="0" cy="17471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861725-0EF3-4133-B06C-063F42B11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965590" y="3310653"/>
            <a:ext cx="0" cy="17471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7FDBCC4A-1C49-4C93-AD45-AD78087E23D6}"/>
              </a:ext>
            </a:extLst>
          </p:cNvPr>
          <p:cNvSpPr txBox="1">
            <a:spLocks/>
          </p:cNvSpPr>
          <p:nvPr userDrawn="1"/>
        </p:nvSpPr>
        <p:spPr>
          <a:xfrm>
            <a:off x="7684497" y="6296388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20XX</a:t>
            </a: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5EB09A52-50AB-4593-BCB7-23D4AEC88507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0537721" y="6286556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4A46BB-9B50-4F09-9059-DA78048129D4}"/>
              </a:ext>
            </a:extLst>
          </p:cNvPr>
          <p:cNvSpPr/>
          <p:nvPr userDrawn="1"/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6F410-6A1D-427A-8C06-A0023004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793" y="2735221"/>
            <a:ext cx="4775075" cy="85121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DF1FF2-5B9A-4BE9-AD3C-F215F0D25F7A}"/>
              </a:ext>
            </a:extLst>
          </p:cNvPr>
          <p:cNvSpPr/>
          <p:nvPr userDrawn="1"/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4FC6A22-F9EC-4E20-B9CC-F012FA8E4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Click to edit Master subtitle style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Date Placeholder 17">
            <a:extLst>
              <a:ext uri="{FF2B5EF4-FFF2-40B4-BE49-F238E27FC236}">
                <a16:creationId xmlns:a16="http://schemas.microsoft.com/office/drawing/2014/main" id="{ABF19E1F-D7E9-4D44-9873-8D8DDC338F7E}"/>
              </a:ext>
            </a:extLst>
          </p:cNvPr>
          <p:cNvSpPr txBox="1">
            <a:spLocks/>
          </p:cNvSpPr>
          <p:nvPr userDrawn="1"/>
        </p:nvSpPr>
        <p:spPr>
          <a:xfrm>
            <a:off x="7369770" y="2040249"/>
            <a:ext cx="2103120" cy="3152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sz="1300" dirty="0">
                <a:solidFill>
                  <a:schemeClr val="bg1"/>
                </a:solidFill>
              </a:rPr>
              <a:t>20XX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3C72E99-B7BE-4F82-AD93-38765570DB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5695067 w 12192000"/>
              <a:gd name="connsiteY0" fmla="*/ 1808532 h 6858000"/>
              <a:gd name="connsiteX1" fmla="*/ 5695067 w 12192000"/>
              <a:gd name="connsiteY1" fmla="*/ 5049468 h 6858000"/>
              <a:gd name="connsiteX2" fmla="*/ 11147594 w 12192000"/>
              <a:gd name="connsiteY2" fmla="*/ 5049468 h 6858000"/>
              <a:gd name="connsiteX3" fmla="*/ 11147594 w 12192000"/>
              <a:gd name="connsiteY3" fmla="*/ 1808532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5695067" y="1808532"/>
                </a:moveTo>
                <a:lnTo>
                  <a:pt x="5695067" y="5049468"/>
                </a:lnTo>
                <a:lnTo>
                  <a:pt x="11147594" y="5049468"/>
                </a:lnTo>
                <a:lnTo>
                  <a:pt x="11147594" y="180853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5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9982C2-1320-41E5-A31C-D8DA5C8A4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563FB1-76A9-4E53-9493-2B8680D68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8" y="0"/>
            <a:ext cx="4651122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3175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8F116A-4F5C-40E2-836F-919B8B939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72" y="4123592"/>
            <a:ext cx="4654296" cy="9144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27D978-81FB-4612-81AA-B7123E0D5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84289" y="0"/>
            <a:ext cx="91440" cy="420624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0DC717-7560-4850-A68A-A881C97F3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84289" y="2057400"/>
            <a:ext cx="2377440" cy="9144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F22527-F181-4C80-9977-C9894355C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14028" y="971453"/>
            <a:ext cx="5623560" cy="4910328"/>
          </a:xfrm>
          <a:prstGeom prst="rect">
            <a:avLst/>
          </a:prstGeom>
          <a:noFill/>
          <a:ln w="6350" cap="sq" cmpd="sng" algn="ctr">
            <a:solidFill>
              <a:schemeClr val="bg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ABAC30-6A2F-4907-8502-17DF9AEEE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48300" y="806861"/>
            <a:ext cx="5955017" cy="5239512"/>
          </a:xfrm>
          <a:prstGeom prst="rect">
            <a:avLst/>
          </a:prstGeom>
          <a:solidFill>
            <a:schemeClr val="tx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9F96-79A7-44FA-A7FE-C0675B996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1" y="1290294"/>
            <a:ext cx="5116286" cy="1371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D72D6334-ED49-4D79-AAC2-10DCFF6D6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7401" y="2980736"/>
            <a:ext cx="5116286" cy="2712494"/>
          </a:xfr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z="1800">
                <a:solidFill>
                  <a:schemeClr val="bg1">
                    <a:lumMod val="85000"/>
                    <a:lumOff val="15000"/>
                  </a:schemeClr>
                </a:solidFill>
              </a:rPr>
              <a:t>Click to edit Master subtitle style</a:t>
            </a:r>
            <a:endParaRPr lang="en-US" sz="18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FE3A1CC-4DE8-4FC6-839D-CD3607B8D426}"/>
              </a:ext>
            </a:extLst>
          </p:cNvPr>
          <p:cNvSpPr txBox="1">
            <a:spLocks/>
          </p:cNvSpPr>
          <p:nvPr userDrawn="1"/>
        </p:nvSpPr>
        <p:spPr>
          <a:xfrm>
            <a:off x="7048099" y="302355"/>
            <a:ext cx="2743200" cy="3507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20XX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9E9A7CA-EE9C-4648-8016-1852440461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5438" y="326697"/>
            <a:ext cx="1636712" cy="34751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F4561B6B-E204-4CF0-AD12-ED21B3940F5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709863" y="329773"/>
            <a:ext cx="1614487" cy="1394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B3BE441E-0CE9-4C44-8783-3A04F5929F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7163" y="2384425"/>
            <a:ext cx="1628775" cy="14239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FBAA901D-39FD-416F-B2B4-F2651AB7918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5438" y="4527550"/>
            <a:ext cx="3998912" cy="20002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4C182815-90D1-446C-BC70-6AB00BED68ED}"/>
              </a:ext>
            </a:extLst>
          </p:cNvPr>
          <p:cNvSpPr txBox="1">
            <a:spLocks/>
          </p:cNvSpPr>
          <p:nvPr userDrawn="1"/>
        </p:nvSpPr>
        <p:spPr>
          <a:xfrm>
            <a:off x="5077003" y="6367925"/>
            <a:ext cx="44805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lang="en-US" dirty="0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69BDEE55-B4D3-4542-BF01-F05A2C1FB7D6}"/>
              </a:ext>
            </a:extLst>
          </p:cNvPr>
          <p:cNvSpPr txBox="1">
            <a:spLocks/>
          </p:cNvSpPr>
          <p:nvPr userDrawn="1"/>
        </p:nvSpPr>
        <p:spPr>
          <a:xfrm>
            <a:off x="9793460" y="6367925"/>
            <a:ext cx="2111881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201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973E97-A796-4836-82F6-8A280A57BA6B}"/>
              </a:ext>
            </a:extLst>
          </p:cNvPr>
          <p:cNvSpPr/>
          <p:nvPr userDrawn="1"/>
        </p:nvSpPr>
        <p:spPr>
          <a:xfrm>
            <a:off x="5660112" y="0"/>
            <a:ext cx="6528839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C0DAEE-CCDB-4627-925B-879F83B1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166" y="610485"/>
            <a:ext cx="5103661" cy="137160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F23A9-0519-4A39-A9F9-F965C17D58A0}"/>
              </a:ext>
            </a:extLst>
          </p:cNvPr>
          <p:cNvSpPr/>
          <p:nvPr userDrawn="1"/>
        </p:nvSpPr>
        <p:spPr>
          <a:xfrm>
            <a:off x="5981848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F3EB17D9-2389-4D1F-AC98-7CC3F79840B2}"/>
              </a:ext>
            </a:extLst>
          </p:cNvPr>
          <p:cNvSpPr txBox="1">
            <a:spLocks/>
          </p:cNvSpPr>
          <p:nvPr userDrawn="1"/>
        </p:nvSpPr>
        <p:spPr>
          <a:xfrm>
            <a:off x="7554616" y="383781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20XX</a:t>
            </a:r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40E55EFF-7AC0-4ACD-B826-CA1E384CCF4C}"/>
              </a:ext>
            </a:extLst>
          </p:cNvPr>
          <p:cNvSpPr txBox="1">
            <a:spLocks/>
          </p:cNvSpPr>
          <p:nvPr userDrawn="1"/>
        </p:nvSpPr>
        <p:spPr>
          <a:xfrm>
            <a:off x="6303580" y="6214535"/>
            <a:ext cx="4696948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C6C2D606-DD47-4DA7-AF9B-9A8E401BCAFF}"/>
              </a:ext>
            </a:extLst>
          </p:cNvPr>
          <p:cNvSpPr txBox="1">
            <a:spLocks/>
          </p:cNvSpPr>
          <p:nvPr userDrawn="1"/>
        </p:nvSpPr>
        <p:spPr>
          <a:xfrm>
            <a:off x="11104451" y="6214535"/>
            <a:ext cx="605266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623DC60-EE1A-4367-A357-5F11D94225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659438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95E6F1-8633-46DB-A612-89A5079F7EF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72625" y="2108844"/>
            <a:ext cx="5103812" cy="37909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121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24342A2-B2E9-4AE9-9AFD-C5F77777E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86CEFC-AE66-4E11-8B5A-880177E12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6737" y="621793"/>
            <a:ext cx="6651809" cy="56144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ABDA3-AA10-4304-B3C8-D5B655DE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58" y="2100942"/>
            <a:ext cx="5716339" cy="2290607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B1E9D9-0DDD-4554-A021-4FE50439A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23061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Date Placeholder 17">
            <a:extLst>
              <a:ext uri="{FF2B5EF4-FFF2-40B4-BE49-F238E27FC236}">
                <a16:creationId xmlns:a16="http://schemas.microsoft.com/office/drawing/2014/main" id="{3B5075EC-8E09-4BB4-8C8F-6177ECD9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05941" y="493108"/>
            <a:ext cx="1554480" cy="52721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algn="ctr" defTabSz="914400">
              <a:defRPr/>
            </a:pPr>
            <a:r>
              <a:rPr lang="en-US" sz="1300" dirty="0"/>
              <a:t>20XX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8819A-9552-4858-92F8-FB441C3A45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8157" y="4698173"/>
            <a:ext cx="5716339" cy="658674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7432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Footer Placeholder 18">
            <a:extLst>
              <a:ext uri="{FF2B5EF4-FFF2-40B4-BE49-F238E27FC236}">
                <a16:creationId xmlns:a16="http://schemas.microsoft.com/office/drawing/2014/main" id="{D2BAF328-75D1-490D-BF37-96EE6C0843E2}"/>
              </a:ext>
            </a:extLst>
          </p:cNvPr>
          <p:cNvSpPr txBox="1">
            <a:spLocks/>
          </p:cNvSpPr>
          <p:nvPr userDrawn="1"/>
        </p:nvSpPr>
        <p:spPr>
          <a:xfrm>
            <a:off x="1243632" y="5641118"/>
            <a:ext cx="5068569" cy="3108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>
              <a:defRPr/>
            </a:pPr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7D11998-188A-4F5B-9931-8BA54D2802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19974" y="621784"/>
            <a:ext cx="1989495" cy="284322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Picture Placeholder 21">
            <a:extLst>
              <a:ext uri="{FF2B5EF4-FFF2-40B4-BE49-F238E27FC236}">
                <a16:creationId xmlns:a16="http://schemas.microsoft.com/office/drawing/2014/main" id="{F268C43A-0DA4-4ECC-A368-08AB69EDAE7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70334" y="627380"/>
            <a:ext cx="1980056" cy="283762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60F109E5-BC65-4431-A2E5-4A145EC7B3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32093" y="3636193"/>
            <a:ext cx="4123320" cy="259442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7F02ED2-9B1A-40C8-A5F7-4473CAA3C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137361" y="446823"/>
            <a:ext cx="1691640" cy="645295"/>
            <a:chOff x="3137361" y="446823"/>
            <a:chExt cx="1691640" cy="645295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8AC6A1-19DE-4EAE-91E5-A9E82CEA3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3137361" y="446823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9AC828E-AA99-4E2C-A30C-D8B9DFF16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4829001" y="446823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62D63C1-826F-42FC-9EC1-0320620BB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3137361" y="1092118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21">
            <a:extLst>
              <a:ext uri="{FF2B5EF4-FFF2-40B4-BE49-F238E27FC236}">
                <a16:creationId xmlns:a16="http://schemas.microsoft.com/office/drawing/2014/main" id="{5A2A2B37-48E8-4C00-91B4-63F0C7AAE23F}"/>
              </a:ext>
            </a:extLst>
          </p:cNvPr>
          <p:cNvSpPr txBox="1">
            <a:spLocks/>
          </p:cNvSpPr>
          <p:nvPr userDrawn="1"/>
        </p:nvSpPr>
        <p:spPr>
          <a:xfrm>
            <a:off x="9443794" y="6392314"/>
            <a:ext cx="2111881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fld id="{70B1FE82-5036-4003-B709-0840DA750BBE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 defTabSz="914400">
                <a:defRPr/>
              </a:pPr>
              <a:t>‹#›</a:t>
            </a:fld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261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D0543DF-8CFA-4CBD-AF23-D059985D344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37329 w 12192000"/>
              <a:gd name="connsiteY0" fmla="*/ 941695 h 6858000"/>
              <a:gd name="connsiteX1" fmla="*/ 937329 w 12192000"/>
              <a:gd name="connsiteY1" fmla="*/ 5916305 h 6858000"/>
              <a:gd name="connsiteX2" fmla="*/ 6389856 w 12192000"/>
              <a:gd name="connsiteY2" fmla="*/ 5916305 h 6858000"/>
              <a:gd name="connsiteX3" fmla="*/ 6389856 w 12192000"/>
              <a:gd name="connsiteY3" fmla="*/ 94169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37329" y="941695"/>
                </a:moveTo>
                <a:lnTo>
                  <a:pt x="937329" y="5916305"/>
                </a:lnTo>
                <a:lnTo>
                  <a:pt x="6389856" y="5916305"/>
                </a:lnTo>
                <a:lnTo>
                  <a:pt x="6389856" y="94169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1A2AD8-D5EA-48FD-B19E-788E4D978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7329" y="941695"/>
            <a:ext cx="5452527" cy="4974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82D9D6-0C91-4BAA-B631-B4A597F6D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3272" y="1106424"/>
            <a:ext cx="5120640" cy="464515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6F410-6A1D-427A-8C06-A0023004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950" y="2197853"/>
            <a:ext cx="4633415" cy="85121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Date Placeholder 7">
            <a:extLst>
              <a:ext uri="{FF2B5EF4-FFF2-40B4-BE49-F238E27FC236}">
                <a16:creationId xmlns:a16="http://schemas.microsoft.com/office/drawing/2014/main" id="{53A572F0-78E4-4979-BD85-E9F315B0C6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91992" y="1162386"/>
            <a:ext cx="2743200" cy="2560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/>
              <a:t>20XX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F1164-CE64-4728-83B0-E5316C16DF2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357313" y="3308350"/>
            <a:ext cx="4633912" cy="214163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274320" indent="0" algn="ctr">
              <a:buNone/>
              <a:defRPr baseline="0">
                <a:solidFill>
                  <a:schemeClr val="bg1"/>
                </a:solidFill>
              </a:defRPr>
            </a:lvl2pPr>
            <a:lvl3pPr marL="548640" indent="0">
              <a:buNone/>
              <a:defRPr>
                <a:solidFill>
                  <a:schemeClr val="bg1"/>
                </a:solidFill>
              </a:defRPr>
            </a:lvl3pPr>
            <a:lvl4pPr marL="822960" indent="0">
              <a:buNone/>
              <a:defRPr>
                <a:solidFill>
                  <a:schemeClr val="bg1"/>
                </a:solidFill>
              </a:defRPr>
            </a:lvl4pPr>
            <a:lvl5pPr marL="109728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Footer Placeholder 8">
            <a:extLst>
              <a:ext uri="{FF2B5EF4-FFF2-40B4-BE49-F238E27FC236}">
                <a16:creationId xmlns:a16="http://schemas.microsoft.com/office/drawing/2014/main" id="{DEA4EBDD-4088-4396-BD3F-3AB4BEFB2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57950" y="5472763"/>
            <a:ext cx="4636008" cy="25603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384894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16FFC6-B6FD-417B-BDE1-C6395267D6DB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9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1" r:id="rId2"/>
    <p:sldLayoutId id="2147483660" r:id="rId3"/>
    <p:sldLayoutId id="2147483676" r:id="rId4"/>
    <p:sldLayoutId id="2147483673" r:id="rId5"/>
    <p:sldLayoutId id="2147483677" r:id="rId6"/>
    <p:sldLayoutId id="2147483672" r:id="rId7"/>
    <p:sldLayoutId id="2147483675" r:id="rId8"/>
    <p:sldLayoutId id="2147483678" r:id="rId9"/>
    <p:sldLayoutId id="2147483662" r:id="rId10"/>
    <p:sldLayoutId id="2147483663" r:id="rId11"/>
    <p:sldLayoutId id="2147483670" r:id="rId12"/>
    <p:sldLayoutId id="2147483664" r:id="rId13"/>
    <p:sldLayoutId id="2147483665" r:id="rId14"/>
    <p:sldLayoutId id="2147483666" r:id="rId15"/>
    <p:sldLayoutId id="2147483667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8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9178" y="2705622"/>
            <a:ext cx="7037008" cy="1446756"/>
          </a:xfrm>
        </p:spPr>
        <p:txBody>
          <a:bodyPr>
            <a:noAutofit/>
          </a:bodyPr>
          <a:lstStyle/>
          <a:p>
            <a:r>
              <a:rPr lang="en-US" dirty="0"/>
              <a:t>User Management System</a:t>
            </a:r>
            <a:br>
              <a:rPr lang="en-US" dirty="0"/>
            </a:br>
            <a:r>
              <a:rPr lang="en-US" dirty="0"/>
              <a:t> With OTP Authentication</a:t>
            </a:r>
          </a:p>
        </p:txBody>
      </p:sp>
      <p:pic>
        <p:nvPicPr>
          <p:cNvPr id="24" name="Picture 2" descr="Central University of Rajasthan">
            <a:extLst>
              <a:ext uri="{FF2B5EF4-FFF2-40B4-BE49-F238E27FC236}">
                <a16:creationId xmlns:a16="http://schemas.microsoft.com/office/drawing/2014/main" id="{24F8921E-0B13-221F-2942-018CEC6386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133" b="-2660"/>
          <a:stretch/>
        </p:blipFill>
        <p:spPr bwMode="auto">
          <a:xfrm>
            <a:off x="5433109" y="569435"/>
            <a:ext cx="1325781" cy="150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95ED85C-CB54-0D39-22C8-8D79F8EC3A9A}"/>
              </a:ext>
            </a:extLst>
          </p:cNvPr>
          <p:cNvSpPr txBox="1"/>
          <p:nvPr/>
        </p:nvSpPr>
        <p:spPr>
          <a:xfrm>
            <a:off x="591341" y="5265598"/>
            <a:ext cx="256783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supervision of</a:t>
            </a:r>
          </a:p>
          <a:p>
            <a:r>
              <a:rPr lang="en-US" b="1" dirty="0"/>
              <a:t>PROF. MAMTA RANI</a:t>
            </a:r>
          </a:p>
          <a:p>
            <a:r>
              <a:rPr lang="en-US" b="1" dirty="0"/>
              <a:t>Dept. Computer Science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A59CA2-8F14-685A-44CB-30B6B07E20D9}"/>
              </a:ext>
            </a:extLst>
          </p:cNvPr>
          <p:cNvSpPr txBox="1"/>
          <p:nvPr/>
        </p:nvSpPr>
        <p:spPr>
          <a:xfrm>
            <a:off x="8721221" y="5445252"/>
            <a:ext cx="2580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SUNIL SUWASIYA</a:t>
            </a:r>
          </a:p>
          <a:p>
            <a:r>
              <a:rPr lang="en-US" b="1" dirty="0"/>
              <a:t>2020IMSCS028</a:t>
            </a:r>
          </a:p>
        </p:txBody>
      </p: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819FC2BB-919D-44CE-9A90-F0AC4AC8D9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B3BC24-F576-57E8-BA6A-DA107529E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001621" y="1037054"/>
            <a:ext cx="9602407" cy="5398718"/>
          </a:xfrm>
        </p:spPr>
      </p:pic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5EA12B64-EC95-1DB0-4639-EB786A1B1DB6}"/>
              </a:ext>
            </a:extLst>
          </p:cNvPr>
          <p:cNvSpPr txBox="1">
            <a:spLocks/>
          </p:cNvSpPr>
          <p:nvPr/>
        </p:nvSpPr>
        <p:spPr>
          <a:xfrm>
            <a:off x="11058218" y="5852160"/>
            <a:ext cx="548640" cy="54864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8288" rIns="18288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4B7E4EF-A1BD-40F4-AB7B-04F084DD991D}" type="slidenum">
              <a:rPr lang="en-US" sz="1500" b="1" smtClean="0"/>
              <a:pPr algn="ctr"/>
              <a:t>10</a:t>
            </a:fld>
            <a:endParaRPr lang="en-US" sz="15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56C8E6-FE54-010A-B65C-ABE395C7CC61}"/>
              </a:ext>
            </a:extLst>
          </p:cNvPr>
          <p:cNvSpPr txBox="1"/>
          <p:nvPr/>
        </p:nvSpPr>
        <p:spPr>
          <a:xfrm>
            <a:off x="5164270" y="422228"/>
            <a:ext cx="1863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LOGIN PAGE:</a:t>
            </a:r>
          </a:p>
        </p:txBody>
      </p:sp>
    </p:spTree>
    <p:extLst>
      <p:ext uri="{BB962C8B-B14F-4D97-AF65-F5344CB8AC3E}">
        <p14:creationId xmlns:p14="http://schemas.microsoft.com/office/powerpoint/2010/main" val="2622126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819FC2BB-919D-44CE-9A90-F0AC4AC8D9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B3BC24-F576-57E8-BA6A-DA107529E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001621" y="1002082"/>
            <a:ext cx="9602407" cy="5398718"/>
          </a:xfrm>
        </p:spPr>
      </p:pic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5EA12B64-EC95-1DB0-4639-EB786A1B1DB6}"/>
              </a:ext>
            </a:extLst>
          </p:cNvPr>
          <p:cNvSpPr txBox="1">
            <a:spLocks/>
          </p:cNvSpPr>
          <p:nvPr/>
        </p:nvSpPr>
        <p:spPr>
          <a:xfrm>
            <a:off x="11058218" y="5852160"/>
            <a:ext cx="548640" cy="54864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8288" rIns="18288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4B7E4EF-A1BD-40F4-AB7B-04F084DD991D}" type="slidenum">
              <a:rPr lang="en-US" sz="1500" b="1" smtClean="0"/>
              <a:pPr algn="ctr"/>
              <a:t>11</a:t>
            </a:fld>
            <a:endParaRPr lang="en-US" sz="15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56C8E6-FE54-010A-B65C-ABE395C7CC61}"/>
              </a:ext>
            </a:extLst>
          </p:cNvPr>
          <p:cNvSpPr txBox="1"/>
          <p:nvPr/>
        </p:nvSpPr>
        <p:spPr>
          <a:xfrm>
            <a:off x="4292717" y="411761"/>
            <a:ext cx="3606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dirty="0">
                <a:effectLst/>
                <a:latin typeface="Google Sans"/>
              </a:rPr>
              <a:t>User </a:t>
            </a:r>
            <a:r>
              <a:rPr lang="en-US" sz="2400" b="1" dirty="0">
                <a:latin typeface="Google Sans"/>
              </a:rPr>
              <a:t>M</a:t>
            </a:r>
            <a:r>
              <a:rPr lang="en-US" sz="2400" b="1" i="0" dirty="0">
                <a:effectLst/>
                <a:latin typeface="Google Sans"/>
              </a:rPr>
              <a:t>anagement System 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16677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3" name="Rectangle 2070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4" name="Rectangle 2072">
            <a:extLst>
              <a:ext uri="{FF2B5EF4-FFF2-40B4-BE49-F238E27FC236}">
                <a16:creationId xmlns:a16="http://schemas.microsoft.com/office/drawing/2014/main" id="{04B7AC44-1B7B-4F09-9AA4-3DFDEC57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85" name="Rectangle 2074">
            <a:extLst>
              <a:ext uri="{FF2B5EF4-FFF2-40B4-BE49-F238E27FC236}">
                <a16:creationId xmlns:a16="http://schemas.microsoft.com/office/drawing/2014/main" id="{6683E473-94FF-4ACE-9433-1F14799E8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8C802F-C74D-41A2-8127-19D4F8EE4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Reference:</a:t>
            </a:r>
          </a:p>
        </p:txBody>
      </p:sp>
      <p:sp>
        <p:nvSpPr>
          <p:cNvPr id="2086" name="Rectangle 2076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87" name="Rectangle 2078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F67BF15B-1798-E2C2-04B0-93417C60C4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6894" r="7048"/>
          <a:stretch/>
        </p:blipFill>
        <p:spPr bwMode="auto">
          <a:xfrm>
            <a:off x="1205256" y="1506919"/>
            <a:ext cx="4414438" cy="38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utoShape 10" descr="Free Lock Rotation Icon">
            <a:extLst>
              <a:ext uri="{FF2B5EF4-FFF2-40B4-BE49-F238E27FC236}">
                <a16:creationId xmlns:a16="http://schemas.microsoft.com/office/drawing/2014/main" id="{1AD0709E-360D-0691-D945-6C0BA8CA7A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2209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2066" name="Content Placeholder 36">
            <a:extLst>
              <a:ext uri="{FF2B5EF4-FFF2-40B4-BE49-F238E27FC236}">
                <a16:creationId xmlns:a16="http://schemas.microsoft.com/office/drawing/2014/main" id="{E48D7BCE-FDA1-B3F2-4E22-795C7F1EC012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101019284"/>
              </p:ext>
            </p:extLst>
          </p:nvPr>
        </p:nvGraphicFramePr>
        <p:xfrm>
          <a:off x="6579450" y="2538919"/>
          <a:ext cx="4957554" cy="3496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1388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26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" name="Rectangle 28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04" name="Rectangle 30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05" name="Rectangle 32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6" name="Group 34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ctangle 39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8" name="Rectangle 41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297EE2C-D560-4328-9AF4-DE918075672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alphaModFix/>
          </a:blip>
          <a:srcRect t="23371" b="3908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9" name="Rectangle 43">
            <a:extLst>
              <a:ext uri="{FF2B5EF4-FFF2-40B4-BE49-F238E27FC236}">
                <a16:creationId xmlns:a16="http://schemas.microsoft.com/office/drawing/2014/main" id="{BCFF10A9-48A8-49DE-BCC0-36CD4D61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69" y="1267730"/>
            <a:ext cx="9576262" cy="43079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45">
            <a:extLst>
              <a:ext uri="{FF2B5EF4-FFF2-40B4-BE49-F238E27FC236}">
                <a16:creationId xmlns:a16="http://schemas.microsoft.com/office/drawing/2014/main" id="{29E6EC7A-73F0-4AA6-8CCE-7492D8F65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68" y="1267730"/>
            <a:ext cx="9576262" cy="4307950"/>
          </a:xfrm>
          <a:prstGeom prst="rect">
            <a:avLst/>
          </a:prstGeom>
          <a:solidFill>
            <a:srgbClr val="9FA25A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47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12D3EB-7697-4AC8-A636-93A28AC91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2091263"/>
            <a:ext cx="8652938" cy="2461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3000"/>
              </a:lnSpc>
            </a:pPr>
            <a:r>
              <a:rPr lang="en-US" sz="6800" cap="all" spc="-1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647C3F4A-D331-4452-B461-77995DCD073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769532" y="4623127"/>
            <a:ext cx="8655200" cy="4572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pc="80">
                <a:solidFill>
                  <a:schemeClr val="tx1"/>
                </a:solidFill>
              </a:rPr>
              <a:t>2020IMSCS028</a:t>
            </a:r>
          </a:p>
        </p:txBody>
      </p:sp>
      <p:sp>
        <p:nvSpPr>
          <p:cNvPr id="112" name="Rectangle 49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5EFED041-9934-48CE-91D3-3EA5C0A470A0}"/>
              </a:ext>
            </a:extLst>
          </p:cNvPr>
          <p:cNvSpPr txBox="1">
            <a:spLocks/>
          </p:cNvSpPr>
          <p:nvPr/>
        </p:nvSpPr>
        <p:spPr>
          <a:xfrm>
            <a:off x="11058218" y="5852160"/>
            <a:ext cx="548640" cy="54864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8288" rIns="18288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fld id="{34B7E4EF-A1BD-40F4-AB7B-04F084DD991D}" type="slidenum">
              <a:rPr lang="en-US" sz="1500" b="1" smtClean="0"/>
              <a:pPr algn="ctr">
                <a:spcAft>
                  <a:spcPts val="600"/>
                </a:spcAft>
              </a:pPr>
              <a:t>13</a:t>
            </a:fld>
            <a:endParaRPr lang="en-US" sz="1500" b="1"/>
          </a:p>
        </p:txBody>
      </p:sp>
    </p:spTree>
    <p:extLst>
      <p:ext uri="{BB962C8B-B14F-4D97-AF65-F5344CB8AC3E}">
        <p14:creationId xmlns:p14="http://schemas.microsoft.com/office/powerpoint/2010/main" val="587838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ndex - Apps on Google Play">
            <a:extLst>
              <a:ext uri="{FF2B5EF4-FFF2-40B4-BE49-F238E27FC236}">
                <a16:creationId xmlns:a16="http://schemas.microsoft.com/office/drawing/2014/main" id="{464C9400-A518-DCF8-9294-6B02CD4965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7" r="2929"/>
          <a:stretch/>
        </p:blipFill>
        <p:spPr bwMode="auto">
          <a:xfrm>
            <a:off x="20" y="10"/>
            <a:ext cx="639264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8" name="Rectangle 1047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9389E6-9B17-875D-568E-6245D7E9DF87}"/>
              </a:ext>
            </a:extLst>
          </p:cNvPr>
          <p:cNvSpPr txBox="1"/>
          <p:nvPr/>
        </p:nvSpPr>
        <p:spPr>
          <a:xfrm>
            <a:off x="7114186" y="2103120"/>
            <a:ext cx="4472922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17220" indent="-45720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arenR"/>
            </a:pPr>
            <a:r>
              <a:rPr lang="en-US" sz="2400" dirty="0"/>
              <a:t>Introduction</a:t>
            </a:r>
          </a:p>
          <a:p>
            <a:pPr marL="617220" indent="-45720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arenR"/>
            </a:pPr>
            <a:r>
              <a:rPr lang="en-US" sz="2400" dirty="0"/>
              <a:t>Objectives</a:t>
            </a:r>
          </a:p>
          <a:p>
            <a:pPr marL="617220" indent="-45720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arenR"/>
            </a:pPr>
            <a:r>
              <a:rPr lang="en-US" sz="2400" dirty="0"/>
              <a:t>Technology used</a:t>
            </a:r>
          </a:p>
          <a:p>
            <a:pPr marL="617220" indent="-45720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arenR"/>
            </a:pPr>
            <a:r>
              <a:rPr lang="en-US" sz="2400" dirty="0"/>
              <a:t>FC of System</a:t>
            </a:r>
          </a:p>
          <a:p>
            <a:pPr marL="617220" indent="-45720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arenR"/>
            </a:pPr>
            <a:r>
              <a:rPr lang="en-US" sz="2400" dirty="0"/>
              <a:t>Result</a:t>
            </a:r>
          </a:p>
          <a:p>
            <a:pPr marL="617220" indent="-45720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arenR"/>
            </a:pPr>
            <a:r>
              <a:rPr lang="en-US" sz="2400" dirty="0"/>
              <a:t>Reference</a:t>
            </a:r>
          </a:p>
          <a:p>
            <a:pPr marL="502920" indent="-34290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arenR"/>
            </a:pPr>
            <a:endParaRPr lang="en-US" dirty="0"/>
          </a:p>
          <a:p>
            <a:pPr marL="502920" indent="-34290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arenR"/>
            </a:pPr>
            <a:endParaRPr lang="en-US" dirty="0"/>
          </a:p>
          <a:p>
            <a:pPr marL="502920" indent="-34290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arenR"/>
            </a:pPr>
            <a:endParaRPr lang="en-US" dirty="0"/>
          </a:p>
          <a:p>
            <a:pPr marL="445770" indent="-34290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95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6" name="Rectangle 2070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8" name="Rectangle 2072">
            <a:extLst>
              <a:ext uri="{FF2B5EF4-FFF2-40B4-BE49-F238E27FC236}">
                <a16:creationId xmlns:a16="http://schemas.microsoft.com/office/drawing/2014/main" id="{685B1578-9B95-463A-91DE-797A98F7E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80" name="Rectangle 2074">
            <a:extLst>
              <a:ext uri="{FF2B5EF4-FFF2-40B4-BE49-F238E27FC236}">
                <a16:creationId xmlns:a16="http://schemas.microsoft.com/office/drawing/2014/main" id="{B7753F1F-C532-475B-BE0D-7359EB6F8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2082" name="Rectangle 2076">
            <a:extLst>
              <a:ext uri="{FF2B5EF4-FFF2-40B4-BE49-F238E27FC236}">
                <a16:creationId xmlns:a16="http://schemas.microsoft.com/office/drawing/2014/main" id="{09D6CD28-D147-4DC0-A5FF-335351C7D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3" name="Rectangle 2078">
            <a:extLst>
              <a:ext uri="{FF2B5EF4-FFF2-40B4-BE49-F238E27FC236}">
                <a16:creationId xmlns:a16="http://schemas.microsoft.com/office/drawing/2014/main" id="{47CDDF69-9963-4CB8-8441-2D6CA2C6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199"/>
            <a:ext cx="11281609" cy="21461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084" name="Rectangle 2080">
            <a:extLst>
              <a:ext uri="{FF2B5EF4-FFF2-40B4-BE49-F238E27FC236}">
                <a16:creationId xmlns:a16="http://schemas.microsoft.com/office/drawing/2014/main" id="{58B53A5F-63B3-4E86-93F7-275390D7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0453"/>
            <a:ext cx="10954512" cy="1819656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8C802F-C74D-41A2-8127-19D4F8EE4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794" y="844481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Introduction</a:t>
            </a:r>
          </a:p>
        </p:txBody>
      </p:sp>
      <p:sp>
        <p:nvSpPr>
          <p:cNvPr id="12" name="AutoShape 10" descr="Free Lock Rotation Icon">
            <a:extLst>
              <a:ext uri="{FF2B5EF4-FFF2-40B4-BE49-F238E27FC236}">
                <a16:creationId xmlns:a16="http://schemas.microsoft.com/office/drawing/2014/main" id="{1AD0709E-360D-0691-D945-6C0BA8CA7A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2209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4D446641-3AA1-4C43-9E6B-09347E88B2F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/>
          <a:stretch/>
        </p:blipFill>
        <p:spPr>
          <a:xfrm>
            <a:off x="2411753" y="3147415"/>
            <a:ext cx="1003845" cy="1059778"/>
          </a:xfrm>
        </p:spPr>
      </p:pic>
      <p:graphicFrame>
        <p:nvGraphicFramePr>
          <p:cNvPr id="2066" name="Content Placeholder 36">
            <a:extLst>
              <a:ext uri="{FF2B5EF4-FFF2-40B4-BE49-F238E27FC236}">
                <a16:creationId xmlns:a16="http://schemas.microsoft.com/office/drawing/2014/main" id="{E48D7BCE-FDA1-B3F2-4E22-795C7F1EC012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290023131"/>
              </p:ext>
            </p:extLst>
          </p:nvPr>
        </p:nvGraphicFramePr>
        <p:xfrm>
          <a:off x="5882881" y="2662408"/>
          <a:ext cx="5185018" cy="4069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062" name="Picture 14" descr="user logo from iconscout.com">
            <a:extLst>
              <a:ext uri="{FF2B5EF4-FFF2-40B4-BE49-F238E27FC236}">
                <a16:creationId xmlns:a16="http://schemas.microsoft.com/office/drawing/2014/main" id="{F67BF15B-1798-E2C2-04B0-93417C60C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53" y="4736931"/>
            <a:ext cx="1118089" cy="111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594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181AD-C6E1-4A00-ADF0-984AC4EAD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2" descr="Aims And Objectives Relevant Business Plan Planning Process Requirement |  Presentation Graphics | Presentation PowerPoint Example | Slide Templates">
            <a:extLst>
              <a:ext uri="{FF2B5EF4-FFF2-40B4-BE49-F238E27FC236}">
                <a16:creationId xmlns:a16="http://schemas.microsoft.com/office/drawing/2014/main" id="{5872FB35-22D1-64E2-FBC9-668F25DDA6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03" y="1284432"/>
            <a:ext cx="5726216" cy="428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TextBox 11">
            <a:extLst>
              <a:ext uri="{FF2B5EF4-FFF2-40B4-BE49-F238E27FC236}">
                <a16:creationId xmlns:a16="http://schemas.microsoft.com/office/drawing/2014/main" id="{76C97E57-B08A-251C-069A-0544BDD6CC24}"/>
              </a:ext>
            </a:extLst>
          </p:cNvPr>
          <p:cNvGraphicFramePr/>
          <p:nvPr/>
        </p:nvGraphicFramePr>
        <p:xfrm>
          <a:off x="1066800" y="1284432"/>
          <a:ext cx="4132626" cy="4893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8193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03787D8-D582-46CD-8BFA-C8A65E570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057275"/>
            <a:ext cx="10366743" cy="1235895"/>
          </a:xfrm>
        </p:spPr>
        <p:txBody>
          <a:bodyPr/>
          <a:lstStyle/>
          <a:p>
            <a:r>
              <a:rPr lang="en-US" b="0" i="0" u="none" strike="noStrike" dirty="0">
                <a:solidFill>
                  <a:srgbClr val="FFFFFF"/>
                </a:solidFill>
                <a:effectLst/>
              </a:rPr>
              <a:t>Technology used</a:t>
            </a:r>
            <a:endParaRPr lang="en-US" dirty="0"/>
          </a:p>
        </p:txBody>
      </p:sp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70277D2B-1049-45C9-849D-405FD815130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5348" r="5348"/>
          <a:stretch/>
        </p:blipFill>
        <p:spPr>
          <a:xfrm>
            <a:off x="609600" y="2884815"/>
            <a:ext cx="2279650" cy="255270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995403A-FA1C-4100-A25E-23128F2F1C7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599" y="5912412"/>
            <a:ext cx="2279649" cy="350292"/>
          </a:xfrm>
        </p:spPr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DE62F7C-91D0-4D03-9228-D278628A8DF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96067" y="5912412"/>
            <a:ext cx="2279649" cy="350292"/>
          </a:xfrm>
        </p:spPr>
        <p:txBody>
          <a:bodyPr/>
          <a:lstStyle/>
          <a:p>
            <a:r>
              <a:rPr lang="en-US" dirty="0"/>
              <a:t>Node Js</a:t>
            </a:r>
          </a:p>
        </p:txBody>
      </p:sp>
      <p:pic>
        <p:nvPicPr>
          <p:cNvPr id="42" name="Picture Placeholder 41">
            <a:extLst>
              <a:ext uri="{FF2B5EF4-FFF2-40B4-BE49-F238E27FC236}">
                <a16:creationId xmlns:a16="http://schemas.microsoft.com/office/drawing/2014/main" id="{7CF86A55-7918-4B64-97FF-6F4B4BAE2A1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l="-3751" t="-627" r="2069" b="1106"/>
          <a:stretch/>
        </p:blipFill>
        <p:spPr>
          <a:xfrm>
            <a:off x="6588778" y="3281819"/>
            <a:ext cx="1766082" cy="1728593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1FB5C5F-E748-4070-9E8A-CD666748640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82535" y="5912412"/>
            <a:ext cx="2279649" cy="350292"/>
          </a:xfrm>
        </p:spPr>
        <p:txBody>
          <a:bodyPr/>
          <a:lstStyle/>
          <a:p>
            <a:r>
              <a:rPr lang="en-US" dirty="0"/>
              <a:t>JavaScript</a:t>
            </a:r>
          </a:p>
        </p:txBody>
      </p:sp>
      <p:pic>
        <p:nvPicPr>
          <p:cNvPr id="46" name="Picture Placeholder 45">
            <a:extLst>
              <a:ext uri="{FF2B5EF4-FFF2-40B4-BE49-F238E27FC236}">
                <a16:creationId xmlns:a16="http://schemas.microsoft.com/office/drawing/2014/main" id="{F0C4F396-AA93-461A-8804-DFF0D6A3FB4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/>
          <a:srcRect l="-8738" t="-14997" r="-8738" b="-16549"/>
          <a:stretch/>
        </p:blipFill>
        <p:spPr>
          <a:xfrm>
            <a:off x="9269001" y="2884815"/>
            <a:ext cx="2279650" cy="2552700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B4F8F82-4848-447A-9FEA-B17012E3C8E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69002" y="5912412"/>
            <a:ext cx="2279649" cy="350292"/>
          </a:xfrm>
        </p:spPr>
        <p:txBody>
          <a:bodyPr/>
          <a:lstStyle/>
          <a:p>
            <a:r>
              <a:rPr lang="en-US" dirty="0"/>
              <a:t>MySQL</a:t>
            </a:r>
          </a:p>
        </p:txBody>
      </p:sp>
      <p:sp>
        <p:nvSpPr>
          <p:cNvPr id="2" name="Slide Number Placeholder 9">
            <a:extLst>
              <a:ext uri="{FF2B5EF4-FFF2-40B4-BE49-F238E27FC236}">
                <a16:creationId xmlns:a16="http://schemas.microsoft.com/office/drawing/2014/main" id="{A261C06D-7540-7F61-69EE-36E35912E3A6}"/>
              </a:ext>
            </a:extLst>
          </p:cNvPr>
          <p:cNvSpPr txBox="1">
            <a:spLocks/>
          </p:cNvSpPr>
          <p:nvPr/>
        </p:nvSpPr>
        <p:spPr>
          <a:xfrm>
            <a:off x="10730731" y="872464"/>
            <a:ext cx="548640" cy="54864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8288" rIns="18288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4B7E4EF-A1BD-40F4-AB7B-04F084DD991D}" type="slidenum">
              <a:rPr lang="en-US" sz="1500" b="1" smtClean="0"/>
              <a:pPr algn="ctr"/>
              <a:t>5</a:t>
            </a:fld>
            <a:endParaRPr lang="en-US" sz="1500" b="1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8B19A54B-A7CA-34EC-EA83-6BDFC12F7285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5"/>
          <a:srcRect l="-7527" t="-10476" b="-5056"/>
          <a:stretch/>
        </p:blipFill>
        <p:spPr bwMode="auto">
          <a:xfrm>
            <a:off x="3496066" y="3281819"/>
            <a:ext cx="2178571" cy="142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17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i="0" u="none" strike="noStrike" cap="all" spc="-100" dirty="0">
                <a:solidFill>
                  <a:schemeClr val="bg1"/>
                </a:solidFill>
              </a:rPr>
              <a:t>FC of the system</a:t>
            </a:r>
            <a:endParaRPr lang="en-US" cap="all" spc="-100" dirty="0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461A0E-F93A-4BFF-A5D7-77F413A845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50871" y="687140"/>
            <a:ext cx="1554480" cy="5272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20XX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34E6006-161C-7174-5B16-25B8E588D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9420" t="29936" r="19285" b="1491"/>
          <a:stretch/>
        </p:blipFill>
        <p:spPr>
          <a:xfrm>
            <a:off x="5468962" y="645106"/>
            <a:ext cx="5957454" cy="5564663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181AD-C6E1-4A00-ADF0-984AC4EAD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941" y="6397161"/>
            <a:ext cx="2023373" cy="228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sz="9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1" name="Rectangle 41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43">
            <a:extLst>
              <a:ext uri="{FF2B5EF4-FFF2-40B4-BE49-F238E27FC236}">
                <a16:creationId xmlns:a16="http://schemas.microsoft.com/office/drawing/2014/main" id="{04B7AC44-1B7B-4F09-9AA4-3DFDEC57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3" name="Rectangle 45">
            <a:extLst>
              <a:ext uri="{FF2B5EF4-FFF2-40B4-BE49-F238E27FC236}">
                <a16:creationId xmlns:a16="http://schemas.microsoft.com/office/drawing/2014/main" id="{6683E473-94FF-4ACE-9433-1F14799E8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8C802F-C74D-41A2-8127-19D4F8EE4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Result</a:t>
            </a:r>
          </a:p>
        </p:txBody>
      </p:sp>
      <p:sp>
        <p:nvSpPr>
          <p:cNvPr id="114" name="Rectangle 47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5" name="Rectangle 49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4D446641-3AA1-4C43-9E6B-09347E88B2F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53228"/>
          <a:stretch/>
        </p:blipFill>
        <p:spPr>
          <a:xfrm>
            <a:off x="1405612" y="1206900"/>
            <a:ext cx="4013727" cy="4462365"/>
          </a:xfrm>
          <a:prstGeom prst="rect">
            <a:avLst/>
          </a:prstGeom>
        </p:spPr>
      </p:pic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E4A54726-4483-4264-B2EC-04C460B0BD9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579450" y="2538919"/>
            <a:ext cx="4957554" cy="3496120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buFont typeface="Garamond" pitchFamily="18" charset="0"/>
              <a:buChar char="◦"/>
            </a:pPr>
            <a:r>
              <a:rPr lang="en-US" sz="2800" dirty="0">
                <a:solidFill>
                  <a:schemeClr val="tx1"/>
                </a:solidFill>
              </a:rPr>
              <a:t>A user management website with OTP authentication and a secure and efficient way to manage user to a system or application. </a:t>
            </a:r>
          </a:p>
        </p:txBody>
      </p:sp>
      <p:sp>
        <p:nvSpPr>
          <p:cNvPr id="12" name="AutoShape 10" descr="Free Lock Rotation Icon">
            <a:extLst>
              <a:ext uri="{FF2B5EF4-FFF2-40B4-BE49-F238E27FC236}">
                <a16:creationId xmlns:a16="http://schemas.microsoft.com/office/drawing/2014/main" id="{1AD0709E-360D-0691-D945-6C0BA8CA7A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2209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8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819FC2BB-919D-44CE-9A90-F0AC4AC8D9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B3BC24-F576-57E8-BA6A-DA107529E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4796" y="1002082"/>
            <a:ext cx="9602407" cy="5398718"/>
          </a:xfrm>
        </p:spPr>
      </p:pic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5EA12B64-EC95-1DB0-4639-EB786A1B1DB6}"/>
              </a:ext>
            </a:extLst>
          </p:cNvPr>
          <p:cNvSpPr txBox="1">
            <a:spLocks/>
          </p:cNvSpPr>
          <p:nvPr/>
        </p:nvSpPr>
        <p:spPr>
          <a:xfrm>
            <a:off x="11058218" y="5852160"/>
            <a:ext cx="548640" cy="54864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8288" rIns="18288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4B7E4EF-A1BD-40F4-AB7B-04F084DD991D}" type="slidenum">
              <a:rPr lang="en-US" sz="1500" b="1" smtClean="0"/>
              <a:pPr algn="ctr"/>
              <a:t>8</a:t>
            </a:fld>
            <a:endParaRPr lang="en-US" sz="15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56C8E6-FE54-010A-B65C-ABE395C7CC61}"/>
              </a:ext>
            </a:extLst>
          </p:cNvPr>
          <p:cNvSpPr txBox="1"/>
          <p:nvPr/>
        </p:nvSpPr>
        <p:spPr>
          <a:xfrm>
            <a:off x="4769161" y="457200"/>
            <a:ext cx="2653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PROMINENT PAGE:</a:t>
            </a:r>
          </a:p>
        </p:txBody>
      </p:sp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819FC2BB-919D-44CE-9A90-F0AC4AC8D9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B3BC24-F576-57E8-BA6A-DA107529E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066800" y="1002082"/>
            <a:ext cx="9602407" cy="5398718"/>
          </a:xfrm>
        </p:spPr>
      </p:pic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5EA12B64-EC95-1DB0-4639-EB786A1B1DB6}"/>
              </a:ext>
            </a:extLst>
          </p:cNvPr>
          <p:cNvSpPr txBox="1">
            <a:spLocks/>
          </p:cNvSpPr>
          <p:nvPr/>
        </p:nvSpPr>
        <p:spPr>
          <a:xfrm>
            <a:off x="11058218" y="5852160"/>
            <a:ext cx="548640" cy="54864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8288" rIns="18288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4B7E4EF-A1BD-40F4-AB7B-04F084DD991D}" type="slidenum">
              <a:rPr lang="en-US" sz="1500" b="1" smtClean="0"/>
              <a:pPr algn="ctr"/>
              <a:t>9</a:t>
            </a:fld>
            <a:endParaRPr lang="en-US" sz="15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56C8E6-FE54-010A-B65C-ABE395C7CC61}"/>
              </a:ext>
            </a:extLst>
          </p:cNvPr>
          <p:cNvSpPr txBox="1"/>
          <p:nvPr/>
        </p:nvSpPr>
        <p:spPr>
          <a:xfrm>
            <a:off x="5711868" y="422228"/>
            <a:ext cx="1165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ABOUT </a:t>
            </a:r>
          </a:p>
        </p:txBody>
      </p:sp>
    </p:spTree>
    <p:extLst>
      <p:ext uri="{BB962C8B-B14F-4D97-AF65-F5344CB8AC3E}">
        <p14:creationId xmlns:p14="http://schemas.microsoft.com/office/powerpoint/2010/main" val="3190391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792791549AFC45BB7D9A60BC969C2E" ma:contentTypeVersion="0" ma:contentTypeDescription="Create a new document." ma:contentTypeScope="" ma:versionID="61ea71e47a84e0d61ed5f9ae6b45bec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9ba0a2b88be7d01e931f0d1257b28e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3FC90C-E938-4D14-B988-1AABB7F8F35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3D0E2C-DCCF-4DCA-8700-60C67A2E1F44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B3D5C69-0C62-4796-B160-0F71EAFA11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Savon design</Template>
  <TotalTime>181</TotalTime>
  <Words>228</Words>
  <Application>Microsoft Office PowerPoint</Application>
  <PresentationFormat>Widescreen</PresentationFormat>
  <Paragraphs>59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Garamond</vt:lpstr>
      <vt:lpstr>Google Sans</vt:lpstr>
      <vt:lpstr>SavonVTI</vt:lpstr>
      <vt:lpstr>User Management System  With OTP Authentication</vt:lpstr>
      <vt:lpstr>PowerPoint Presentation</vt:lpstr>
      <vt:lpstr>Introduction</vt:lpstr>
      <vt:lpstr>PowerPoint Presentation</vt:lpstr>
      <vt:lpstr>Technology used</vt:lpstr>
      <vt:lpstr>FC of the system</vt:lpstr>
      <vt:lpstr>Result</vt:lpstr>
      <vt:lpstr>Timeline</vt:lpstr>
      <vt:lpstr>Timeline</vt:lpstr>
      <vt:lpstr>Timeline</vt:lpstr>
      <vt:lpstr>Timeline</vt:lpstr>
      <vt:lpstr>Reference: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EMS With OTP Authentication</dc:title>
  <dc:creator>sunil suwasiya</dc:creator>
  <cp:lastModifiedBy>sunil suwasiya</cp:lastModifiedBy>
  <cp:revision>2</cp:revision>
  <dcterms:created xsi:type="dcterms:W3CDTF">2023-05-24T12:13:57Z</dcterms:created>
  <dcterms:modified xsi:type="dcterms:W3CDTF">2023-05-25T06:12:55Z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0x01010021792791549AFC45BB7D9A60BC969C2E</vt:lpwstr>
  </property>
</Properties>
</file>