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9" r:id="rId4"/>
    <p:sldId id="257" r:id="rId5"/>
    <p:sldId id="260" r:id="rId6"/>
    <p:sldId id="261" r:id="rId7"/>
    <p:sldId id="262" r:id="rId8"/>
    <p:sldId id="266" r:id="rId9"/>
    <p:sldId id="265" r:id="rId10"/>
    <p:sldId id="264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44C1E9-866E-D522-2892-3B81736B1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CA" sz="4400">
                <a:solidFill>
                  <a:srgbClr val="FFFFFF"/>
                </a:solidFill>
              </a:rPr>
              <a:t>Distributed Systems Lab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66ED-C35E-6B23-9260-48AC45638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CA">
                <a:solidFill>
                  <a:schemeClr val="bg2"/>
                </a:solidFill>
              </a:rPr>
              <a:t>By: Michael Metry</a:t>
            </a:r>
          </a:p>
        </p:txBody>
      </p:sp>
    </p:spTree>
    <p:extLst>
      <p:ext uri="{BB962C8B-B14F-4D97-AF65-F5344CB8AC3E}">
        <p14:creationId xmlns:p14="http://schemas.microsoft.com/office/powerpoint/2010/main" val="1010592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09D5-73B0-58C8-2FA0-128517EF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DB49641-0A3B-181A-E88C-F10DD1883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7" y="433970"/>
            <a:ext cx="11086786" cy="457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B0EC0594-4D7F-4996-7DB9-E09295397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6" y="5092687"/>
            <a:ext cx="11549388" cy="163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6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7AA4-B703-4E4D-6E56-ED84D752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3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12D12CB-EE00-D3E0-C8EC-CAA6EEDF41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575696"/>
            <a:ext cx="9906000" cy="282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89436EA5-2DE5-A180-502B-BB8F577A1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4405187"/>
            <a:ext cx="9905997" cy="232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99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8F04-E59F-CAA9-530A-67DD72F7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7157872-5240-F724-CA2B-0EF9131251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249488"/>
            <a:ext cx="600078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ED167C63-0BB5-B486-588B-60F92A28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386" y="2264297"/>
            <a:ext cx="5537951" cy="352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0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8D8816-1056-A0B6-1F4D-1999C0B1B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96" y="1022684"/>
            <a:ext cx="11726208" cy="4812631"/>
          </a:xfrm>
        </p:spPr>
      </p:pic>
    </p:spTree>
    <p:extLst>
      <p:ext uri="{BB962C8B-B14F-4D97-AF65-F5344CB8AC3E}">
        <p14:creationId xmlns:p14="http://schemas.microsoft.com/office/powerpoint/2010/main" val="408673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F0E2-EC87-6F27-DE24-961A4FA9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2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4E05A7D-9396-7D8E-5670-33D796654F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530157"/>
            <a:ext cx="9906000" cy="89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F293601-F0E5-F1AB-DDAB-2A5F39387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0" y="4120691"/>
            <a:ext cx="11078460" cy="147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83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AD39-E236-76F2-2E71-3FF0DC0F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Web-Deployment </a:t>
            </a:r>
            <a:r>
              <a:rPr lang="en-CA" dirty="0" err="1"/>
              <a:t>Yaml</a:t>
            </a:r>
            <a:r>
              <a:rPr lang="en-CA" dirty="0"/>
              <a:t> File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90E769F-78C4-6502-DA83-E3630E8B2C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47" y="1564849"/>
            <a:ext cx="10429046" cy="507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07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72B9-E4D5-78CC-5A68-87731499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Experiment-Deployment </a:t>
            </a:r>
            <a:r>
              <a:rPr lang="en-CA" dirty="0" err="1"/>
              <a:t>Yaml</a:t>
            </a:r>
            <a:r>
              <a:rPr lang="en-CA" dirty="0"/>
              <a:t> File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674F7A4-32DA-15A5-5117-A4D91892AD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60" y="1564497"/>
            <a:ext cx="10600949" cy="50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5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583C-F628-9AD5-EAA5-CF3A2D8B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Nginx-ambassador. Conf File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7E1FC1B-059D-1329-023E-4CE4686EFE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58" y="2023244"/>
            <a:ext cx="9803107" cy="468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6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D7C5-7809-AA77-FCB9-70C8D91A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42AADC1-62A0-05A1-33CF-F396030919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72" y="2097088"/>
            <a:ext cx="9906000" cy="6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DFCD7192-A783-0EB7-7D78-01F105E4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72" y="2906432"/>
            <a:ext cx="9825872" cy="397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9C2F04B3-06C4-E525-2E00-AE834A0045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99" y="894484"/>
            <a:ext cx="10162026" cy="534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4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86E7-B0C1-75DF-3B7D-DE27391F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CB09-0731-71B5-B627-0F50B5D3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FE34D95-3552-6057-CAA6-400346D72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609725"/>
            <a:ext cx="92202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379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242</TotalTime>
  <Words>22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Distributed Systems Lab 2</vt:lpstr>
      <vt:lpstr>PowerPoint Presentation</vt:lpstr>
      <vt:lpstr>PART 2</vt:lpstr>
      <vt:lpstr>Web-Deployment Yaml File</vt:lpstr>
      <vt:lpstr>Experiment-Deployment Yaml File</vt:lpstr>
      <vt:lpstr>Nginx-ambassador. Conf File</vt:lpstr>
      <vt:lpstr>PowerPoint Presentation</vt:lpstr>
      <vt:lpstr>PowerPoint Presentation</vt:lpstr>
      <vt:lpstr>PowerPoint Presentation</vt:lpstr>
      <vt:lpstr>PowerPoint Presentation</vt:lpstr>
      <vt:lpstr>Part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Lab 2</dc:title>
  <dc:creator>Michael M</dc:creator>
  <cp:lastModifiedBy>Michael M</cp:lastModifiedBy>
  <cp:revision>1</cp:revision>
  <dcterms:created xsi:type="dcterms:W3CDTF">2022-10-08T16:31:58Z</dcterms:created>
  <dcterms:modified xsi:type="dcterms:W3CDTF">2022-10-08T20:34:43Z</dcterms:modified>
</cp:coreProperties>
</file>