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1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1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39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42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89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26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93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4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64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2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63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2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05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37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9172-B542-4A06-80CD-AE468984A277}" type="datetimeFigureOut">
              <a:rPr lang="en-CA" smtClean="0"/>
              <a:t>08-Oct-2022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4DCC-08A4-4902-AF42-A3E918047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896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751-E293-1A00-8988-318249D3E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Distributed Systems Lab 2 Autoscaling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3E02-0E0D-AB38-FA07-07B723B45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Michael </a:t>
            </a:r>
            <a:r>
              <a:rPr lang="en-CA" dirty="0" err="1"/>
              <a:t>Metry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13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4B6-5AB8-4826-52E1-1E67714D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YAML Files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FB956D-BF6B-4882-CDE5-D7D0355C3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9" y="2249488"/>
            <a:ext cx="9772187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8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E19773-0AF2-F060-04C8-EC5908A5E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33" y="1064743"/>
            <a:ext cx="9807533" cy="41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5E9FB5-5A64-9038-E2E6-EE634052B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36" y="1836021"/>
            <a:ext cx="928172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8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Distributed Systems Lab 2 Autoscaling</vt:lpstr>
      <vt:lpstr>YAML Files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Lab 2 Autoscaling</dc:title>
  <dc:creator>Michael M</dc:creator>
  <cp:lastModifiedBy>Michael M</cp:lastModifiedBy>
  <cp:revision>1</cp:revision>
  <dcterms:created xsi:type="dcterms:W3CDTF">2022-10-08T20:35:56Z</dcterms:created>
  <dcterms:modified xsi:type="dcterms:W3CDTF">2022-10-08T20:38:24Z</dcterms:modified>
</cp:coreProperties>
</file>