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BB14-019C-7A70-FB01-4BA4C6D87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AB449-B38A-14B5-9B23-33F7013D7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7611-F4B0-E062-EC25-8790115A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CF-5939-4E7F-8DD7-B3A8132CEC6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ED40F-F737-19D2-FAA6-F058F934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7DA2A-98F2-40C9-B206-9323FD0F3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D58-0D4F-4F8B-9FC6-5B9CA3247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235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81C2-874B-DD3F-CE14-56F47DEA2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4FA43-7380-5CEA-8C4E-5C5B6C8C7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1770F1-A2ED-B5AC-942F-84DCCC674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CF-5939-4E7F-8DD7-B3A8132CEC6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D1666-2503-D5D4-1DEB-456B8025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70C0B-B7BE-498D-425D-9CD4E885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D58-0D4F-4F8B-9FC6-5B9CA3247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80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D69A95-7802-8518-74E6-7F9419138A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CE06F-2584-06F2-9633-1BC0C80BC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9B982-9DBE-DEC5-C3A0-B41C508A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CF-5939-4E7F-8DD7-B3A8132CEC6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CB38C-64DC-3FDD-B19F-B4ECB282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6D756-BD44-63AC-F2B9-F674284A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D58-0D4F-4F8B-9FC6-5B9CA3247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500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D18D-5791-BF80-436B-73421E53A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81E0E-7AD5-893D-296B-460AE1EF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5C379-A008-A661-8D5C-93213EA69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CF-5939-4E7F-8DD7-B3A8132CEC6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B1527-C31E-0A96-8909-11E4CFA50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94324-9448-299F-3442-A9D984AA7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D58-0D4F-4F8B-9FC6-5B9CA3247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8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BB9D7-7BEE-B52E-086E-F0474F5F0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77699-04D0-DA8C-FFF7-2450FDF665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B02F-9450-9D89-CE50-697B8BFB5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CF-5939-4E7F-8DD7-B3A8132CEC6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96E39-82F8-CCB9-A370-AC9B0735F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0247FB-6A20-68BB-3957-89729B77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D58-0D4F-4F8B-9FC6-5B9CA3247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8130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084AA-AD8C-A059-B666-1A95C19A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DD167-B909-3E03-F3E2-AF134EB5BB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6EF328-3D90-2DD3-DD7F-B04FE01BC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5312FD-6BB4-D4D1-EC65-4CB51B957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CF-5939-4E7F-8DD7-B3A8132CEC6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1DA5C3-C1A9-756E-D493-BA91DA1A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D4AE2E-F77F-A452-4304-EE8C1020D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D58-0D4F-4F8B-9FC6-5B9CA3247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429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9484A-9765-019F-6336-F83014C82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40D97-4CD9-DA96-0228-A0D63C266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C6EB-7461-55E1-3FF9-5C97C61D7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16351D-616D-999C-4DD5-41F2CBE452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C0271-4E87-753E-1F00-CA4E6690C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8C965-35B0-44A6-A1FA-BF5B71109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CF-5939-4E7F-8DD7-B3A8132CEC6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4198AE-665A-B164-BA89-3347197F5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02BF83-75EE-5FF3-1519-81A7A8DDB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D58-0D4F-4F8B-9FC6-5B9CA3247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37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DA790-DFC9-ABA0-81BF-866A5E13F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14D8E7-8233-DA0F-2B88-6CD54373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CF-5939-4E7F-8DD7-B3A8132CEC6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17B92D-3BAC-8D61-F97B-DD8D7470F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CE01FB-4618-3FA1-495F-1C086113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D58-0D4F-4F8B-9FC6-5B9CA3247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81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C93C1-D491-D3B5-B874-FC0F0E91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CF-5939-4E7F-8DD7-B3A8132CEC6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58C73-D42F-288D-8BC5-5C045B8D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AA339-4FDC-E8A2-4D61-E6F5F789E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D58-0D4F-4F8B-9FC6-5B9CA3247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8993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690AE-B344-8200-0F1C-B771F34B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55B72-CFEB-7316-F23A-BB330B10C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18C5B-ADE8-A73D-F916-6FB6840A6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0DCF7-DDBC-A020-5CCF-F5B4BEA1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CF-5939-4E7F-8DD7-B3A8132CEC6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77D14-4598-A71E-0034-9E2741E3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E6ACE-5858-8987-28A0-276582B7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D58-0D4F-4F8B-9FC6-5B9CA3247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983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10FEE-10E9-DAAD-ED6A-8ECAB67AE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A83F8C-B4E5-29E8-9918-0481BED62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496039-6911-B578-689E-1814AD681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D2EDE-571E-3DD4-C854-A74C47431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0DABCF-5939-4E7F-8DD7-B3A8132CEC6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4FF61-E72E-BFF1-78BF-B3EA1C59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3E0A6-275D-01AF-6798-38ECCC16A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745D58-0D4F-4F8B-9FC6-5B9CA3247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87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850986-6903-936F-ECA0-D0B465C7E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9AB7A-AA37-8982-2611-AC791CB4D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DABC9E-28B3-CBA0-CFD0-3F48EA4A1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0DABCF-5939-4E7F-8DD7-B3A8132CEC65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163CE-A4D2-15D7-60ED-6544388AD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FFEDE-FCF6-42DA-ABA3-569F52D00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745D58-0D4F-4F8B-9FC6-5B9CA324713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894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B6568-9DB3-A6AF-7E35-310161FD8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81676" y="1834633"/>
            <a:ext cx="9144000" cy="2387600"/>
          </a:xfrm>
        </p:spPr>
        <p:txBody>
          <a:bodyPr/>
          <a:lstStyle/>
          <a:p>
            <a:br>
              <a:rPr lang="en-IN" dirty="0"/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8B5E88-F069-E08D-4A8C-E56B14E71440}"/>
              </a:ext>
            </a:extLst>
          </p:cNvPr>
          <p:cNvSpPr/>
          <p:nvPr/>
        </p:nvSpPr>
        <p:spPr>
          <a:xfrm>
            <a:off x="177554" y="423510"/>
            <a:ext cx="11757376" cy="5530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896E78-EE8F-8EF3-B3FA-D8BB1BAC6EBF}"/>
              </a:ext>
            </a:extLst>
          </p:cNvPr>
          <p:cNvSpPr/>
          <p:nvPr/>
        </p:nvSpPr>
        <p:spPr>
          <a:xfrm>
            <a:off x="4934533" y="507521"/>
            <a:ext cx="1142199" cy="3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Total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AEDCB5-71DD-AD2B-8C8C-2D770F5F8029}"/>
              </a:ext>
            </a:extLst>
          </p:cNvPr>
          <p:cNvSpPr/>
          <p:nvPr/>
        </p:nvSpPr>
        <p:spPr>
          <a:xfrm>
            <a:off x="6355678" y="507521"/>
            <a:ext cx="1142199" cy="3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Total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BE77B81-368C-54B5-5349-C9659F2014C4}"/>
              </a:ext>
            </a:extLst>
          </p:cNvPr>
          <p:cNvSpPr/>
          <p:nvPr/>
        </p:nvSpPr>
        <p:spPr>
          <a:xfrm>
            <a:off x="7683358" y="497240"/>
            <a:ext cx="1233638" cy="3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Total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1A36372-5A1E-542C-C032-38918EA5A476}"/>
              </a:ext>
            </a:extLst>
          </p:cNvPr>
          <p:cNvSpPr/>
          <p:nvPr/>
        </p:nvSpPr>
        <p:spPr>
          <a:xfrm>
            <a:off x="9071805" y="514950"/>
            <a:ext cx="1233638" cy="3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Total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E76008-B87A-1319-4812-CE0833490AB1}"/>
              </a:ext>
            </a:extLst>
          </p:cNvPr>
          <p:cNvSpPr/>
          <p:nvPr/>
        </p:nvSpPr>
        <p:spPr>
          <a:xfrm>
            <a:off x="10460252" y="514951"/>
            <a:ext cx="1233638" cy="3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Total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92358C3-60A7-D5C6-9FDE-9924A8815D53}"/>
              </a:ext>
            </a:extLst>
          </p:cNvPr>
          <p:cNvSpPr/>
          <p:nvPr/>
        </p:nvSpPr>
        <p:spPr>
          <a:xfrm>
            <a:off x="2865897" y="514950"/>
            <a:ext cx="1142199" cy="3850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Total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sales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61CF328-C866-0F5F-25DF-F64F980E2735}"/>
              </a:ext>
            </a:extLst>
          </p:cNvPr>
          <p:cNvSpPr/>
          <p:nvPr/>
        </p:nvSpPr>
        <p:spPr>
          <a:xfrm>
            <a:off x="257070" y="514950"/>
            <a:ext cx="684532" cy="619290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EF4497-4516-B7AE-BCCE-89B0D4C6BCC8}"/>
              </a:ext>
            </a:extLst>
          </p:cNvPr>
          <p:cNvSpPr/>
          <p:nvPr/>
        </p:nvSpPr>
        <p:spPr>
          <a:xfrm>
            <a:off x="353516" y="1416968"/>
            <a:ext cx="3250102" cy="5017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Performance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37B3006-DD77-4C18-DBF3-2886982314BE}"/>
              </a:ext>
            </a:extLst>
          </p:cNvPr>
          <p:cNvSpPr/>
          <p:nvPr/>
        </p:nvSpPr>
        <p:spPr>
          <a:xfrm>
            <a:off x="4008096" y="1416968"/>
            <a:ext cx="3250102" cy="5017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/>
              <a:t>Sales Persons </a:t>
            </a:r>
            <a:r>
              <a:rPr lang="en-IN" dirty="0"/>
              <a:t>Performance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D82D27-3BB5-71E8-7CB5-307E5CC29D61}"/>
              </a:ext>
            </a:extLst>
          </p:cNvPr>
          <p:cNvSpPr/>
          <p:nvPr/>
        </p:nvSpPr>
        <p:spPr>
          <a:xfrm>
            <a:off x="7826969" y="1416968"/>
            <a:ext cx="3250102" cy="5017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Product Performance</a:t>
            </a:r>
          </a:p>
        </p:txBody>
      </p:sp>
    </p:spTree>
    <p:extLst>
      <p:ext uri="{BB962C8B-B14F-4D97-AF65-F5344CB8AC3E}">
        <p14:creationId xmlns:p14="http://schemas.microsoft.com/office/powerpoint/2010/main" val="1966944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3EF9-606C-AD93-0F38-DF1BDC75E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96124C-2292-FAD4-D4B2-01C8A2BD6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Graphic 4" descr="Users">
            <a:extLst>
              <a:ext uri="{FF2B5EF4-FFF2-40B4-BE49-F238E27FC236}">
                <a16:creationId xmlns:a16="http://schemas.microsoft.com/office/drawing/2014/main" id="{E78FEF77-3F4A-2567-2414-482232A08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pic>
        <p:nvPicPr>
          <p:cNvPr id="7" name="Graphic 6" descr="Candy">
            <a:extLst>
              <a:ext uri="{FF2B5EF4-FFF2-40B4-BE49-F238E27FC236}">
                <a16:creationId xmlns:a16="http://schemas.microsoft.com/office/drawing/2014/main" id="{6088C7A8-6C8D-3282-96CD-542BA2F39B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9473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81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20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 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talluri</dc:creator>
  <cp:lastModifiedBy>sunil talluri</cp:lastModifiedBy>
  <cp:revision>2</cp:revision>
  <dcterms:created xsi:type="dcterms:W3CDTF">2025-10-25T17:15:57Z</dcterms:created>
  <dcterms:modified xsi:type="dcterms:W3CDTF">2025-10-28T17:14:00Z</dcterms:modified>
</cp:coreProperties>
</file>