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cTHqxqDOS5pDEYEUGZxOopavc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>
            <p:ph type="ctrTitle"/>
          </p:nvPr>
        </p:nvSpPr>
        <p:spPr>
          <a:xfrm>
            <a:off x="5627425" y="1888800"/>
            <a:ext cx="36624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500"/>
              <a:t>SUNIL S</a:t>
            </a:r>
            <a:endParaRPr b="1" sz="5500"/>
          </a:p>
        </p:txBody>
      </p:sp>
      <p:sp>
        <p:nvSpPr>
          <p:cNvPr id="59" name="Google Shape;59;p1"/>
          <p:cNvSpPr txBox="1"/>
          <p:nvPr/>
        </p:nvSpPr>
        <p:spPr>
          <a:xfrm>
            <a:off x="5566474" y="3641163"/>
            <a:ext cx="480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NAAN MUDHALVAN PROJECT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5566475" y="2628900"/>
            <a:ext cx="572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B.Tech AI &amp; DS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5566475" y="3121200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SINCET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050" y="1255534"/>
            <a:ext cx="9067899" cy="5409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448400" y="-1778000"/>
            <a:ext cx="1295224" cy="5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3268650" y="951525"/>
            <a:ext cx="644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Training and testing of accuracies of different models 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0" name="Google Shape;7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>
            <p:ph type="title"/>
          </p:nvPr>
        </p:nvSpPr>
        <p:spPr>
          <a:xfrm>
            <a:off x="466725" y="448727"/>
            <a:ext cx="844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FRAUD DETECTION IN FINANCIAL TRANSACTION USING CNN</a:t>
            </a:r>
            <a:endParaRPr sz="4250"/>
          </a:p>
        </p:txBody>
      </p:sp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950" y="2074725"/>
            <a:ext cx="8442000" cy="424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8" name="Google Shape;8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3" name="Google Shape;10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1815178" y="1536388"/>
            <a:ext cx="80409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Welcome and Introduction to the Project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Overview of Fraud Detection in Financial Transactions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Importance and Relevance of CNN in Fraud Detection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Challenges in Fraud Detection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Scope and Objectives of the Project</a:t>
            </a:r>
            <a:endParaRPr b="0" i="0" sz="2400" u="none" cap="none" strike="noStrike">
              <a:solidFill>
                <a:srgbClr val="ECECEC"/>
              </a:solidFill>
              <a:highlight>
                <a:srgbClr val="21212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4"/>
          <p:cNvGrpSpPr/>
          <p:nvPr/>
        </p:nvGrpSpPr>
        <p:grpSpPr>
          <a:xfrm>
            <a:off x="8742375" y="3215775"/>
            <a:ext cx="2762250" cy="3257550"/>
            <a:chOff x="7991475" y="2933700"/>
            <a:chExt cx="2762250" cy="3257550"/>
          </a:xfrm>
        </p:grpSpPr>
        <p:sp>
          <p:nvSpPr>
            <p:cNvPr id="113" name="Google Shape;11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4"/>
          <p:cNvSpPr txBox="1"/>
          <p:nvPr>
            <p:ph type="title"/>
          </p:nvPr>
        </p:nvSpPr>
        <p:spPr>
          <a:xfrm>
            <a:off x="610497" y="516255"/>
            <a:ext cx="5637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PROBLEM STATEMENT</a:t>
            </a:r>
            <a:endParaRPr sz="4000"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441150" y="1553500"/>
            <a:ext cx="81999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fraud poses a significant threat to the integrity and stability of financial systems worldwide.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technology advances, fraudsters continually evolve their methods, making it increasingly challenging for traditional fraud detection systems to keep pace.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context, the utilization of deep learning techniques, particularly Convolutional Neural Networks (CNNs), offers a promising avenue for enhancing fraud detection accuracy</a:t>
            </a: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5"/>
          <p:cNvGrpSpPr/>
          <p:nvPr/>
        </p:nvGrpSpPr>
        <p:grpSpPr>
          <a:xfrm>
            <a:off x="8658225" y="3048000"/>
            <a:ext cx="3533775" cy="3810000"/>
            <a:chOff x="8658225" y="2647950"/>
            <a:chExt cx="3533775" cy="3810000"/>
          </a:xfrm>
        </p:grpSpPr>
        <p:sp>
          <p:nvSpPr>
            <p:cNvPr id="125" name="Google Shape;125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5"/>
          <p:cNvSpPr txBox="1"/>
          <p:nvPr>
            <p:ph type="title"/>
          </p:nvPr>
        </p:nvSpPr>
        <p:spPr>
          <a:xfrm>
            <a:off x="676275" y="378975"/>
            <a:ext cx="6882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39775" y="1544450"/>
            <a:ext cx="852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project, CNN, a powerful deep learning algorithm primarily utilized in image recognition tasks, is applied innovatively to the domain of financial transactions.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treating transactional data as image-like matrices, CNN can efficiently extract intricate patterns and anomalies, enhancing the accuracy of fraud detection.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project encompasses various stages, including data preprocessing, feature extraction, model training, and evaluation.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924800" y="729868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1147350" y="2309849"/>
            <a:ext cx="76455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Institutions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Customers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Regulatory Authorities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Law Enforcement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Security Analysts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auditors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Insurance companies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technology startups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E-commerce platforms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Payment processors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755332" y="385444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SOLUTION AND ITS VALUE PROPOSITION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53024" y="948700"/>
            <a:ext cx="60960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957775" y="-951950"/>
            <a:ext cx="592175" cy="5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3950" y="2028500"/>
            <a:ext cx="4608400" cy="37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8852275" y="1588875"/>
            <a:ext cx="39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 and Count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7050" y="2350525"/>
            <a:ext cx="4775276" cy="39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2459350" y="1564725"/>
            <a:ext cx="500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Amount and fraud count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61" name="Google Shape;161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556550" y="1778600"/>
            <a:ext cx="92682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1" i="0" lang="en-US" sz="2600" u="none" cap="none" strike="noStrike">
                <a:solidFill>
                  <a:srgbClr val="17AFE3"/>
                </a:solidFill>
                <a:latin typeface="Trebuchet MS"/>
                <a:ea typeface="Trebuchet MS"/>
                <a:cs typeface="Trebuchet MS"/>
                <a:sym typeface="Trebuchet MS"/>
              </a:rPr>
              <a:t>Leveraging CNN: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Cutting-Edge Fraud Detection in Financial Transactions.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1" i="0" lang="en-US" sz="2600" u="none" cap="none" strike="noStrike">
                <a:solidFill>
                  <a:srgbClr val="17AFE3"/>
                </a:solidFill>
                <a:latin typeface="Trebuchet MS"/>
                <a:ea typeface="Trebuchet MS"/>
                <a:cs typeface="Trebuchet MS"/>
                <a:sym typeface="Trebuchet MS"/>
              </a:rPr>
              <a:t>Revolutionizing Fraud Detection: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CNN Solutions for Financial Transaction Security.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1" i="0" lang="en-US" sz="2600" u="none" cap="none" strike="noStrike">
                <a:solidFill>
                  <a:srgbClr val="17AFE3"/>
                </a:solidFill>
                <a:latin typeface="Trebuchet MS"/>
                <a:ea typeface="Trebuchet MS"/>
                <a:cs typeface="Trebuchet MS"/>
                <a:sym typeface="Trebuchet MS"/>
              </a:rPr>
              <a:t>Breaking Boundaries: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CNN-Based Fraud Detection in Financial Transactions.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1" i="0" lang="en-US" sz="2600" u="none" cap="none" strike="noStrike">
                <a:solidFill>
                  <a:srgbClr val="17AFE3"/>
                </a:solidFill>
                <a:latin typeface="Trebuchet MS"/>
                <a:ea typeface="Trebuchet MS"/>
                <a:cs typeface="Trebuchet MS"/>
                <a:sym typeface="Trebuchet MS"/>
              </a:rPr>
              <a:t>Unveiling the Power of CNNs: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Advanced Fraud Detection in Financial Transactions.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3" name="Google Shape;163;p8"/>
          <p:cNvGrpSpPr/>
          <p:nvPr/>
        </p:nvGrpSpPr>
        <p:grpSpPr>
          <a:xfrm rot="-975612">
            <a:off x="9349740" y="3278882"/>
            <a:ext cx="2762251" cy="3257550"/>
            <a:chOff x="7991475" y="2933700"/>
            <a:chExt cx="2762251" cy="3257550"/>
          </a:xfrm>
        </p:grpSpPr>
        <p:sp>
          <p:nvSpPr>
            <p:cNvPr id="164" name="Google Shape;164;p8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837750" y="1329375"/>
            <a:ext cx="82491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i="0" lang="en-US" sz="2600" u="none" cap="none" strike="noStrike">
                <a:solidFill>
                  <a:srgbClr val="17AFE3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Cleaning: Remove or impute</a:t>
            </a: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missing values, handle outliers.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i="0" lang="en-US" sz="2600" u="none" cap="none" strike="noStrike">
                <a:solidFill>
                  <a:srgbClr val="17AFE3"/>
                </a:solidFill>
                <a:latin typeface="Trebuchet MS"/>
                <a:ea typeface="Trebuchet MS"/>
                <a:cs typeface="Trebuchet MS"/>
                <a:sym typeface="Trebuchet MS"/>
              </a:rPr>
              <a:t>Data Representation: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Convert transaction data into a</a:t>
            </a: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suitable format for CNN input. For</a:t>
            </a: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example, for 1D</a:t>
            </a: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CNN, you might represent each transaction as a time</a:t>
            </a: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series sequence.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i="0" lang="en-US" sz="2600" u="none" cap="none" strike="noStrike">
                <a:solidFill>
                  <a:srgbClr val="17AFE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Architecture: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 a Convolutional Neural</a:t>
            </a: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(CNN) architecture suitable for the task.</a:t>
            </a:r>
            <a:r>
              <a:rPr lang="en-US" sz="2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Training:Split the data into training,validation,and test sets.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4" name="Google Shape;174;p9"/>
          <p:cNvGrpSpPr/>
          <p:nvPr/>
        </p:nvGrpSpPr>
        <p:grpSpPr>
          <a:xfrm>
            <a:off x="8658225" y="3048000"/>
            <a:ext cx="3533775" cy="3810000"/>
            <a:chOff x="8658225" y="2647950"/>
            <a:chExt cx="3533775" cy="3810000"/>
          </a:xfrm>
        </p:grpSpPr>
        <p:sp>
          <p:nvSpPr>
            <p:cNvPr id="175" name="Google Shape;175;p9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2024-03-28T08:08:24Z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