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7" r:id="rId5"/>
    <p:sldId id="260" r:id="rId6"/>
    <p:sldId id="314" r:id="rId7"/>
    <p:sldId id="297" r:id="rId8"/>
    <p:sldId id="313" r:id="rId9"/>
    <p:sldId id="312" r:id="rId10"/>
    <p:sldId id="330" r:id="rId11"/>
    <p:sldId id="328" r:id="rId12"/>
    <p:sldId id="320" r:id="rId13"/>
    <p:sldId id="327" r:id="rId14"/>
    <p:sldId id="321" r:id="rId15"/>
    <p:sldId id="329" r:id="rId16"/>
    <p:sldId id="322" r:id="rId17"/>
    <p:sldId id="323" r:id="rId18"/>
    <p:sldId id="324" r:id="rId19"/>
    <p:sldId id="325" r:id="rId20"/>
    <p:sldId id="326" r:id="rId21"/>
    <p:sldId id="319" r:id="rId22"/>
    <p:sldId id="296" r:id="rId23"/>
    <p:sldId id="31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8C0"/>
    <a:srgbClr val="0B3A24"/>
    <a:srgbClr val="F2295F"/>
    <a:srgbClr val="1D9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C6564-8702-490A-B05F-B973E1AF0CED}" v="18" dt="2024-05-17T03:36:34.307"/>
  </p1510:revLst>
</p1510:revInfo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83667" autoAdjust="0"/>
  </p:normalViewPr>
  <p:slideViewPr>
    <p:cSldViewPr snapToGrid="0">
      <p:cViewPr varScale="1">
        <p:scale>
          <a:sx n="74" d="100"/>
          <a:sy n="74" d="100"/>
        </p:scale>
        <p:origin x="927" y="33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Kumar" userId="d886aef31c7041dd" providerId="LiveId" clId="{411C6564-8702-490A-B05F-B973E1AF0CED}"/>
    <pc:docChg chg="undo redo custSel addSld delSld modSld sldOrd">
      <pc:chgData name="Sunil Kumar" userId="d886aef31c7041dd" providerId="LiveId" clId="{411C6564-8702-490A-B05F-B973E1AF0CED}" dt="2024-05-17T04:25:52.791" v="129" actId="20577"/>
      <pc:docMkLst>
        <pc:docMk/>
      </pc:docMkLst>
      <pc:sldChg chg="modSp mod">
        <pc:chgData name="Sunil Kumar" userId="d886aef31c7041dd" providerId="LiveId" clId="{411C6564-8702-490A-B05F-B973E1AF0CED}" dt="2024-05-17T04:25:52.791" v="129" actId="20577"/>
        <pc:sldMkLst>
          <pc:docMk/>
          <pc:sldMk cId="2681472214" sldId="296"/>
        </pc:sldMkLst>
        <pc:spChg chg="mod">
          <ac:chgData name="Sunil Kumar" userId="d886aef31c7041dd" providerId="LiveId" clId="{411C6564-8702-490A-B05F-B973E1AF0CED}" dt="2024-05-17T04:25:52.791" v="129" actId="20577"/>
          <ac:spMkLst>
            <pc:docMk/>
            <pc:sldMk cId="2681472214" sldId="296"/>
            <ac:spMk id="3" creationId="{AC8F40E5-2095-8D56-C4F0-C2558AD0F486}"/>
          </ac:spMkLst>
        </pc:spChg>
      </pc:sldChg>
      <pc:sldChg chg="modSp mod">
        <pc:chgData name="Sunil Kumar" userId="d886aef31c7041dd" providerId="LiveId" clId="{411C6564-8702-490A-B05F-B973E1AF0CED}" dt="2024-05-17T03:36:06.258" v="66" actId="20577"/>
        <pc:sldMkLst>
          <pc:docMk/>
          <pc:sldMk cId="269648028" sldId="312"/>
        </pc:sldMkLst>
        <pc:spChg chg="mod">
          <ac:chgData name="Sunil Kumar" userId="d886aef31c7041dd" providerId="LiveId" clId="{411C6564-8702-490A-B05F-B973E1AF0CED}" dt="2024-05-17T03:36:06.258" v="66" actId="20577"/>
          <ac:spMkLst>
            <pc:docMk/>
            <pc:sldMk cId="269648028" sldId="312"/>
            <ac:spMk id="3" creationId="{2FBDF5ED-BEFF-ECA4-AA11-86E270B12CB9}"/>
          </ac:spMkLst>
        </pc:spChg>
      </pc:sldChg>
      <pc:sldChg chg="modSp mod">
        <pc:chgData name="Sunil Kumar" userId="d886aef31c7041dd" providerId="LiveId" clId="{411C6564-8702-490A-B05F-B973E1AF0CED}" dt="2024-05-17T04:15:33.633" v="102" actId="20577"/>
        <pc:sldMkLst>
          <pc:docMk/>
          <pc:sldMk cId="3417377373" sldId="313"/>
        </pc:sldMkLst>
        <pc:spChg chg="mod">
          <ac:chgData name="Sunil Kumar" userId="d886aef31c7041dd" providerId="LiveId" clId="{411C6564-8702-490A-B05F-B973E1AF0CED}" dt="2024-05-17T04:12:34.936" v="88" actId="20577"/>
          <ac:spMkLst>
            <pc:docMk/>
            <pc:sldMk cId="3417377373" sldId="313"/>
            <ac:spMk id="2" creationId="{D1EA62E7-47BC-47D4-CEF6-FCB5CA0D01F2}"/>
          </ac:spMkLst>
        </pc:spChg>
        <pc:spChg chg="mod">
          <ac:chgData name="Sunil Kumar" userId="d886aef31c7041dd" providerId="LiveId" clId="{411C6564-8702-490A-B05F-B973E1AF0CED}" dt="2024-05-17T04:15:33.633" v="102" actId="20577"/>
          <ac:spMkLst>
            <pc:docMk/>
            <pc:sldMk cId="3417377373" sldId="313"/>
            <ac:spMk id="3" creationId="{0D6B2866-D7A8-4F86-E076-30C4CA1A76CA}"/>
          </ac:spMkLst>
        </pc:spChg>
      </pc:sldChg>
      <pc:sldChg chg="addSp delSp modSp add mod">
        <pc:chgData name="Sunil Kumar" userId="d886aef31c7041dd" providerId="LiveId" clId="{411C6564-8702-490A-B05F-B973E1AF0CED}" dt="2024-05-17T03:26:39.633" v="9" actId="1076"/>
        <pc:sldMkLst>
          <pc:docMk/>
          <pc:sldMk cId="2998715514" sldId="320"/>
        </pc:sldMkLst>
        <pc:spChg chg="del">
          <ac:chgData name="Sunil Kumar" userId="d886aef31c7041dd" providerId="LiveId" clId="{411C6564-8702-490A-B05F-B973E1AF0CED}" dt="2024-05-17T03:25:47.605" v="3" actId="478"/>
          <ac:spMkLst>
            <pc:docMk/>
            <pc:sldMk cId="2998715514" sldId="320"/>
            <ac:spMk id="2" creationId="{6138D173-B4DD-AF0D-59E8-6CCE908EE5DA}"/>
          </ac:spMkLst>
        </pc:spChg>
        <pc:spChg chg="del">
          <ac:chgData name="Sunil Kumar" userId="d886aef31c7041dd" providerId="LiveId" clId="{411C6564-8702-490A-B05F-B973E1AF0CED}" dt="2024-05-17T03:25:54.499" v="5" actId="478"/>
          <ac:spMkLst>
            <pc:docMk/>
            <pc:sldMk cId="2998715514" sldId="320"/>
            <ac:spMk id="3" creationId="{2FBDF5ED-BEFF-ECA4-AA11-86E270B12CB9}"/>
          </ac:spMkLst>
        </pc:spChg>
        <pc:spChg chg="add del mod">
          <ac:chgData name="Sunil Kumar" userId="d886aef31c7041dd" providerId="LiveId" clId="{411C6564-8702-490A-B05F-B973E1AF0CED}" dt="2024-05-17T03:25:38.863" v="2" actId="478"/>
          <ac:spMkLst>
            <pc:docMk/>
            <pc:sldMk cId="2998715514" sldId="320"/>
            <ac:spMk id="5" creationId="{27C7545B-675F-7BC2-8E1B-E8E0B18B7D2E}"/>
          </ac:spMkLst>
        </pc:spChg>
        <pc:spChg chg="add del mod">
          <ac:chgData name="Sunil Kumar" userId="d886aef31c7041dd" providerId="LiveId" clId="{411C6564-8702-490A-B05F-B973E1AF0CED}" dt="2024-05-17T03:25:51.203" v="4" actId="478"/>
          <ac:spMkLst>
            <pc:docMk/>
            <pc:sldMk cId="2998715514" sldId="320"/>
            <ac:spMk id="7" creationId="{C414C10A-9389-7347-9F7C-A468C6AE442E}"/>
          </ac:spMkLst>
        </pc:spChg>
        <pc:spChg chg="add del mod">
          <ac:chgData name="Sunil Kumar" userId="d886aef31c7041dd" providerId="LiveId" clId="{411C6564-8702-490A-B05F-B973E1AF0CED}" dt="2024-05-17T03:25:57.131" v="6" actId="478"/>
          <ac:spMkLst>
            <pc:docMk/>
            <pc:sldMk cId="2998715514" sldId="320"/>
            <ac:spMk id="9" creationId="{6C397186-F97D-15A2-2399-710A31BF43F0}"/>
          </ac:spMkLst>
        </pc:spChg>
        <pc:picChg chg="add mod">
          <ac:chgData name="Sunil Kumar" userId="d886aef31c7041dd" providerId="LiveId" clId="{411C6564-8702-490A-B05F-B973E1AF0CED}" dt="2024-05-17T03:26:39.633" v="9" actId="1076"/>
          <ac:picMkLst>
            <pc:docMk/>
            <pc:sldMk cId="2998715514" sldId="320"/>
            <ac:picMk id="10" creationId="{8CDC2955-1A6F-249D-DF59-8E232492F60A}"/>
          </ac:picMkLst>
        </pc:picChg>
        <pc:picChg chg="del">
          <ac:chgData name="Sunil Kumar" userId="d886aef31c7041dd" providerId="LiveId" clId="{411C6564-8702-490A-B05F-B973E1AF0CED}" dt="2024-05-17T03:25:34.217" v="1" actId="478"/>
          <ac:picMkLst>
            <pc:docMk/>
            <pc:sldMk cId="2998715514" sldId="320"/>
            <ac:picMk id="15" creationId="{83CF12B1-5519-F1F3-F111-12E090AA1F3B}"/>
          </ac:picMkLst>
        </pc:picChg>
      </pc:sldChg>
      <pc:sldChg chg="addSp delSp modSp add mod">
        <pc:chgData name="Sunil Kumar" userId="d886aef31c7041dd" providerId="LiveId" clId="{411C6564-8702-490A-B05F-B973E1AF0CED}" dt="2024-05-17T03:27:11.829" v="14" actId="14100"/>
        <pc:sldMkLst>
          <pc:docMk/>
          <pc:sldMk cId="831097280" sldId="321"/>
        </pc:sldMkLst>
        <pc:picChg chg="add mod">
          <ac:chgData name="Sunil Kumar" userId="d886aef31c7041dd" providerId="LiveId" clId="{411C6564-8702-490A-B05F-B973E1AF0CED}" dt="2024-05-17T03:27:11.829" v="14" actId="14100"/>
          <ac:picMkLst>
            <pc:docMk/>
            <pc:sldMk cId="831097280" sldId="321"/>
            <ac:picMk id="2" creationId="{D79B5B05-4096-7ACC-6271-7B7B9EE3B17D}"/>
          </ac:picMkLst>
        </pc:picChg>
        <pc:picChg chg="del">
          <ac:chgData name="Sunil Kumar" userId="d886aef31c7041dd" providerId="LiveId" clId="{411C6564-8702-490A-B05F-B973E1AF0CED}" dt="2024-05-17T03:26:48.925" v="11" actId="478"/>
          <ac:picMkLst>
            <pc:docMk/>
            <pc:sldMk cId="831097280" sldId="321"/>
            <ac:picMk id="10" creationId="{8CDC2955-1A6F-249D-DF59-8E232492F60A}"/>
          </ac:picMkLst>
        </pc:picChg>
      </pc:sldChg>
      <pc:sldChg chg="addSp delSp modSp add mod">
        <pc:chgData name="Sunil Kumar" userId="d886aef31c7041dd" providerId="LiveId" clId="{411C6564-8702-490A-B05F-B973E1AF0CED}" dt="2024-05-17T03:27:55.613" v="31" actId="14100"/>
        <pc:sldMkLst>
          <pc:docMk/>
          <pc:sldMk cId="52547010" sldId="322"/>
        </pc:sldMkLst>
        <pc:picChg chg="del">
          <ac:chgData name="Sunil Kumar" userId="d886aef31c7041dd" providerId="LiveId" clId="{411C6564-8702-490A-B05F-B973E1AF0CED}" dt="2024-05-17T03:27:48.637" v="28" actId="478"/>
          <ac:picMkLst>
            <pc:docMk/>
            <pc:sldMk cId="52547010" sldId="322"/>
            <ac:picMk id="2" creationId="{D79B5B05-4096-7ACC-6271-7B7B9EE3B17D}"/>
          </ac:picMkLst>
        </pc:picChg>
        <pc:picChg chg="add mod">
          <ac:chgData name="Sunil Kumar" userId="d886aef31c7041dd" providerId="LiveId" clId="{411C6564-8702-490A-B05F-B973E1AF0CED}" dt="2024-05-17T03:27:55.613" v="31" actId="14100"/>
          <ac:picMkLst>
            <pc:docMk/>
            <pc:sldMk cId="52547010" sldId="322"/>
            <ac:picMk id="1026" creationId="{4D254F36-C792-74A8-D7C2-7D0DB840A48D}"/>
          </ac:picMkLst>
        </pc:picChg>
      </pc:sldChg>
      <pc:sldChg chg="addSp delSp modSp add mod">
        <pc:chgData name="Sunil Kumar" userId="d886aef31c7041dd" providerId="LiveId" clId="{411C6564-8702-490A-B05F-B973E1AF0CED}" dt="2024-05-17T03:28:12.062" v="34" actId="1076"/>
        <pc:sldMkLst>
          <pc:docMk/>
          <pc:sldMk cId="2988382519" sldId="323"/>
        </pc:sldMkLst>
        <pc:picChg chg="del">
          <ac:chgData name="Sunil Kumar" userId="d886aef31c7041dd" providerId="LiveId" clId="{411C6564-8702-490A-B05F-B973E1AF0CED}" dt="2024-05-17T03:27:33.906" v="19" actId="478"/>
          <ac:picMkLst>
            <pc:docMk/>
            <pc:sldMk cId="2988382519" sldId="323"/>
            <ac:picMk id="2" creationId="{D79B5B05-4096-7ACC-6271-7B7B9EE3B17D}"/>
          </ac:picMkLst>
        </pc:picChg>
        <pc:picChg chg="add mod">
          <ac:chgData name="Sunil Kumar" userId="d886aef31c7041dd" providerId="LiveId" clId="{411C6564-8702-490A-B05F-B973E1AF0CED}" dt="2024-05-17T03:28:12.062" v="34" actId="1076"/>
          <ac:picMkLst>
            <pc:docMk/>
            <pc:sldMk cId="2988382519" sldId="323"/>
            <ac:picMk id="3" creationId="{19AC48D1-7E24-24A3-87E1-07EE1580C990}"/>
          </ac:picMkLst>
        </pc:picChg>
      </pc:sldChg>
      <pc:sldChg chg="addSp modSp add mod">
        <pc:chgData name="Sunil Kumar" userId="d886aef31c7041dd" providerId="LiveId" clId="{411C6564-8702-490A-B05F-B973E1AF0CED}" dt="2024-05-17T03:28:29.157" v="36" actId="14100"/>
        <pc:sldMkLst>
          <pc:docMk/>
          <pc:sldMk cId="1649966401" sldId="324"/>
        </pc:sldMkLst>
        <pc:picChg chg="add mod">
          <ac:chgData name="Sunil Kumar" userId="d886aef31c7041dd" providerId="LiveId" clId="{411C6564-8702-490A-B05F-B973E1AF0CED}" dt="2024-05-17T03:28:29.157" v="36" actId="14100"/>
          <ac:picMkLst>
            <pc:docMk/>
            <pc:sldMk cId="1649966401" sldId="324"/>
            <ac:picMk id="2" creationId="{E62D84C9-BB84-CCAD-8B4C-D78422F32B7A}"/>
          </ac:picMkLst>
        </pc:picChg>
      </pc:sldChg>
      <pc:sldChg chg="add del">
        <pc:chgData name="Sunil Kumar" userId="d886aef31c7041dd" providerId="LiveId" clId="{411C6564-8702-490A-B05F-B973E1AF0CED}" dt="2024-05-17T03:27:35.889" v="20" actId="47"/>
        <pc:sldMkLst>
          <pc:docMk/>
          <pc:sldMk cId="3664259388" sldId="324"/>
        </pc:sldMkLst>
      </pc:sldChg>
      <pc:sldChg chg="add del">
        <pc:chgData name="Sunil Kumar" userId="d886aef31c7041dd" providerId="LiveId" clId="{411C6564-8702-490A-B05F-B973E1AF0CED}" dt="2024-05-17T03:27:36.727" v="21" actId="47"/>
        <pc:sldMkLst>
          <pc:docMk/>
          <pc:sldMk cId="1776325845" sldId="325"/>
        </pc:sldMkLst>
      </pc:sldChg>
      <pc:sldChg chg="addSp modSp add mod">
        <pc:chgData name="Sunil Kumar" userId="d886aef31c7041dd" providerId="LiveId" clId="{411C6564-8702-490A-B05F-B973E1AF0CED}" dt="2024-05-17T03:28:49.947" v="40" actId="1076"/>
        <pc:sldMkLst>
          <pc:docMk/>
          <pc:sldMk cId="2898327544" sldId="325"/>
        </pc:sldMkLst>
        <pc:picChg chg="add mod">
          <ac:chgData name="Sunil Kumar" userId="d886aef31c7041dd" providerId="LiveId" clId="{411C6564-8702-490A-B05F-B973E1AF0CED}" dt="2024-05-17T03:28:49.947" v="40" actId="1076"/>
          <ac:picMkLst>
            <pc:docMk/>
            <pc:sldMk cId="2898327544" sldId="325"/>
            <ac:picMk id="2" creationId="{674C2BD1-E0E3-26A5-9AF5-DAAA10049AF0}"/>
          </ac:picMkLst>
        </pc:picChg>
      </pc:sldChg>
      <pc:sldChg chg="addSp modSp add mod">
        <pc:chgData name="Sunil Kumar" userId="d886aef31c7041dd" providerId="LiveId" clId="{411C6564-8702-490A-B05F-B973E1AF0CED}" dt="2024-05-17T03:29:10.008" v="43" actId="1076"/>
        <pc:sldMkLst>
          <pc:docMk/>
          <pc:sldMk cId="2109299438" sldId="326"/>
        </pc:sldMkLst>
        <pc:picChg chg="add mod">
          <ac:chgData name="Sunil Kumar" userId="d886aef31c7041dd" providerId="LiveId" clId="{411C6564-8702-490A-B05F-B973E1AF0CED}" dt="2024-05-17T03:29:10.008" v="43" actId="1076"/>
          <ac:picMkLst>
            <pc:docMk/>
            <pc:sldMk cId="2109299438" sldId="326"/>
            <ac:picMk id="2" creationId="{5F8E3B29-DE81-3EE0-C4D0-2C0040718DD5}"/>
          </ac:picMkLst>
        </pc:picChg>
      </pc:sldChg>
      <pc:sldChg chg="addSp modSp add ord">
        <pc:chgData name="Sunil Kumar" userId="d886aef31c7041dd" providerId="LiveId" clId="{411C6564-8702-490A-B05F-B973E1AF0CED}" dt="2024-05-17T03:29:50.114" v="49"/>
        <pc:sldMkLst>
          <pc:docMk/>
          <pc:sldMk cId="3092217374" sldId="327"/>
        </pc:sldMkLst>
        <pc:picChg chg="add mod">
          <ac:chgData name="Sunil Kumar" userId="d886aef31c7041dd" providerId="LiveId" clId="{411C6564-8702-490A-B05F-B973E1AF0CED}" dt="2024-05-17T03:29:42.834" v="47" actId="1076"/>
          <ac:picMkLst>
            <pc:docMk/>
            <pc:sldMk cId="3092217374" sldId="327"/>
            <ac:picMk id="2050" creationId="{19DBA78D-B74D-6FBB-3F53-F03D29174D04}"/>
          </ac:picMkLst>
        </pc:picChg>
      </pc:sldChg>
      <pc:sldChg chg="addSp add ord">
        <pc:chgData name="Sunil Kumar" userId="d886aef31c7041dd" providerId="LiveId" clId="{411C6564-8702-490A-B05F-B973E1AF0CED}" dt="2024-05-17T03:30:19.603" v="52"/>
        <pc:sldMkLst>
          <pc:docMk/>
          <pc:sldMk cId="1893839156" sldId="328"/>
        </pc:sldMkLst>
        <pc:picChg chg="add">
          <ac:chgData name="Sunil Kumar" userId="d886aef31c7041dd" providerId="LiveId" clId="{411C6564-8702-490A-B05F-B973E1AF0CED}" dt="2024-05-17T03:30:13.567" v="50"/>
          <ac:picMkLst>
            <pc:docMk/>
            <pc:sldMk cId="1893839156" sldId="328"/>
            <ac:picMk id="2" creationId="{B2733C08-6056-B390-C9E1-9E8EF0C85791}"/>
          </ac:picMkLst>
        </pc:picChg>
      </pc:sldChg>
      <pc:sldChg chg="addSp modSp add ord">
        <pc:chgData name="Sunil Kumar" userId="d886aef31c7041dd" providerId="LiveId" clId="{411C6564-8702-490A-B05F-B973E1AF0CED}" dt="2024-05-17T03:56:48.560" v="87"/>
        <pc:sldMkLst>
          <pc:docMk/>
          <pc:sldMk cId="3477389203" sldId="329"/>
        </pc:sldMkLst>
        <pc:picChg chg="add mod">
          <ac:chgData name="Sunil Kumar" userId="d886aef31c7041dd" providerId="LiveId" clId="{411C6564-8702-490A-B05F-B973E1AF0CED}" dt="2024-05-17T03:31:02.808" v="55" actId="1076"/>
          <ac:picMkLst>
            <pc:docMk/>
            <pc:sldMk cId="3477389203" sldId="329"/>
            <ac:picMk id="3074" creationId="{BD756634-C4FB-A14E-F81F-033EE07A4605}"/>
          </ac:picMkLst>
        </pc:picChg>
      </pc:sldChg>
      <pc:sldChg chg="addSp delSp modSp add mod ord">
        <pc:chgData name="Sunil Kumar" userId="d886aef31c7041dd" providerId="LiveId" clId="{411C6564-8702-490A-B05F-B973E1AF0CED}" dt="2024-05-17T03:37:29.118" v="85" actId="1076"/>
        <pc:sldMkLst>
          <pc:docMk/>
          <pc:sldMk cId="289540309" sldId="330"/>
        </pc:sldMkLst>
        <pc:spChg chg="add mod">
          <ac:chgData name="Sunil Kumar" userId="d886aef31c7041dd" providerId="LiveId" clId="{411C6564-8702-490A-B05F-B973E1AF0CED}" dt="2024-05-17T03:37:29.118" v="85" actId="1076"/>
          <ac:spMkLst>
            <pc:docMk/>
            <pc:sldMk cId="289540309" sldId="330"/>
            <ac:spMk id="2" creationId="{65FBE517-9E30-46E2-6C4C-B4037C95E596}"/>
          </ac:spMkLst>
        </pc:spChg>
        <pc:picChg chg="del">
          <ac:chgData name="Sunil Kumar" userId="d886aef31c7041dd" providerId="LiveId" clId="{411C6564-8702-490A-B05F-B973E1AF0CED}" dt="2024-05-17T03:36:25.183" v="70" actId="478"/>
          <ac:picMkLst>
            <pc:docMk/>
            <pc:sldMk cId="289540309" sldId="330"/>
            <ac:picMk id="10" creationId="{8CDC2955-1A6F-249D-DF59-8E232492F60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818A-7A83-4A6E-91B3-BFCD663DE6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951A-16B0-4D4A-A78C-C7558C6C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6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0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9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79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09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2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06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Relies- depend</a:t>
            </a:r>
          </a:p>
          <a:p>
            <a:r>
              <a:rPr lang="en-US" dirty="0"/>
              <a:t>Vital- Essential/ Necessary</a:t>
            </a:r>
          </a:p>
          <a:p>
            <a:r>
              <a:rPr lang="en-US" dirty="0"/>
              <a:t>Delve- Go through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Data Collection: Gather historical commodity price data from reliable sources such as </a:t>
            </a:r>
            <a:r>
              <a:rPr lang="en-US" u="sng" dirty="0">
                <a:solidFill>
                  <a:srgbClr val="C00000"/>
                </a:solidFill>
              </a:rPr>
              <a:t>government databases</a:t>
            </a:r>
            <a:r>
              <a:rPr lang="en-US" dirty="0"/>
              <a:t>, </a:t>
            </a:r>
            <a:r>
              <a:rPr lang="en-US" u="sng" dirty="0"/>
              <a:t>commodity exchanges</a:t>
            </a:r>
            <a:r>
              <a:rPr lang="en-US" dirty="0"/>
              <a:t>, and </a:t>
            </a:r>
            <a:r>
              <a:rPr lang="en-US" u="sng" dirty="0"/>
              <a:t>research reports</a:t>
            </a:r>
            <a:r>
              <a:rPr lang="en-US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Data Preprocessing: Cleanse and preprocess the data to </a:t>
            </a:r>
            <a:r>
              <a:rPr lang="en-US" u="sng" dirty="0"/>
              <a:t>remove outliers</a:t>
            </a:r>
            <a:r>
              <a:rPr lang="en-US" dirty="0"/>
              <a:t>, </a:t>
            </a:r>
            <a:r>
              <a:rPr lang="en-US" u="sng" dirty="0"/>
              <a:t>handle missing values</a:t>
            </a:r>
            <a:r>
              <a:rPr lang="en-US" dirty="0"/>
              <a:t>, and </a:t>
            </a:r>
            <a:r>
              <a:rPr lang="en-US" u="sng" dirty="0"/>
              <a:t>ensure consistency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Analysis Techniques: Utilize statistical methods and time series analysis </a:t>
            </a:r>
            <a:r>
              <a:rPr lang="en-US" u="sng" dirty="0"/>
              <a:t>to identify trends, seasonality</a:t>
            </a:r>
            <a:r>
              <a:rPr lang="en-US" dirty="0"/>
              <a:t>, and </a:t>
            </a:r>
            <a:r>
              <a:rPr lang="en-US" u="sng" dirty="0"/>
              <a:t>correlations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Visualization Tools: Employ data visualization libraries such as </a:t>
            </a:r>
            <a:r>
              <a:rPr lang="en-US" u="sng" dirty="0"/>
              <a:t>Matplotlib, Seaborn, and </a:t>
            </a:r>
            <a:r>
              <a:rPr lang="en-US" u="sng" dirty="0" err="1"/>
              <a:t>Plotly</a:t>
            </a:r>
            <a:r>
              <a:rPr lang="en-US" u="sng" dirty="0"/>
              <a:t> </a:t>
            </a:r>
            <a:r>
              <a:rPr lang="en-US" dirty="0"/>
              <a:t>for creating interactive visualizations.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Spatial Analysis: Utilize </a:t>
            </a:r>
            <a:r>
              <a:rPr lang="en-US" u="sng" dirty="0"/>
              <a:t>geographical information systems (GIS) </a:t>
            </a:r>
            <a:r>
              <a:rPr lang="en-US" dirty="0"/>
              <a:t>tools to </a:t>
            </a:r>
            <a:r>
              <a:rPr lang="en-US" u="sng" dirty="0"/>
              <a:t>visualize</a:t>
            </a:r>
            <a:r>
              <a:rPr lang="en-US" dirty="0"/>
              <a:t> commodity prices on maps and </a:t>
            </a:r>
            <a:r>
              <a:rPr lang="en-US" u="sng" dirty="0"/>
              <a:t>analyze spatial patterns.</a:t>
            </a:r>
            <a:endParaRPr lang="en-US" u="sng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Machine Learning: Explore the potential of machine learning algorithms for </a:t>
            </a:r>
            <a:r>
              <a:rPr lang="en-US" u="sng" dirty="0"/>
              <a:t>predictive modeling </a:t>
            </a:r>
            <a:r>
              <a:rPr lang="en-US" dirty="0"/>
              <a:t>and </a:t>
            </a:r>
            <a:r>
              <a:rPr lang="en-US" u="sng" dirty="0"/>
              <a:t>forecasting of commodity prices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Collaboration: Foster collaboration with domain experts and stakeholders to validate findings and gather insights for informed decision-making.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7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9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7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620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6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73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80" r:id="rId5"/>
    <p:sldLayoutId id="2147483682" r:id="rId6"/>
    <p:sldLayoutId id="2147483685" r:id="rId7"/>
    <p:sldLayoutId id="2147483653" r:id="rId8"/>
    <p:sldLayoutId id="2147483665" r:id="rId9"/>
    <p:sldLayoutId id="2147483672" r:id="rId10"/>
    <p:sldLayoutId id="2147483681" r:id="rId11"/>
    <p:sldLayoutId id="2147483684" r:id="rId12"/>
    <p:sldLayoutId id="2147483670" r:id="rId13"/>
    <p:sldLayoutId id="2147483660" r:id="rId14"/>
    <p:sldLayoutId id="2147483654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196" y="685800"/>
            <a:ext cx="5913531" cy="3957289"/>
          </a:xfrm>
        </p:spPr>
        <p:txBody>
          <a:bodyPr anchor="ctr" anchorCtr="0"/>
          <a:lstStyle/>
          <a:p>
            <a:r>
              <a:rPr lang="en-US" dirty="0">
                <a:solidFill>
                  <a:srgbClr val="DEF44F"/>
                </a:solidFill>
                <a:ea typeface="+mj-lt"/>
                <a:cs typeface="+mj-lt"/>
              </a:rPr>
              <a:t>Navigating India's Commodity Markets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4DC3B-7785-F243-F658-DB697A36E5E8}"/>
              </a:ext>
            </a:extLst>
          </p:cNvPr>
          <p:cNvSpPr txBox="1"/>
          <p:nvPr/>
        </p:nvSpPr>
        <p:spPr>
          <a:xfrm>
            <a:off x="5630332" y="4370916"/>
            <a:ext cx="353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D975E"/>
                </a:solidFill>
              </a:rPr>
              <a:t>Insights through Analysis and Visualization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41C1D4-8F5F-BBA1-25CF-ACD1AD59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0236"/>
              </p:ext>
            </p:extLst>
          </p:nvPr>
        </p:nvGraphicFramePr>
        <p:xfrm>
          <a:off x="8087743" y="5368662"/>
          <a:ext cx="3764952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5895">
                  <a:extLst>
                    <a:ext uri="{9D8B030D-6E8A-4147-A177-3AD203B41FA5}">
                      <a16:colId xmlns:a16="http://schemas.microsoft.com/office/drawing/2014/main" val="224689803"/>
                    </a:ext>
                  </a:extLst>
                </a:gridCol>
                <a:gridCol w="1869057">
                  <a:extLst>
                    <a:ext uri="{9D8B030D-6E8A-4147-A177-3AD203B41FA5}">
                      <a16:colId xmlns:a16="http://schemas.microsoft.com/office/drawing/2014/main" val="348216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2295F"/>
                          </a:solidFill>
                        </a:rPr>
                        <a:t>P Sunil Kumar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2295F"/>
                          </a:solidFill>
                        </a:rPr>
                        <a:t>20211ISD0005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04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2295F"/>
                          </a:solidFill>
                        </a:rPr>
                        <a:t>Abhi C N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2295F"/>
                          </a:solidFill>
                        </a:rPr>
                        <a:t>20211ISD0039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2295F"/>
                          </a:solidFill>
                        </a:rPr>
                        <a:t>P </a:t>
                      </a:r>
                      <a:r>
                        <a:rPr lang="en-US" sz="1800" b="1" dirty="0" err="1">
                          <a:solidFill>
                            <a:srgbClr val="F2295F"/>
                          </a:solidFill>
                        </a:rPr>
                        <a:t>Sushmanth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2295F"/>
                          </a:solidFill>
                        </a:rPr>
                        <a:t>20211ISD0020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379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5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DBA78D-B74D-6FBB-3F53-F03D2917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11" y="395207"/>
            <a:ext cx="8716378" cy="606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1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B5B05-4096-7ACC-6271-7B7B9EE3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310405"/>
            <a:ext cx="5959151" cy="62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9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D756634-C4FB-A14E-F81F-033EE07A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68" y="432014"/>
            <a:ext cx="7482762" cy="57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8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254F36-C792-74A8-D7C2-7D0DB840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78" y="358671"/>
            <a:ext cx="9042710" cy="602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C48D1-7E24-24A3-87E1-07EE1580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46" y="238300"/>
            <a:ext cx="6372913" cy="63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D84C9-BB84-CCAD-8B4C-D78422F3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96" y="418997"/>
            <a:ext cx="6667791" cy="58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6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4C2BD1-E0E3-26A5-9AF5-DAAA1004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88" y="446723"/>
            <a:ext cx="10460023" cy="55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8E3B29-DE81-3EE0-C4D0-2C004071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780" y="371247"/>
            <a:ext cx="5749795" cy="61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9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034"/>
            <a:ext cx="4800600" cy="1132816"/>
          </a:xfrm>
          <a:noFill/>
        </p:spPr>
        <p:txBody>
          <a:bodyPr>
            <a:noAutofit/>
          </a:bodyPr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0351"/>
            <a:ext cx="5346700" cy="5206999"/>
          </a:xfrm>
          <a:noFill/>
        </p:spPr>
        <p:txBody>
          <a:bodyPr>
            <a:noAutofit/>
          </a:bodyPr>
          <a:lstStyle/>
          <a:p>
            <a:r>
              <a:rPr lang="en-US" sz="2000" dirty="0"/>
              <a:t>Forecast Price Trends</a:t>
            </a:r>
          </a:p>
          <a:p>
            <a:r>
              <a:rPr lang="en-US" sz="2000" dirty="0"/>
              <a:t>Compare Regional Prices</a:t>
            </a:r>
          </a:p>
          <a:p>
            <a:r>
              <a:rPr lang="en-US" sz="2000" dirty="0"/>
              <a:t>Analyze Seasonal Demand</a:t>
            </a:r>
          </a:p>
          <a:p>
            <a:r>
              <a:rPr lang="en-US" sz="2000" dirty="0"/>
              <a:t>Gain Market Intelligence</a:t>
            </a:r>
          </a:p>
          <a:p>
            <a:r>
              <a:rPr lang="en-US" sz="2000" dirty="0"/>
              <a:t>Conduct Competitive Analysis</a:t>
            </a:r>
          </a:p>
          <a:p>
            <a:r>
              <a:rPr lang="en-US" sz="2000" dirty="0"/>
              <a:t>Optimize Pricing</a:t>
            </a:r>
          </a:p>
          <a:p>
            <a:r>
              <a:rPr lang="en-US" sz="2000" dirty="0"/>
              <a:t>Evaluate Suppliers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98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14"/>
            <a:ext cx="5217367" cy="75268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40E5-2095-8D56-C4F0-C2558AD0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1" y="1479550"/>
            <a:ext cx="7428874" cy="5037102"/>
          </a:xfrm>
        </p:spPr>
        <p:txBody>
          <a:bodyPr>
            <a:noAutofit/>
          </a:bodyPr>
          <a:lstStyle/>
          <a:p>
            <a:pPr marL="457200" indent="-457200">
              <a:buClr>
                <a:srgbClr val="F2295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Uttar Pradesh has the highest number of market located and Kerala has second highest number of market.</a:t>
            </a:r>
          </a:p>
          <a:p>
            <a:pPr marL="457200" indent="-457200">
              <a:buClr>
                <a:srgbClr val="F2295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But Palakkad (Kerala) has 162 number of market, and </a:t>
            </a:r>
            <a:r>
              <a:rPr lang="en-US" sz="1800" dirty="0" err="1"/>
              <a:t>Kangra</a:t>
            </a:r>
            <a:r>
              <a:rPr lang="en-US" sz="1800" dirty="0"/>
              <a:t> (Himachal Pradesh) has 138 market and </a:t>
            </a:r>
            <a:r>
              <a:rPr lang="en-US" sz="1800" dirty="0" err="1"/>
              <a:t>Bulandshahar</a:t>
            </a:r>
            <a:r>
              <a:rPr lang="en-US" sz="1800" dirty="0"/>
              <a:t> (Uttar Pradesh) has 115 markets.</a:t>
            </a:r>
          </a:p>
          <a:p>
            <a:pPr marL="457200" indent="-457200">
              <a:buClr>
                <a:srgbClr val="F2295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Potato, onion, tomato and green chilly are the commodity has the highest demand and supply but in descending order.</a:t>
            </a:r>
          </a:p>
          <a:p>
            <a:pPr marL="457200" indent="-457200">
              <a:buClr>
                <a:srgbClr val="F2295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Kerala contribute the highest Modal Price whereas Gujrat, NCT Delhi and Rajasthan have almost equal contribution.</a:t>
            </a:r>
          </a:p>
          <a:p>
            <a:pPr marL="457200" indent="-457200">
              <a:buClr>
                <a:srgbClr val="F2295F"/>
              </a:buClr>
              <a:buFont typeface="Wingdings" panose="05000000000000000000" pitchFamily="2" charset="2"/>
              <a:buChar char="Ø"/>
            </a:pPr>
            <a:r>
              <a:rPr lang="en-US" sz="1800" dirty="0" err="1"/>
              <a:t>Kattappana</a:t>
            </a:r>
            <a:r>
              <a:rPr lang="en-US" sz="1800" dirty="0"/>
              <a:t> (Kerala) market has highest modal price.</a:t>
            </a:r>
          </a:p>
          <a:p>
            <a:pPr marL="457200" indent="-457200">
              <a:buClr>
                <a:srgbClr val="F2295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Cardamoms commodity has highest modal price, whereas cloves, jeera and fish have also almost high modal price.</a:t>
            </a:r>
          </a:p>
          <a:p>
            <a:pPr marL="457200" indent="-457200">
              <a:buClr>
                <a:srgbClr val="F2295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Other variety has highest Modal Price while jeera's variety has second.</a:t>
            </a:r>
          </a:p>
        </p:txBody>
      </p:sp>
    </p:spTree>
    <p:extLst>
      <p:ext uri="{BB962C8B-B14F-4D97-AF65-F5344CB8AC3E}">
        <p14:creationId xmlns:p14="http://schemas.microsoft.com/office/powerpoint/2010/main" val="268147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35789"/>
            <a:ext cx="4800600" cy="2036114"/>
          </a:xfrm>
          <a:noFill/>
        </p:spPr>
        <p:txBody>
          <a:bodyPr>
            <a:noAutofit/>
          </a:bodyPr>
          <a:lstStyle/>
          <a:p>
            <a:r>
              <a:rPr lang="en-US" dirty="0">
                <a:solidFill>
                  <a:srgbClr val="0B3A24"/>
                </a:solidFill>
                <a:ea typeface="+mj-lt"/>
                <a:cs typeface="+mj-lt"/>
              </a:rPr>
              <a:t>Introduction: Overall Project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1001"/>
            <a:ext cx="4800600" cy="4165612"/>
          </a:xfrm>
          <a:noFill/>
        </p:spPr>
        <p:txBody>
          <a:bodyPr vert="horz" lIns="0" tIns="0" rIns="0" bIns="0" rtlCol="0" anchor="t">
            <a:noAutofit/>
          </a:bodyPr>
          <a:lstStyle/>
          <a:p>
            <a:pPr>
              <a:buFont typeface="Courier New"/>
              <a:buChar char="o"/>
            </a:pPr>
            <a:r>
              <a:rPr lang="en-US" sz="2000" dirty="0">
                <a:solidFill>
                  <a:srgbClr val="0B3A24"/>
                </a:solidFill>
                <a:ea typeface="+mn-lt"/>
                <a:cs typeface="+mn-lt"/>
              </a:rPr>
              <a:t>To provide insights into the trends and fluctuations in commodity prices across different regions of India.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Courier New"/>
              <a:buChar char="o"/>
            </a:pPr>
            <a:r>
              <a:rPr lang="en-US" sz="2000" dirty="0">
                <a:solidFill>
                  <a:srgbClr val="0B3A24"/>
                </a:solidFill>
                <a:ea typeface="+mn-lt"/>
                <a:cs typeface="+mn-lt"/>
              </a:rPr>
              <a:t>This project aims to utilize data analysis and visualization techniques to offer actionable insights for stakeholders in the commodities market.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Courier New"/>
              <a:buChar char="o"/>
            </a:pPr>
            <a:endParaRPr lang="en-US" sz="2000" dirty="0">
              <a:solidFill>
                <a:srgbClr val="0B3A24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6432"/>
            <a:ext cx="6317189" cy="46653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DDBD-1496-5B4C-6F8D-33A1D114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137885"/>
            <a:ext cx="7375427" cy="1564836"/>
          </a:xfrm>
        </p:spPr>
        <p:txBody>
          <a:bodyPr anchor="t" anchorCtr="0"/>
          <a:lstStyle/>
          <a:p>
            <a:r>
              <a:rPr lang="en-US" dirty="0"/>
              <a:t>For your patience</a:t>
            </a:r>
          </a:p>
        </p:txBody>
      </p:sp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750-C110-9BBC-A941-CC960605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5254837" cy="125514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EF44F"/>
                </a:solidFill>
                <a:ea typeface="+mj-lt"/>
                <a:cs typeface="+mj-lt"/>
              </a:rPr>
              <a:t>Motivation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21B66-5897-93A0-A560-5656CECD7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699" y="2418212"/>
            <a:ext cx="4572000" cy="302652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Commodity prices play a crucial role in the economy, impacting various sectors including agriculture, manufacturing, and consumer goods.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2D1FB-B663-E5FE-EFE9-F966E1E34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0820" y="2418212"/>
            <a:ext cx="4572000" cy="302652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Analyze historical commodity price data to identify trends and patterns.</a:t>
            </a:r>
            <a:endParaRPr lang="en-US" dirty="0"/>
          </a:p>
          <a:p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Visualize the spatial distribution of commodity prices across different states and regions.</a:t>
            </a:r>
            <a:endParaRPr lang="en-US" dirty="0"/>
          </a:p>
          <a:p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Provide actionable insights for stakeholders such as farmers, traders, and policymakers.</a:t>
            </a:r>
            <a:endParaRPr lang="en-US" dirty="0"/>
          </a:p>
          <a:p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Enhance understanding of factors influencing commodity price movements in India.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F8B4D7-7001-2B00-FBCA-4125B35F61A1}"/>
              </a:ext>
            </a:extLst>
          </p:cNvPr>
          <p:cNvSpPr txBox="1">
            <a:spLocks/>
          </p:cNvSpPr>
          <p:nvPr/>
        </p:nvSpPr>
        <p:spPr>
          <a:xfrm>
            <a:off x="6246284" y="711200"/>
            <a:ext cx="5254837" cy="12551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DEF44F"/>
                </a:solidFill>
                <a:ea typeface="+mj-lt"/>
                <a:cs typeface="+mj-lt"/>
              </a:rPr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D49-8F1E-F223-EE96-F9AA23C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69013"/>
            <a:ext cx="5029200" cy="2170499"/>
          </a:xfrm>
        </p:spPr>
        <p:txBody>
          <a:bodyPr/>
          <a:lstStyle/>
          <a:p>
            <a:r>
              <a:rPr lang="en-US" dirty="0">
                <a:solidFill>
                  <a:srgbClr val="0B3A24"/>
                </a:solidFill>
                <a:ea typeface="+mj-lt"/>
                <a:cs typeface="+mj-lt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5FBB-BD98-3531-60F6-413FD6E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2265391"/>
            <a:ext cx="4988765" cy="3775971"/>
          </a:xfrm>
        </p:spPr>
        <p:txBody>
          <a:bodyPr vert="horz" lIns="0" tIns="0" rIns="0" bIns="0" rtlCol="0" anchor="t">
            <a:noAutofit/>
          </a:bodyPr>
          <a:lstStyle/>
          <a:p>
            <a:pPr indent="-283210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India's economy heavily relies on commodities such as agricultural produce, minerals, and industrial raw materials.</a:t>
            </a:r>
            <a:endParaRPr lang="en-US" dirty="0"/>
          </a:p>
          <a:p>
            <a:pPr indent="-283210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Commodity prices are influenced by factors like supply-demand dynamics, weather conditions, government policies, and global market trends.</a:t>
            </a:r>
            <a:endParaRPr lang="en-US" dirty="0"/>
          </a:p>
          <a:p>
            <a:pPr indent="-283210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Understanding commodity price fluctuations is vital for decision-making in sectors like agriculture, manufacturing, and trade.</a:t>
            </a:r>
            <a:endParaRPr lang="en-US" dirty="0"/>
          </a:p>
          <a:p>
            <a:pPr indent="-283210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This project seeks to delve into the dynamics of commodity prices in India and provide valuable insights for stakeholders.</a:t>
            </a:r>
            <a:endParaRPr lang="en-US" dirty="0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2E7-47BC-47D4-CEF6-FCB5CA0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386"/>
            <a:ext cx="4800600" cy="2119280"/>
          </a:xfrm>
        </p:spPr>
        <p:txBody>
          <a:bodyPr/>
          <a:lstStyle/>
          <a:p>
            <a:r>
              <a:rPr lang="en-US" dirty="0">
                <a:solidFill>
                  <a:srgbClr val="0B3A24"/>
                </a:solidFill>
                <a:ea typeface="+mj-lt"/>
                <a:cs typeface="+mj-lt"/>
              </a:rPr>
              <a:t>Methodology: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2866-D7A8-4F86-E076-30C4CA1A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0053"/>
            <a:ext cx="4800600" cy="3801310"/>
          </a:xfrm>
        </p:spPr>
        <p:txBody>
          <a:bodyPr vert="horz" lIns="0" tIns="0" rIns="0" bIns="0" rtlCol="0" anchor="t">
            <a:normAutofit/>
          </a:bodyPr>
          <a:lstStyle/>
          <a:p>
            <a:pPr indent="-347345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Data Collection</a:t>
            </a:r>
            <a:endParaRPr lang="en-US" dirty="0"/>
          </a:p>
          <a:p>
            <a:pPr indent="-347345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Data Preprocessing</a:t>
            </a:r>
            <a:endParaRPr lang="en-US" dirty="0"/>
          </a:p>
          <a:p>
            <a:pPr indent="-347345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Analysis Techniques</a:t>
            </a:r>
            <a:endParaRPr lang="en-US" dirty="0"/>
          </a:p>
          <a:p>
            <a:pPr indent="-347345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Visualization Tools</a:t>
            </a:r>
            <a:endParaRPr lang="en-US" dirty="0"/>
          </a:p>
          <a:p>
            <a:pPr indent="-347345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Spatial Analysis</a:t>
            </a:r>
            <a:endParaRPr lang="en-US" dirty="0"/>
          </a:p>
          <a:p>
            <a:pPr indent="-347345"/>
            <a:r>
              <a:rPr lang="en-US" dirty="0">
                <a:solidFill>
                  <a:srgbClr val="0B3A24"/>
                </a:solidFill>
                <a:ea typeface="+mn-lt"/>
                <a:cs typeface="+mn-lt"/>
              </a:rPr>
              <a:t>Machine Learning</a:t>
            </a:r>
          </a:p>
          <a:p>
            <a:pPr indent="-347345"/>
            <a:endParaRPr lang="en-US" dirty="0">
              <a:solidFill>
                <a:srgbClr val="0B3A24"/>
              </a:solidFill>
              <a:ea typeface="+mn-lt"/>
              <a:cs typeface="+mn-lt"/>
            </a:endParaRPr>
          </a:p>
        </p:txBody>
      </p:sp>
      <p:pic>
        <p:nvPicPr>
          <p:cNvPr id="14" name="Picture Placeholder 13" descr="A person writing on a glass board">
            <a:extLst>
              <a:ext uri="{FF2B5EF4-FFF2-40B4-BE49-F238E27FC236}">
                <a16:creationId xmlns:a16="http://schemas.microsoft.com/office/drawing/2014/main" id="{95FE2A4D-79FB-FE0F-67B2-843B812915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583680" y="868680"/>
            <a:ext cx="5120640" cy="5120640"/>
          </a:xfrm>
        </p:spPr>
      </p:pic>
      <p:sp>
        <p:nvSpPr>
          <p:cNvPr id="12" name="Freeform 28">
            <a:extLst>
              <a:ext uri="{FF2B5EF4-FFF2-40B4-BE49-F238E27FC236}">
                <a16:creationId xmlns:a16="http://schemas.microsoft.com/office/drawing/2014/main" id="{77C0C7E0-C272-B87D-18E1-29F7ED23A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2709" y="1065245"/>
            <a:ext cx="1148595" cy="825835"/>
          </a:xfrm>
          <a:custGeom>
            <a:avLst/>
            <a:gdLst>
              <a:gd name="connsiteX0" fmla="*/ 748401 w 748401"/>
              <a:gd name="connsiteY0" fmla="*/ 0 h 538097"/>
              <a:gd name="connsiteX1" fmla="*/ 0 w 748401"/>
              <a:gd name="connsiteY1" fmla="*/ 0 h 538097"/>
              <a:gd name="connsiteX2" fmla="*/ 0 w 748401"/>
              <a:gd name="connsiteY2" fmla="*/ 399068 h 538097"/>
              <a:gd name="connsiteX3" fmla="*/ 507566 w 748401"/>
              <a:gd name="connsiteY3" fmla="*/ 399068 h 538097"/>
              <a:gd name="connsiteX4" fmla="*/ 647406 w 748401"/>
              <a:gd name="connsiteY4" fmla="*/ 538098 h 538097"/>
              <a:gd name="connsiteX5" fmla="*/ 647406 w 748401"/>
              <a:gd name="connsiteY5" fmla="*/ 399068 h 538097"/>
              <a:gd name="connsiteX6" fmla="*/ 748401 w 748401"/>
              <a:gd name="connsiteY6" fmla="*/ 399068 h 5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401" h="538097">
                <a:moveTo>
                  <a:pt x="748401" y="0"/>
                </a:moveTo>
                <a:lnTo>
                  <a:pt x="0" y="0"/>
                </a:lnTo>
                <a:lnTo>
                  <a:pt x="0" y="399068"/>
                </a:lnTo>
                <a:lnTo>
                  <a:pt x="507566" y="399068"/>
                </a:lnTo>
                <a:lnTo>
                  <a:pt x="647406" y="538098"/>
                </a:lnTo>
                <a:lnTo>
                  <a:pt x="647406" y="399068"/>
                </a:lnTo>
                <a:lnTo>
                  <a:pt x="748401" y="399068"/>
                </a:lnTo>
                <a:close/>
              </a:path>
            </a:pathLst>
          </a:custGeom>
          <a:noFill/>
          <a:ln w="28575" cap="rnd">
            <a:solidFill>
              <a:schemeClr val="accent4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7DF5E463-364A-45B2-E41C-E0D4790F0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25126" y="5163485"/>
            <a:ext cx="1148595" cy="825835"/>
          </a:xfrm>
          <a:custGeom>
            <a:avLst/>
            <a:gdLst>
              <a:gd name="connsiteX0" fmla="*/ 748401 w 748401"/>
              <a:gd name="connsiteY0" fmla="*/ 0 h 538097"/>
              <a:gd name="connsiteX1" fmla="*/ 0 w 748401"/>
              <a:gd name="connsiteY1" fmla="*/ 0 h 538097"/>
              <a:gd name="connsiteX2" fmla="*/ 0 w 748401"/>
              <a:gd name="connsiteY2" fmla="*/ 399068 h 538097"/>
              <a:gd name="connsiteX3" fmla="*/ 507566 w 748401"/>
              <a:gd name="connsiteY3" fmla="*/ 399068 h 538097"/>
              <a:gd name="connsiteX4" fmla="*/ 647406 w 748401"/>
              <a:gd name="connsiteY4" fmla="*/ 538098 h 538097"/>
              <a:gd name="connsiteX5" fmla="*/ 647406 w 748401"/>
              <a:gd name="connsiteY5" fmla="*/ 399068 h 538097"/>
              <a:gd name="connsiteX6" fmla="*/ 748401 w 748401"/>
              <a:gd name="connsiteY6" fmla="*/ 399068 h 5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401" h="538097">
                <a:moveTo>
                  <a:pt x="748401" y="0"/>
                </a:moveTo>
                <a:lnTo>
                  <a:pt x="0" y="0"/>
                </a:lnTo>
                <a:lnTo>
                  <a:pt x="0" y="399068"/>
                </a:lnTo>
                <a:lnTo>
                  <a:pt x="507566" y="399068"/>
                </a:lnTo>
                <a:lnTo>
                  <a:pt x="647406" y="538098"/>
                </a:lnTo>
                <a:lnTo>
                  <a:pt x="647406" y="399068"/>
                </a:lnTo>
                <a:lnTo>
                  <a:pt x="748401" y="399068"/>
                </a:lnTo>
                <a:close/>
              </a:path>
            </a:pathLst>
          </a:custGeom>
          <a:noFill/>
          <a:ln w="28575" cap="rnd">
            <a:solidFill>
              <a:schemeClr val="accent4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D173-B4DD-AF0D-59E8-6CCE908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976" y="266701"/>
            <a:ext cx="5891752" cy="914399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DF5ED-BEFF-ECA4-AA11-86E270B1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600" y="1181100"/>
            <a:ext cx="6356350" cy="5784850"/>
          </a:xfr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Software: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Google Collab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Libraries: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Pandas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Seaborn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Matplotlib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Geopandas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Dataset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: Price of Agricultural Commodities in India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Picture Placeholder 14" descr="A group of people sitting in a circle">
            <a:extLst>
              <a:ext uri="{FF2B5EF4-FFF2-40B4-BE49-F238E27FC236}">
                <a16:creationId xmlns:a16="http://schemas.microsoft.com/office/drawing/2014/main" id="{83CF12B1-5519-F1F3-F111-12E090AA1F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9" r="109"/>
          <a:stretch/>
        </p:blipFill>
        <p:spPr>
          <a:xfrm>
            <a:off x="646113" y="1430338"/>
            <a:ext cx="4370387" cy="4379912"/>
          </a:xfrm>
        </p:spPr>
      </p:pic>
    </p:spTree>
    <p:extLst>
      <p:ext uri="{BB962C8B-B14F-4D97-AF65-F5344CB8AC3E}">
        <p14:creationId xmlns:p14="http://schemas.microsoft.com/office/powerpoint/2010/main" val="26964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E517-9E30-46E2-6C4C-B4037C95E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1" y="3184073"/>
            <a:ext cx="4286237" cy="1618083"/>
          </a:xfrm>
        </p:spPr>
        <p:txBody>
          <a:bodyPr/>
          <a:lstStyle/>
          <a:p>
            <a:r>
              <a:rPr lang="en-US" sz="8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8954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733C08-6056-B390-C9E1-9E8EF0C8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8" y="0"/>
            <a:ext cx="11631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3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DC2955-1A6F-249D-DF59-8E232492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82" y="553617"/>
            <a:ext cx="8962324" cy="56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15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DFB7C4-E441-4D4B-91C8-474B93BCB80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36BC04-D45B-4D5B-9546-CDF5EAACA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0E7228-D953-4029-B66D-451B76F5366A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578</Words>
  <Application>Microsoft Office PowerPoint</Application>
  <PresentationFormat>Widescreen</PresentationFormat>
  <Paragraphs>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Navigating India's Commodity Markets</vt:lpstr>
      <vt:lpstr>Introduction: Overall Project Objective</vt:lpstr>
      <vt:lpstr>Motivation</vt:lpstr>
      <vt:lpstr>Background</vt:lpstr>
      <vt:lpstr>Methodology: Procedures</vt:lpstr>
      <vt:lpstr>Tools</vt:lpstr>
      <vt:lpstr>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Objective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Budget Meeting</dc:title>
  <dc:creator>Sunil Kumar</dc:creator>
  <cp:lastModifiedBy>Sunil Kumar</cp:lastModifiedBy>
  <cp:revision>177</cp:revision>
  <dcterms:created xsi:type="dcterms:W3CDTF">2024-03-19T04:06:33Z</dcterms:created>
  <dcterms:modified xsi:type="dcterms:W3CDTF">2024-05-17T04:25:59Z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