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0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85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4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0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5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143E43-ABBD-4CD8-9C2F-0F0F8605EA42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1CA5-125C-4227-B1D0-08481A61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-459382"/>
            <a:ext cx="8825658" cy="4130045"/>
          </a:xfrm>
        </p:spPr>
        <p:txBody>
          <a:bodyPr/>
          <a:lstStyle/>
          <a:p>
            <a:r>
              <a:rPr lang="en-GB" sz="5400" b="1" dirty="0"/>
              <a:t>Accuracy analysis </a:t>
            </a:r>
            <a:r>
              <a:rPr lang="en-GB" sz="5400" dirty="0" smtClean="0"/>
              <a:t>using Fashion </a:t>
            </a:r>
            <a:r>
              <a:rPr lang="en-GB" sz="5400" dirty="0"/>
              <a:t>MNIST dataset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572" y="2847703"/>
            <a:ext cx="9778656" cy="2521131"/>
          </a:xfrm>
        </p:spPr>
        <p:txBody>
          <a:bodyPr>
            <a:normAutofit/>
          </a:bodyPr>
          <a:lstStyle/>
          <a:p>
            <a:r>
              <a:rPr lang="en-US" dirty="0" smtClean="0"/>
              <a:t>     SUMMER INTERNSHIP PROGRAM</a:t>
            </a:r>
          </a:p>
          <a:p>
            <a:r>
              <a:rPr lang="en-US" dirty="0" smtClean="0"/>
              <a:t>										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9349" y="3931920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Name-</a:t>
            </a:r>
          </a:p>
          <a:p>
            <a:r>
              <a:rPr lang="en-US" dirty="0" smtClean="0"/>
              <a:t>Code Avengers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52207" y="3990422"/>
            <a:ext cx="2071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Team Members:</a:t>
            </a:r>
            <a:endParaRPr lang="en-US" dirty="0"/>
          </a:p>
          <a:p>
            <a:r>
              <a:rPr lang="en-US" dirty="0"/>
              <a:t>K. SAI </a:t>
            </a:r>
            <a:r>
              <a:rPr lang="en-US" dirty="0" smtClean="0"/>
              <a:t>KUMAR</a:t>
            </a:r>
          </a:p>
          <a:p>
            <a:r>
              <a:rPr lang="en-US" dirty="0" smtClean="0"/>
              <a:t>D</a:t>
            </a:r>
            <a:r>
              <a:rPr lang="en-US" dirty="0"/>
              <a:t>. AKHIL KUMAR</a:t>
            </a:r>
          </a:p>
          <a:p>
            <a:r>
              <a:rPr lang="en-US" dirty="0"/>
              <a:t>Y.PAVAN KUMAR</a:t>
            </a:r>
          </a:p>
          <a:p>
            <a:r>
              <a:rPr lang="en-US" dirty="0"/>
              <a:t>CH.HARI PRIYA</a:t>
            </a:r>
          </a:p>
          <a:p>
            <a:r>
              <a:rPr lang="en-US" dirty="0"/>
              <a:t>G.SUNIL KUMAR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5066" y="3938171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 to:</a:t>
            </a:r>
          </a:p>
          <a:p>
            <a:r>
              <a:rPr lang="en-US" dirty="0" smtClean="0"/>
              <a:t>Miss. </a:t>
            </a:r>
            <a:r>
              <a:rPr lang="en-US" dirty="0" err="1" smtClean="0"/>
              <a:t>Deepika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92" y="635598"/>
            <a:ext cx="9404723" cy="1400530"/>
          </a:xfrm>
        </p:spPr>
        <p:txBody>
          <a:bodyPr/>
          <a:lstStyle/>
          <a:p>
            <a:r>
              <a:rPr lang="en-US" dirty="0"/>
              <a:t>Building The </a:t>
            </a:r>
            <a:r>
              <a:rPr lang="en-US" dirty="0" smtClean="0"/>
              <a:t>Artificial </a:t>
            </a:r>
            <a:r>
              <a:rPr lang="en-US" dirty="0"/>
              <a:t>Neural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2" y="2428013"/>
            <a:ext cx="10571079" cy="2104798"/>
          </a:xfrm>
        </p:spPr>
      </p:pic>
    </p:spTree>
    <p:extLst>
      <p:ext uri="{BB962C8B-B14F-4D97-AF65-F5344CB8AC3E}">
        <p14:creationId xmlns:p14="http://schemas.microsoft.com/office/powerpoint/2010/main" val="15121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25" y="191461"/>
            <a:ext cx="9404723" cy="1400530"/>
          </a:xfrm>
        </p:spPr>
        <p:txBody>
          <a:bodyPr/>
          <a:lstStyle/>
          <a:p>
            <a:r>
              <a:rPr lang="en-US" dirty="0" err="1"/>
              <a:t>Compiling,Fitting</a:t>
            </a:r>
            <a:r>
              <a:rPr lang="en-US" dirty="0"/>
              <a:t> and Evaluating the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" y="1735683"/>
            <a:ext cx="9634358" cy="1503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5" y="3566160"/>
            <a:ext cx="9634359" cy="21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2026"/>
            <a:ext cx="9404723" cy="4805083"/>
          </a:xfrm>
        </p:spPr>
        <p:txBody>
          <a:bodyPr/>
          <a:lstStyle/>
          <a:p>
            <a:r>
              <a:rPr lang="en-US" dirty="0" smtClean="0"/>
              <a:t>In this model we are close enough to successfully predict the quality of fashion </a:t>
            </a:r>
            <a:r>
              <a:rPr lang="en-US" dirty="0" err="1"/>
              <a:t>M</a:t>
            </a:r>
            <a:r>
              <a:rPr lang="en-US" dirty="0" err="1" smtClean="0"/>
              <a:t>nist</a:t>
            </a:r>
            <a:r>
              <a:rPr lang="en-US" dirty="0" smtClean="0"/>
              <a:t> dataset.</a:t>
            </a:r>
          </a:p>
          <a:p>
            <a:r>
              <a:rPr lang="en-US" dirty="0" smtClean="0"/>
              <a:t>We got accuracy of 94.87% with ANN and 92.74% with CNN that can be predict the 100% Accuracy.</a:t>
            </a:r>
          </a:p>
          <a:p>
            <a:r>
              <a:rPr lang="en-US" dirty="0" smtClean="0"/>
              <a:t>Artificial </a:t>
            </a:r>
            <a:r>
              <a:rPr lang="en-US" dirty="0" err="1" smtClean="0"/>
              <a:t>Intellegence</a:t>
            </a:r>
            <a:r>
              <a:rPr lang="en-US" dirty="0" smtClean="0"/>
              <a:t> overall is very powerful tool to revolutionize the way things work.</a:t>
            </a:r>
          </a:p>
          <a:p>
            <a:r>
              <a:rPr lang="en-US" dirty="0" smtClean="0"/>
              <a:t>So finally we conclude that Artificial Neural Network is best way to predict the fashion </a:t>
            </a:r>
            <a:r>
              <a:rPr lang="en-US" dirty="0" err="1"/>
              <a:t>M</a:t>
            </a:r>
            <a:r>
              <a:rPr lang="en-US" dirty="0" err="1" smtClean="0"/>
              <a:t>nist</a:t>
            </a:r>
            <a:r>
              <a:rPr lang="en-US" dirty="0" smtClean="0"/>
              <a:t>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9" y="1605976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Thank You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653" y="3335127"/>
            <a:ext cx="4263007" cy="317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Presented By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Code Avengers.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29" y="1412838"/>
            <a:ext cx="8946541" cy="3198351"/>
          </a:xfrm>
        </p:spPr>
        <p:txBody>
          <a:bodyPr/>
          <a:lstStyle/>
          <a:p>
            <a:pPr fontAlgn="base"/>
            <a:r>
              <a:rPr lang="en-GB" dirty="0"/>
              <a:t>In this project we are going to calculate Accuracy and losses of Fashion </a:t>
            </a:r>
            <a:r>
              <a:rPr lang="en-GB" dirty="0" err="1"/>
              <a:t>Mnist</a:t>
            </a:r>
            <a:r>
              <a:rPr lang="en-GB" dirty="0"/>
              <a:t> dataset using Neural Networks.</a:t>
            </a:r>
            <a:endParaRPr lang="en-GB" b="1" dirty="0"/>
          </a:p>
          <a:p>
            <a:r>
              <a:rPr lang="en-GB" dirty="0" smtClean="0"/>
              <a:t>We use python for get the accuracy and loss.</a:t>
            </a:r>
          </a:p>
          <a:p>
            <a:r>
              <a:rPr lang="en-GB" dirty="0"/>
              <a:t>Convolutional Neural </a:t>
            </a:r>
            <a:r>
              <a:rPr lang="en-GB" dirty="0" smtClean="0"/>
              <a:t>Networks</a:t>
            </a:r>
            <a:r>
              <a:rPr lang="en-GB" dirty="0"/>
              <a:t> </a:t>
            </a:r>
            <a:r>
              <a:rPr lang="en-GB" dirty="0" smtClean="0"/>
              <a:t>and Artificial Neural Network </a:t>
            </a:r>
            <a:r>
              <a:rPr lang="en-GB" dirty="0"/>
              <a:t>were designed to map image data to an output variable. </a:t>
            </a:r>
            <a:endParaRPr lang="en-GB" dirty="0" smtClean="0"/>
          </a:p>
          <a:p>
            <a:r>
              <a:rPr lang="en-GB" dirty="0"/>
              <a:t>They have proven so effective that they are the go-to method for any type of prediction problem involving image data as an input.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90" y="626261"/>
            <a:ext cx="9404723" cy="1400530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0" y="2026791"/>
            <a:ext cx="8946541" cy="4195481"/>
          </a:xfrm>
        </p:spPr>
        <p:txBody>
          <a:bodyPr/>
          <a:lstStyle/>
          <a:p>
            <a:r>
              <a:rPr lang="en-GB" dirty="0"/>
              <a:t>The Fashion MNIST training set contains</a:t>
            </a:r>
            <a:r>
              <a:rPr lang="en-GB" b="1" dirty="0"/>
              <a:t> 60,000</a:t>
            </a:r>
            <a:r>
              <a:rPr lang="en-GB" dirty="0"/>
              <a:t> examples, and the test set contains </a:t>
            </a:r>
            <a:r>
              <a:rPr lang="en-GB" b="1" dirty="0" smtClean="0"/>
              <a:t>10,000 </a:t>
            </a:r>
            <a:r>
              <a:rPr lang="en-GB" dirty="0" smtClean="0"/>
              <a:t>examples</a:t>
            </a:r>
            <a:r>
              <a:rPr lang="en-GB" dirty="0"/>
              <a:t>. </a:t>
            </a:r>
            <a:endParaRPr lang="en-GB" dirty="0" smtClean="0"/>
          </a:p>
          <a:p>
            <a:r>
              <a:rPr lang="en-GB" dirty="0"/>
              <a:t>The main goal of Fashion MNIST is to serve as a drop-in replacement for the original </a:t>
            </a:r>
            <a:r>
              <a:rPr lang="en-GB" dirty="0" smtClean="0"/>
              <a:t>MNIST.</a:t>
            </a:r>
          </a:p>
          <a:p>
            <a:r>
              <a:rPr lang="en-GB" dirty="0" smtClean="0"/>
              <a:t>To fit the dataset into the best model.</a:t>
            </a:r>
          </a:p>
          <a:p>
            <a:r>
              <a:rPr lang="en-GB" dirty="0" smtClean="0"/>
              <a:t>To predict which classification the input given by the user belongs to </a:t>
            </a:r>
          </a:p>
          <a:p>
            <a:r>
              <a:rPr lang="en-GB" dirty="0" smtClean="0"/>
              <a:t>Finally to make the user-interface for easy use of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121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Operating System: Artificial Intelligence is platform Independent, it can be accessed on Android, Windows ,Linux or any other OS the user wishes to open.</a:t>
            </a:r>
          </a:p>
          <a:p>
            <a:r>
              <a:rPr lang="en-US" dirty="0" smtClean="0"/>
              <a:t>Programming Languages: Python</a:t>
            </a:r>
          </a:p>
          <a:p>
            <a:r>
              <a:rPr lang="en-US" dirty="0" smtClean="0"/>
              <a:t>Tools: The tools used to create the project is:</a:t>
            </a:r>
            <a:endParaRPr lang="en-US" dirty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smtClean="0"/>
              <a:t>Anaconda </a:t>
            </a:r>
            <a:r>
              <a:rPr lang="en-US" dirty="0" smtClean="0"/>
              <a:t>Navigator</a:t>
            </a:r>
            <a:endParaRPr lang="en-US" dirty="0"/>
          </a:p>
          <a:p>
            <a:r>
              <a:rPr lang="en-US" dirty="0" smtClean="0"/>
              <a:t>Packages:</a:t>
            </a:r>
            <a:endParaRPr lang="en-US" dirty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6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465781"/>
            <a:ext cx="9404723" cy="1400530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347523"/>
            <a:ext cx="10659292" cy="49487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use a dataset containing different fashion images</a:t>
            </a:r>
          </a:p>
          <a:p>
            <a:r>
              <a:rPr lang="en-US" dirty="0" smtClean="0"/>
              <a:t>In this dataset contains 10 types of fashion products</a:t>
            </a:r>
          </a:p>
          <a:p>
            <a:r>
              <a:rPr lang="en-US" dirty="0" smtClean="0"/>
              <a:t>The ten fashion class labels are</a:t>
            </a:r>
          </a:p>
          <a:p>
            <a:pPr lvl="1"/>
            <a:r>
              <a:rPr lang="en-US" dirty="0"/>
              <a:t>T-shirt/top</a:t>
            </a:r>
          </a:p>
          <a:p>
            <a:pPr lvl="1"/>
            <a:r>
              <a:rPr lang="en-US" dirty="0"/>
              <a:t>Trouser/pants</a:t>
            </a:r>
          </a:p>
          <a:p>
            <a:pPr lvl="1"/>
            <a:r>
              <a:rPr lang="en-US" dirty="0"/>
              <a:t>Pullover shirt</a:t>
            </a:r>
          </a:p>
          <a:p>
            <a:pPr lvl="1"/>
            <a:r>
              <a:rPr lang="en-US" dirty="0"/>
              <a:t>Dress</a:t>
            </a:r>
          </a:p>
          <a:p>
            <a:pPr lvl="1"/>
            <a:r>
              <a:rPr lang="en-US" dirty="0"/>
              <a:t>Coat</a:t>
            </a:r>
          </a:p>
          <a:p>
            <a:pPr lvl="1"/>
            <a:r>
              <a:rPr lang="en-US" dirty="0"/>
              <a:t>Sandal</a:t>
            </a:r>
          </a:p>
          <a:p>
            <a:pPr lvl="1"/>
            <a:r>
              <a:rPr lang="en-US" dirty="0"/>
              <a:t>Shirt</a:t>
            </a:r>
          </a:p>
          <a:p>
            <a:pPr lvl="1"/>
            <a:r>
              <a:rPr lang="en-US" dirty="0"/>
              <a:t>Sneaker</a:t>
            </a:r>
          </a:p>
          <a:p>
            <a:pPr lvl="1"/>
            <a:r>
              <a:rPr lang="en-US" dirty="0"/>
              <a:t>Bag</a:t>
            </a:r>
          </a:p>
          <a:p>
            <a:pPr lvl="1"/>
            <a:r>
              <a:rPr lang="en-US" dirty="0"/>
              <a:t>Ankle </a:t>
            </a:r>
            <a:r>
              <a:rPr lang="en-US" dirty="0" smtClean="0"/>
              <a:t>boot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8" y="1866311"/>
            <a:ext cx="3696254" cy="39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4278"/>
            <a:ext cx="10992895" cy="5066339"/>
          </a:xfrm>
        </p:spPr>
        <p:txBody>
          <a:bodyPr/>
          <a:lstStyle/>
          <a:p>
            <a:r>
              <a:rPr lang="en-GB" dirty="0"/>
              <a:t>A Neural Network is a network or circuit of neurons, or in a modern sense, an artificial neural network,</a:t>
            </a:r>
          </a:p>
          <a:p>
            <a:r>
              <a:rPr lang="en-GB" dirty="0"/>
              <a:t>composed of artificial neurons or nodes for solving Artificial Intelligence (AI) problems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 layers used in the data modelling are</a:t>
            </a:r>
          </a:p>
          <a:p>
            <a:pPr lvl="1"/>
            <a:r>
              <a:rPr lang="en-US" dirty="0"/>
              <a:t>Convolutional layer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ooling layers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ully </a:t>
            </a:r>
            <a:r>
              <a:rPr lang="en-US" dirty="0"/>
              <a:t>connected layers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649" y="0"/>
            <a:ext cx="9404723" cy="1400530"/>
          </a:xfrm>
        </p:spPr>
        <p:txBody>
          <a:bodyPr/>
          <a:lstStyle/>
          <a:p>
            <a:r>
              <a:rPr lang="en-US" dirty="0" smtClean="0"/>
              <a:t>Process</a:t>
            </a:r>
            <a:br>
              <a:rPr lang="en-US" dirty="0" smtClean="0"/>
            </a:br>
            <a:r>
              <a:rPr lang="en-US" dirty="0"/>
              <a:t>Loading the Fashion </a:t>
            </a:r>
            <a:r>
              <a:rPr lang="en-US" dirty="0" err="1"/>
              <a:t>Mnist</a:t>
            </a:r>
            <a:r>
              <a:rPr lang="en-US" dirty="0"/>
              <a:t> dataset and display the image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9" y="1400530"/>
            <a:ext cx="9454441" cy="1020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9" y="2565172"/>
            <a:ext cx="8946541" cy="41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3" y="165335"/>
            <a:ext cx="9869488" cy="1400530"/>
          </a:xfrm>
        </p:spPr>
        <p:txBody>
          <a:bodyPr/>
          <a:lstStyle/>
          <a:p>
            <a:r>
              <a:rPr lang="en-US" dirty="0" smtClean="0"/>
              <a:t>Building The Convolutional Neural Networks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1565865"/>
            <a:ext cx="9180252" cy="4864495"/>
          </a:xfrm>
        </p:spPr>
      </p:pic>
    </p:spTree>
    <p:extLst>
      <p:ext uri="{BB962C8B-B14F-4D97-AF65-F5344CB8AC3E}">
        <p14:creationId xmlns:p14="http://schemas.microsoft.com/office/powerpoint/2010/main" val="7625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69" y="178398"/>
            <a:ext cx="9404723" cy="1400530"/>
          </a:xfrm>
        </p:spPr>
        <p:txBody>
          <a:bodyPr/>
          <a:lstStyle/>
          <a:p>
            <a:r>
              <a:rPr lang="en-US" dirty="0" err="1" smtClean="0"/>
              <a:t>Compiling,Fitting</a:t>
            </a:r>
            <a:r>
              <a:rPr lang="en-US" dirty="0" smtClean="0"/>
              <a:t> and Evaluating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" y="1578928"/>
            <a:ext cx="10074416" cy="9971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" y="2681053"/>
            <a:ext cx="10074416" cy="1786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" y="4572446"/>
            <a:ext cx="10074416" cy="16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178</TotalTime>
  <Words>365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Accuracy analysis using Fashion MNIST dataset  </vt:lpstr>
      <vt:lpstr>Introduction: </vt:lpstr>
      <vt:lpstr>Objective:</vt:lpstr>
      <vt:lpstr>Technologies Used:</vt:lpstr>
      <vt:lpstr>Data Set</vt:lpstr>
      <vt:lpstr>Methodology</vt:lpstr>
      <vt:lpstr>Process Loading the Fashion Mnist dataset and display the image  </vt:lpstr>
      <vt:lpstr>Building The Convolutional Neural Networks</vt:lpstr>
      <vt:lpstr>Compiling,Fitting and Evaluating the Model</vt:lpstr>
      <vt:lpstr>Building The Artificial Neural Networks</vt:lpstr>
      <vt:lpstr>Compiling,Fitting and Evaluating the Model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 analysis using Fashion MNIST dataset</dc:title>
  <dc:creator>Pavan Kumar Yadalla</dc:creator>
  <cp:lastModifiedBy>Pavan Kumar Yadalla</cp:lastModifiedBy>
  <cp:revision>29</cp:revision>
  <dcterms:created xsi:type="dcterms:W3CDTF">2019-05-24T17:52:34Z</dcterms:created>
  <dcterms:modified xsi:type="dcterms:W3CDTF">2019-05-25T03:40:56Z</dcterms:modified>
</cp:coreProperties>
</file>