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5" r:id="rId8"/>
    <p:sldId id="266" r:id="rId9"/>
    <p:sldId id="269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7454-B998-4D8E-9E50-9FE3BA7E7A4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A36C7BD-A150-42C6-BFCC-4D5B07EB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0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7454-B998-4D8E-9E50-9FE3BA7E7A4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36C7BD-A150-42C6-BFCC-4D5B07EB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7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7454-B998-4D8E-9E50-9FE3BA7E7A4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36C7BD-A150-42C6-BFCC-4D5B07EB756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153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7454-B998-4D8E-9E50-9FE3BA7E7A4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36C7BD-A150-42C6-BFCC-4D5B07EB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42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7454-B998-4D8E-9E50-9FE3BA7E7A4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36C7BD-A150-42C6-BFCC-4D5B07EB756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168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7454-B998-4D8E-9E50-9FE3BA7E7A4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36C7BD-A150-42C6-BFCC-4D5B07EB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04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7454-B998-4D8E-9E50-9FE3BA7E7A4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C7BD-A150-42C6-BFCC-4D5B07EB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88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7454-B998-4D8E-9E50-9FE3BA7E7A4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C7BD-A150-42C6-BFCC-4D5B07EB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2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7454-B998-4D8E-9E50-9FE3BA7E7A4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C7BD-A150-42C6-BFCC-4D5B07EB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13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7454-B998-4D8E-9E50-9FE3BA7E7A4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36C7BD-A150-42C6-BFCC-4D5B07EB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9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7454-B998-4D8E-9E50-9FE3BA7E7A4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36C7BD-A150-42C6-BFCC-4D5B07EB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3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7454-B998-4D8E-9E50-9FE3BA7E7A4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36C7BD-A150-42C6-BFCC-4D5B07EB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5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7454-B998-4D8E-9E50-9FE3BA7E7A4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C7BD-A150-42C6-BFCC-4D5B07EB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6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7454-B998-4D8E-9E50-9FE3BA7E7A4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C7BD-A150-42C6-BFCC-4D5B07EB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9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7454-B998-4D8E-9E50-9FE3BA7E7A4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C7BD-A150-42C6-BFCC-4D5B07EB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8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7454-B998-4D8E-9E50-9FE3BA7E7A4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36C7BD-A150-42C6-BFCC-4D5B07EB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7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C7454-B998-4D8E-9E50-9FE3BA7E7A4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A36C7BD-A150-42C6-BFCC-4D5B07EB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9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201483"/>
            <a:ext cx="10058400" cy="35661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br>
              <a:rPr lang="en-US" sz="5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br>
              <a:rPr lang="en-US" sz="5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5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FLOWER SHOP</a:t>
            </a:r>
            <a:r>
              <a:rPr lang="en-US" sz="5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334608"/>
            <a:ext cx="10058400" cy="67216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by:Sunita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lamichhane</a:t>
            </a:r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099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Questions!!!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21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Page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 for website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38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7265" y="1257300"/>
            <a:ext cx="4153632" cy="993531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3033346"/>
            <a:ext cx="8915400" cy="2877876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E-commerce Flower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Applicable for Flower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952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shop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don’t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platform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arrival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Shows hot Products along with its information</a:t>
            </a:r>
          </a:p>
        </p:txBody>
      </p:sp>
    </p:spTree>
    <p:extLst>
      <p:ext uri="{BB962C8B-B14F-4D97-AF65-F5344CB8AC3E}">
        <p14:creationId xmlns:p14="http://schemas.microsoft.com/office/powerpoint/2010/main" val="112611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919045"/>
            <a:ext cx="8915400" cy="167053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make it easy to the user to select the products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home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facilitate the user to explore amongst the different available item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06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PAGE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view different products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sample of flowers available and popular amongst them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 tags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89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 for Website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5589" y="2793012"/>
            <a:ext cx="8915400" cy="37776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Hypertext Markup Language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markup language for documents designed for web browser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Cascading Style Sheets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describing the document written with HTML</a:t>
            </a:r>
          </a:p>
        </p:txBody>
      </p:sp>
    </p:spTree>
    <p:extLst>
      <p:ext uri="{BB962C8B-B14F-4D97-AF65-F5344CB8AC3E}">
        <p14:creationId xmlns:p14="http://schemas.microsoft.com/office/powerpoint/2010/main" val="1527891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4264" y="1066248"/>
            <a:ext cx="3622409" cy="245644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user different Options for selection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for decision making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57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make it a full functioning e-commerce flower shop website which can take orders and provide home delivery services</a:t>
            </a:r>
          </a:p>
          <a:p>
            <a:r>
              <a:rPr lang="en-US" dirty="0" smtClean="0"/>
              <a:t>We can develop more pages with more information included</a:t>
            </a:r>
          </a:p>
          <a:p>
            <a:r>
              <a:rPr lang="en-US" dirty="0" smtClean="0"/>
              <a:t>We can add different flowers and can promote the local products </a:t>
            </a:r>
          </a:p>
          <a:p>
            <a:r>
              <a:rPr lang="en-US" dirty="0" smtClean="0"/>
              <a:t>We can commercialize the flower shop and promote floriculture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4714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</TotalTime>
  <Words>208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Wisp</vt:lpstr>
      <vt:lpstr>    A  PRESENTATION ON E-COMMERCE FLOWER SHOP </vt:lpstr>
      <vt:lpstr>OVERVIEW</vt:lpstr>
      <vt:lpstr>INTRODUCTION</vt:lpstr>
      <vt:lpstr>PROBLEM STATEMENT</vt:lpstr>
      <vt:lpstr>OBJECTIVES</vt:lpstr>
      <vt:lpstr>FEATURES OF WEB PAGE</vt:lpstr>
      <vt:lpstr>Tools Used for Website Development</vt:lpstr>
      <vt:lpstr>CONCLUSION</vt:lpstr>
      <vt:lpstr>Future improvements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 PRESENTATION ON</dc:title>
  <dc:creator>kshamata12@gmail.com</dc:creator>
  <cp:lastModifiedBy>@ bab</cp:lastModifiedBy>
  <cp:revision>38</cp:revision>
  <dcterms:created xsi:type="dcterms:W3CDTF">2023-01-05T06:34:07Z</dcterms:created>
  <dcterms:modified xsi:type="dcterms:W3CDTF">2023-01-06T11:11:43Z</dcterms:modified>
</cp:coreProperties>
</file>