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8E83D18-2ACE-4812-8347-FD4E6FCF2741}" type="datetimeFigureOut">
              <a:rPr lang="en-US" smtClean="0"/>
              <a:t>21-Jul-19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9973BC5-445A-4905-8872-7F194D89F7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language-processing" TargetMode="External"/><Relationship Id="rId2" Type="http://schemas.openxmlformats.org/officeDocument/2006/relationships/hyperlink" Target="https://api.stackexchange.com/doc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Hack </a:t>
            </a:r>
            <a:r>
              <a:rPr lang="en-US" dirty="0" err="1" smtClean="0"/>
              <a:t>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Statement 2</a:t>
            </a:r>
          </a:p>
          <a:p>
            <a:r>
              <a:rPr lang="en-US" dirty="0" smtClean="0"/>
              <a:t>Team - </a:t>
            </a:r>
            <a:r>
              <a:rPr lang="en-US" dirty="0" err="1" smtClean="0"/>
              <a:t>CaptainMarvel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1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Sunita</a:t>
            </a:r>
            <a:r>
              <a:rPr lang="en-US" sz="2800" dirty="0" smtClean="0"/>
              <a:t> </a:t>
            </a:r>
            <a:r>
              <a:rPr lang="en-US" sz="2800" dirty="0" err="1" smtClean="0"/>
              <a:t>Sen</a:t>
            </a:r>
            <a:endParaRPr lang="en-US" sz="2800" dirty="0"/>
          </a:p>
          <a:p>
            <a:r>
              <a:rPr lang="en-US" sz="2800" dirty="0" smtClean="0"/>
              <a:t>Role:</a:t>
            </a:r>
          </a:p>
          <a:p>
            <a:pPr marL="571500" indent="-571500">
              <a:buAutoNum type="romanLcPeriod"/>
            </a:pPr>
            <a:r>
              <a:rPr lang="en-US" sz="2800" dirty="0" smtClean="0"/>
              <a:t>Development of the Node.js application</a:t>
            </a:r>
          </a:p>
          <a:p>
            <a:pPr marL="571500" indent="-571500">
              <a:buAutoNum type="romanLcPeriod"/>
            </a:pPr>
            <a:r>
              <a:rPr lang="en-US" sz="2800" dirty="0" smtClean="0"/>
              <a:t>Development of the backend of the web app.</a:t>
            </a:r>
          </a:p>
          <a:p>
            <a:pPr marL="571500" indent="-571500">
              <a:buAutoNum type="romanLcPeriod"/>
            </a:pPr>
            <a:r>
              <a:rPr lang="en-US" sz="2800" dirty="0" smtClean="0"/>
              <a:t>Deployment of the app in cloud.</a:t>
            </a:r>
          </a:p>
          <a:p>
            <a:pPr marL="571500" indent="-571500">
              <a:buAutoNum type="romanLcPeriod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6256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n-US" dirty="0" smtClean="0"/>
              <a:t>Programming </a:t>
            </a:r>
            <a:r>
              <a:rPr lang="en-US" dirty="0"/>
              <a:t>Languages : </a:t>
            </a:r>
            <a:r>
              <a:rPr lang="en-US" dirty="0" err="1"/>
              <a:t>NodeJS</a:t>
            </a:r>
            <a:r>
              <a:rPr lang="en-US" dirty="0"/>
              <a:t> with Express Framework,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b) </a:t>
            </a:r>
            <a:r>
              <a:rPr lang="en-US" dirty="0"/>
              <a:t>Hosting Servers : </a:t>
            </a:r>
            <a:r>
              <a:rPr lang="en-US" dirty="0" err="1" smtClean="0"/>
              <a:t>Heroku</a:t>
            </a:r>
            <a:endParaRPr lang="en-US" dirty="0"/>
          </a:p>
          <a:p>
            <a:r>
              <a:rPr lang="en-US" dirty="0" smtClean="0"/>
              <a:t>c) </a:t>
            </a:r>
            <a:r>
              <a:rPr lang="en-US" dirty="0"/>
              <a:t>Server Type : REST</a:t>
            </a:r>
          </a:p>
          <a:p>
            <a:r>
              <a:rPr lang="en-US" dirty="0" smtClean="0"/>
              <a:t>d) </a:t>
            </a:r>
            <a:r>
              <a:rPr lang="en-US" dirty="0"/>
              <a:t>Machine Learning Models Used :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) </a:t>
            </a:r>
            <a:r>
              <a:rPr lang="en-US" dirty="0"/>
              <a:t>Third Party APIs </a:t>
            </a:r>
            <a:r>
              <a:rPr lang="en-US" dirty="0" smtClean="0"/>
              <a:t>: </a:t>
            </a:r>
            <a:r>
              <a:rPr lang="en-US" dirty="0" err="1" smtClean="0"/>
              <a:t>stackexchange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(unregistered)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Architechture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600200"/>
            <a:ext cx="649224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4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User provides the search query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frontend of the application makes call to the backend flask </a:t>
            </a:r>
            <a:r>
              <a:rPr lang="en-US" dirty="0" err="1" smtClean="0"/>
              <a:t>api</a:t>
            </a:r>
            <a:r>
              <a:rPr lang="en-US" dirty="0" smtClean="0"/>
              <a:t> endpoint 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flask </a:t>
            </a:r>
            <a:r>
              <a:rPr lang="en-US" dirty="0" err="1" smtClean="0"/>
              <a:t>api</a:t>
            </a:r>
            <a:r>
              <a:rPr lang="en-US" dirty="0" smtClean="0"/>
              <a:t> makes request to the </a:t>
            </a:r>
            <a:r>
              <a:rPr lang="en-US" dirty="0" err="1" smtClean="0"/>
              <a:t>stackexchange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with the modified search query and returns top </a:t>
            </a:r>
            <a:r>
              <a:rPr lang="en-US" dirty="0" err="1" smtClean="0"/>
              <a:t>questions,answers</a:t>
            </a:r>
            <a:r>
              <a:rPr lang="en-US" dirty="0" smtClean="0"/>
              <a:t> and linked questions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At the same time the frontend makes request to the backend flask </a:t>
            </a:r>
            <a:r>
              <a:rPr lang="en-US" dirty="0" err="1" smtClean="0"/>
              <a:t>api</a:t>
            </a:r>
            <a:r>
              <a:rPr lang="en-US" dirty="0" smtClean="0"/>
              <a:t> for tag predictions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backend then predicts the tags and returns the predicted tags</a:t>
            </a:r>
          </a:p>
          <a:p>
            <a:pPr marL="457200" indent="-457200">
              <a:buAutoNum type="arabicPeriod"/>
            </a:pPr>
            <a:r>
              <a:rPr lang="en-US" dirty="0" smtClean="0"/>
              <a:t>Finally, predicted tags, questions, answers and linked questions are populated on the web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447800"/>
            <a:ext cx="2514600" cy="2133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600" y="448056"/>
            <a:ext cx="3124200" cy="12283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3104" y="2985516"/>
            <a:ext cx="3276600" cy="1600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5410200"/>
            <a:ext cx="25146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1828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</a:p>
          <a:p>
            <a:endParaRPr lang="en-US" dirty="0" smtClean="0"/>
          </a:p>
          <a:p>
            <a:r>
              <a:rPr lang="en-US" dirty="0" smtClean="0"/>
              <a:t>Receives Query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5900" y="491418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</a:p>
          <a:p>
            <a:endParaRPr lang="en-US" dirty="0" smtClean="0"/>
          </a:p>
          <a:p>
            <a:r>
              <a:rPr lang="en-US" dirty="0" smtClean="0"/>
              <a:t>Processes query received to predict tags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32004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</a:p>
          <a:p>
            <a:endParaRPr lang="en-US" dirty="0" smtClean="0"/>
          </a:p>
          <a:p>
            <a:r>
              <a:rPr lang="en-US" dirty="0" smtClean="0"/>
              <a:t>Processes query to send it to SO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352800" y="990600"/>
            <a:ext cx="167030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19500" y="1333500"/>
            <a:ext cx="1446276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6600" y="3095030"/>
            <a:ext cx="1670304" cy="41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276600" y="35052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946904" y="4724400"/>
            <a:ext cx="691896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65776" y="4876800"/>
            <a:ext cx="877824" cy="1194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8117371">
            <a:off x="5199831" y="5328673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ProcessedQuery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20150669">
            <a:off x="3867346" y="17203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784459">
            <a:off x="3464051" y="27421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978417">
            <a:off x="2900290" y="3845342"/>
            <a:ext cx="201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Answers</a:t>
            </a:r>
          </a:p>
          <a:p>
            <a:r>
              <a:rPr lang="en-US" dirty="0" smtClean="0"/>
              <a:t>Link. Questions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0150669">
            <a:off x="3463094" y="10299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8258039">
            <a:off x="4533899" y="474249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82877" y="5651838"/>
            <a:ext cx="207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Stackexchange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8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34200" cy="1371600"/>
          </a:xfrm>
        </p:spPr>
        <p:txBody>
          <a:bodyPr/>
          <a:lstStyle/>
          <a:p>
            <a:r>
              <a:rPr lang="en-US" dirty="0" smtClean="0"/>
              <a:t>Framework USED for UI/UX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Node.js – Express</a:t>
            </a:r>
          </a:p>
          <a:p>
            <a:pPr marL="457200" indent="-457200">
              <a:buAutoNum type="arabicPeriod"/>
            </a:pPr>
            <a:r>
              <a:rPr lang="en-US" dirty="0" smtClean="0"/>
              <a:t>React.js</a:t>
            </a:r>
          </a:p>
          <a:p>
            <a:pPr marL="457200" indent="-457200">
              <a:buAutoNum type="arabicPeriod"/>
            </a:pPr>
            <a:r>
              <a:rPr lang="en-US" dirty="0" smtClean="0"/>
              <a:t>Tachyons node module – for styling</a:t>
            </a:r>
          </a:p>
          <a:p>
            <a:pPr marL="457200" indent="-457200">
              <a:buAutoNum type="arabicPeriod"/>
            </a:pPr>
            <a:r>
              <a:rPr lang="en-US" dirty="0" smtClean="0"/>
              <a:t>Bootstrap – for styling</a:t>
            </a:r>
          </a:p>
          <a:p>
            <a:pPr marL="457200" indent="-457200">
              <a:buAutoNum type="arabicPeriod"/>
            </a:pPr>
            <a:r>
              <a:rPr lang="en-US" dirty="0" smtClean="0"/>
              <a:t>React Load Spinner for </a:t>
            </a:r>
            <a:r>
              <a:rPr lang="en-US" smtClean="0"/>
              <a:t>loading 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API: </a:t>
            </a:r>
            <a:r>
              <a:rPr lang="en-US" dirty="0">
                <a:hlinkClick r:id="rId2"/>
              </a:rPr>
              <a:t>https://api.stackexchange.com/docs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Coursera</a:t>
            </a:r>
            <a:r>
              <a:rPr lang="en-US" dirty="0" smtClean="0"/>
              <a:t> NLP course assignment: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www.coursera.org/learn/language-processing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8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6400"/>
            <a:ext cx="9144000" cy="32004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51903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85</TotalTime>
  <Words>235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IBM Hack CHallenge</vt:lpstr>
      <vt:lpstr>Team Members</vt:lpstr>
      <vt:lpstr>Technology Stack</vt:lpstr>
      <vt:lpstr>Architechture</vt:lpstr>
      <vt:lpstr>Process Flow</vt:lpstr>
      <vt:lpstr>PowerPoint Presentation</vt:lpstr>
      <vt:lpstr>Framework USED for UI/UX</vt:lpstr>
      <vt:lpstr>References: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Hack CHallenge</dc:title>
  <dc:creator>Admin</dc:creator>
  <cp:lastModifiedBy>Admin</cp:lastModifiedBy>
  <cp:revision>5</cp:revision>
  <dcterms:created xsi:type="dcterms:W3CDTF">2019-07-20T20:21:43Z</dcterms:created>
  <dcterms:modified xsi:type="dcterms:W3CDTF">2019-07-21T14:22:26Z</dcterms:modified>
</cp:coreProperties>
</file>