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65" r:id="rId3"/>
    <p:sldId id="262" r:id="rId4"/>
    <p:sldId id="264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22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93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C1FD-1794-447A-B579-D847D82F484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A1D665D-8594-4A65-9544-55D98F98E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         </a:t>
            </a:r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PROJECT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         {Smart Contact Manager}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have create one project smart contact manager using  spring , spring boot and frontend Html,CSS and  Bootstrap.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We developed a curd project in that we have functionality to create a new employ, to update existing employ, to get existing employ and to delete employ </a:t>
            </a:r>
          </a:p>
          <a:p>
            <a:r>
              <a:rPr lang="en-US" sz="2400" dirty="0"/>
              <a:t>In this application we have used MySql as database,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462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157" y="631596"/>
            <a:ext cx="10624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Spring side, we have used Controller, Service, Repository and Bean class </a:t>
            </a:r>
          </a:p>
          <a:p>
            <a:r>
              <a:rPr lang="en-US" sz="2800" dirty="0"/>
              <a:t>We have put all the database related configuration in application.properties file.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705" y="2835697"/>
            <a:ext cx="8333295" cy="212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 faced in this project –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Mapping the request and response with JSP and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HTML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Making connection with database</a:t>
            </a:r>
          </a:p>
        </p:txBody>
      </p:sp>
    </p:spTree>
    <p:extLst>
      <p:ext uri="{BB962C8B-B14F-4D97-AF65-F5344CB8AC3E}">
        <p14:creationId xmlns:p14="http://schemas.microsoft.com/office/powerpoint/2010/main" val="4902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739637"/>
            <a:ext cx="11395587" cy="53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72" y="509048"/>
            <a:ext cx="102280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project user can register itself and he can save his contact detailed he can add any contact number that   user want .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4" y="1857081"/>
            <a:ext cx="95776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769" y="509047"/>
            <a:ext cx="101432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backend we have used JPA and spring boot, we have used JPA existing function like getAll(), getByID(), delete(), deleteById(), and update();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8" y="1657259"/>
            <a:ext cx="9898143" cy="45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565608" y="895795"/>
            <a:ext cx="1030349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Learnt below things in six months.</a:t>
            </a:r>
            <a:endParaRPr lang="en-US" sz="2400" dirty="0"/>
          </a:p>
          <a:p>
            <a:r>
              <a:rPr lang="en-US" sz="2400" b="1" dirty="0"/>
              <a:t>In Core java</a:t>
            </a:r>
            <a:endParaRPr lang="en-US" sz="2400" dirty="0"/>
          </a:p>
          <a:p>
            <a:r>
              <a:rPr lang="en-US" sz="2400" dirty="0"/>
              <a:t>1 - Oop concept</a:t>
            </a:r>
          </a:p>
          <a:p>
            <a:r>
              <a:rPr lang="en-US" sz="2400" dirty="0"/>
              <a:t>2 - Basic of Collection</a:t>
            </a:r>
          </a:p>
          <a:p>
            <a:r>
              <a:rPr lang="en-US" sz="2400" dirty="0"/>
              <a:t>3 – Multithreading</a:t>
            </a:r>
          </a:p>
          <a:p>
            <a:r>
              <a:rPr lang="en-US" sz="2400" dirty="0"/>
              <a:t>4 - Exception handling </a:t>
            </a:r>
          </a:p>
          <a:p>
            <a:r>
              <a:rPr lang="en-US" sz="2400" b="1" dirty="0"/>
              <a:t>In Spring – </a:t>
            </a:r>
            <a:endParaRPr lang="en-US" dirty="0"/>
          </a:p>
          <a:p>
            <a:r>
              <a:rPr lang="en-US" dirty="0"/>
              <a:t>1 – Spring Core</a:t>
            </a:r>
          </a:p>
          <a:p>
            <a:r>
              <a:rPr lang="en-US" dirty="0"/>
              <a:t>2 – Spring MVC</a:t>
            </a:r>
          </a:p>
          <a:p>
            <a:r>
              <a:rPr lang="en-US" dirty="0"/>
              <a:t>3 – Spring Boot</a:t>
            </a:r>
          </a:p>
          <a:p>
            <a:r>
              <a:rPr lang="en-US" sz="2400" b="1" dirty="0"/>
              <a:t>Micro service</a:t>
            </a:r>
            <a:endParaRPr lang="en-US" sz="2400" dirty="0"/>
          </a:p>
          <a:p>
            <a:r>
              <a:rPr lang="en-US" sz="2400" b="1" dirty="0"/>
              <a:t>Support we need</a:t>
            </a:r>
            <a:endParaRPr lang="en-US" sz="2400" dirty="0"/>
          </a:p>
          <a:p>
            <a:r>
              <a:rPr lang="en-US" sz="2400" dirty="0"/>
              <a:t>We need some support in Spring, Micro service and Spring Boot area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72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1614" y="2592370"/>
            <a:ext cx="3629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Thank You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226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                   FIRST PROJECT             {Smart Contact Manager}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            {Smart Contact Manager}</dc:title>
  <dc:creator>Walkingtree</dc:creator>
  <cp:lastModifiedBy>Walkingtree</cp:lastModifiedBy>
  <cp:revision>11</cp:revision>
  <dcterms:created xsi:type="dcterms:W3CDTF">2022-05-31T05:06:13Z</dcterms:created>
  <dcterms:modified xsi:type="dcterms:W3CDTF">2022-05-31T07:14:16Z</dcterms:modified>
</cp:coreProperties>
</file>