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IBM Plex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ouQGoswE3LaCil5px+MJ2VkjA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5E60D4-49CE-49C7-843F-E14A96ED1B11}">
  <a:tblStyle styleId="{AB5E60D4-49CE-49C7-843F-E14A96ED1B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0946E1-ECB2-4A4D-A64D-230F2C6FA40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24" Type="http://customschemas.google.com/relationships/presentationmetadata" Target="metadata"/><Relationship Id="rId5" Type="http://schemas.openxmlformats.org/officeDocument/2006/relationships/font" Target="fonts/font2.fntdata"/><Relationship Id="rId28" Type="http://schemas.openxmlformats.org/officeDocument/2006/relationships/tableStyles" Target="tableStyles.xml"/><Relationship Id="rId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s.digi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 b="1" dirty="0" smtClean="0">
                <a:solidFill>
                  <a:srgbClr val="38761D"/>
                </a:solidFill>
                <a:latin typeface="IBM Plex Sans"/>
                <a:ea typeface="IBM Plex Sans"/>
                <a:cs typeface="IBM Plex Sans"/>
                <a:sym typeface="IBM Plex Sans"/>
              </a:rPr>
              <a:t>Digit Functional documents</a:t>
            </a:r>
            <a:endParaRPr sz="3000" b="1" dirty="0">
              <a:solidFill>
                <a:srgbClr val="38761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smtClean="0">
                <a:latin typeface="IBM Plex Sans"/>
                <a:ea typeface="IBM Plex Sans"/>
                <a:cs typeface="IBM Plex Sans"/>
                <a:sym typeface="IBM Plex Sans"/>
              </a:rPr>
              <a:t>Please refer the attached blogs for functionality of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smtClean="0">
                <a:latin typeface="IBM Plex Sans"/>
                <a:ea typeface="IBM Plex Sans"/>
                <a:cs typeface="IBM Plex Sans"/>
                <a:sym typeface="IBM Plex Sans"/>
              </a:rPr>
              <a:t>Digit Application of </a:t>
            </a:r>
            <a:r>
              <a:rPr lang="en-US" sz="2400" dirty="0" err="1" smtClean="0">
                <a:latin typeface="IBM Plex Sans"/>
                <a:ea typeface="IBM Plex Sans"/>
                <a:cs typeface="IBM Plex Sans"/>
                <a:sym typeface="IBM Plex Sans"/>
              </a:rPr>
              <a:t>eGov</a:t>
            </a:r>
            <a:r>
              <a:rPr lang="en-US" sz="2400" dirty="0" smtClean="0"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4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/>
            <a:r>
              <a:rPr lang="en-US" sz="2400" dirty="0" smtClean="0">
                <a:latin typeface="IBM Plex Sans"/>
                <a:ea typeface="IBM Plex Sans"/>
                <a:cs typeface="IBM Plex Sans"/>
                <a:sym typeface="IBM Plex Sans"/>
              </a:rPr>
              <a:t>Link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://devops.digit.org/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681525" cy="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11700" y="4727075"/>
            <a:ext cx="514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2022 Walking Tree Technologies Pvt. Ltd. All right reserved. For internal use only.</a:t>
            </a:r>
            <a:endParaRPr sz="9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40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IBM Plex Sans</vt:lpstr>
      <vt:lpstr>Arial</vt:lpstr>
      <vt:lpstr>Simple Light</vt:lpstr>
      <vt:lpstr>Digit Functional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TUL</dc:title>
  <dc:creator>Walkingtree</dc:creator>
  <cp:lastModifiedBy>Shyama Prasad Chakraborty(WTT)</cp:lastModifiedBy>
  <cp:revision>4</cp:revision>
  <dcterms:modified xsi:type="dcterms:W3CDTF">2022-04-30T09:15:49Z</dcterms:modified>
</cp:coreProperties>
</file>