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rv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4a859f1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4a859f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74a859f1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4a859f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69ff363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69ff36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69ff363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69ff363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4a859f1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4a859f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74a859f19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74a859f1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4a2c8e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4a2c8e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
        <p:cNvGrpSpPr/>
        <p:nvPr/>
      </p:nvGrpSpPr>
      <p:grpSpPr>
        <a:xfrm>
          <a:off x="0" y="0"/>
          <a:ext cx="0" cy="0"/>
          <a:chOff x="0" y="0"/>
          <a:chExt cx="0" cy="0"/>
        </a:xfrm>
      </p:grpSpPr>
      <p:pic>
        <p:nvPicPr>
          <p:cNvPr id="9" name="Google Shape;9;p2"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bg>
      <p:bgPr>
        <a:solidFill>
          <a:schemeClr val="accent4"/>
        </a:solidFill>
        <a:effectLst/>
      </p:bgPr>
    </p:bg>
    <p:spTree>
      <p:nvGrpSpPr>
        <p:cNvPr id="1" name="Shape 49"/>
        <p:cNvGrpSpPr/>
        <p:nvPr/>
      </p:nvGrpSpPr>
      <p:grpSpPr>
        <a:xfrm>
          <a:off x="0" y="0"/>
          <a:ext cx="0" cy="0"/>
          <a:chOff x="0" y="0"/>
          <a:chExt cx="0" cy="0"/>
        </a:xfrm>
      </p:grpSpPr>
      <p:pic>
        <p:nvPicPr>
          <p:cNvPr id="50" name="Google Shape;50;p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 name="Google Shape;53;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Font typeface="Montserrat"/>
              <a:buNone/>
              <a:defRPr sz="4200" b="1">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pic>
        <p:nvPicPr>
          <p:cNvPr id="12" name="Google Shape;12;p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 name="Google Shape;16;p4"/>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pic>
        <p:nvPicPr>
          <p:cNvPr id="17" name="Google Shape;17;p4"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p:nvPr/>
        </p:nvSpPr>
        <p:spPr>
          <a:xfrm rot="10800000" flipH="1">
            <a:off x="0" y="1686000"/>
            <a:ext cx="9144000" cy="34575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23" name="Google Shape;23;p5"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p:nvPr/>
        </p:nvSpPr>
        <p:spPr>
          <a:xfrm rot="10800000" flipH="1">
            <a:off x="0" y="656400"/>
            <a:ext cx="9144000" cy="4487100"/>
          </a:xfrm>
          <a:prstGeom prst="rect">
            <a:avLst/>
          </a:prstGeom>
          <a:solidFill>
            <a:srgbClr val="35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pic>
        <p:nvPicPr>
          <p:cNvPr id="27" name="Google Shape;27;p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33" name="Google Shape;33;p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pic>
        <p:nvPicPr>
          <p:cNvPr id="36" name="Google Shape;36;p8"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1" name="Google Shape;41;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CCCCCC"/>
              </a:buClr>
              <a:buSzPts val="1800"/>
              <a:buChar char="●"/>
              <a:defRPr>
                <a:solidFill>
                  <a:srgbClr val="CCCCCC"/>
                </a:solidFill>
              </a:defRPr>
            </a:lvl1pPr>
            <a:lvl2pPr marL="914400" lvl="1" indent="-317500">
              <a:spcBef>
                <a:spcPts val="1600"/>
              </a:spcBef>
              <a:spcAft>
                <a:spcPts val="0"/>
              </a:spcAft>
              <a:buClr>
                <a:srgbClr val="CCCCCC"/>
              </a:buClr>
              <a:buSzPts val="1400"/>
              <a:buChar char="○"/>
              <a:defRPr>
                <a:solidFill>
                  <a:srgbClr val="CCCCCC"/>
                </a:solidFill>
              </a:defRPr>
            </a:lvl2pPr>
            <a:lvl3pPr marL="1371600" lvl="2" indent="-317500">
              <a:spcBef>
                <a:spcPts val="1600"/>
              </a:spcBef>
              <a:spcAft>
                <a:spcPts val="0"/>
              </a:spcAft>
              <a:buClr>
                <a:srgbClr val="CCCCCC"/>
              </a:buClr>
              <a:buSzPts val="1400"/>
              <a:buChar char="■"/>
              <a:defRPr>
                <a:solidFill>
                  <a:srgbClr val="CCCCCC"/>
                </a:solidFill>
              </a:defRPr>
            </a:lvl3pPr>
            <a:lvl4pPr marL="1828800" lvl="3" indent="-317500">
              <a:spcBef>
                <a:spcPts val="1600"/>
              </a:spcBef>
              <a:spcAft>
                <a:spcPts val="0"/>
              </a:spcAft>
              <a:buClr>
                <a:srgbClr val="CCCCCC"/>
              </a:buClr>
              <a:buSzPts val="1400"/>
              <a:buChar char="●"/>
              <a:defRPr>
                <a:solidFill>
                  <a:srgbClr val="CCCCCC"/>
                </a:solidFill>
              </a:defRPr>
            </a:lvl4pPr>
            <a:lvl5pPr marL="2286000" lvl="4" indent="-317500">
              <a:spcBef>
                <a:spcPts val="1600"/>
              </a:spcBef>
              <a:spcAft>
                <a:spcPts val="0"/>
              </a:spcAft>
              <a:buClr>
                <a:srgbClr val="CCCCCC"/>
              </a:buClr>
              <a:buSzPts val="1400"/>
              <a:buChar char="○"/>
              <a:defRPr>
                <a:solidFill>
                  <a:srgbClr val="CCCCCC"/>
                </a:solidFill>
              </a:defRPr>
            </a:lvl5pPr>
            <a:lvl6pPr marL="2743200" lvl="5" indent="-317500">
              <a:spcBef>
                <a:spcPts val="1600"/>
              </a:spcBef>
              <a:spcAft>
                <a:spcPts val="0"/>
              </a:spcAft>
              <a:buClr>
                <a:srgbClr val="CCCCCC"/>
              </a:buClr>
              <a:buSzPts val="1400"/>
              <a:buChar char="■"/>
              <a:defRPr>
                <a:solidFill>
                  <a:srgbClr val="CCCCCC"/>
                </a:solidFill>
              </a:defRPr>
            </a:lvl6pPr>
            <a:lvl7pPr marL="3200400" lvl="6" indent="-317500">
              <a:spcBef>
                <a:spcPts val="1600"/>
              </a:spcBef>
              <a:spcAft>
                <a:spcPts val="0"/>
              </a:spcAft>
              <a:buClr>
                <a:srgbClr val="CCCCCC"/>
              </a:buClr>
              <a:buSzPts val="1400"/>
              <a:buChar char="●"/>
              <a:defRPr>
                <a:solidFill>
                  <a:srgbClr val="CCCCCC"/>
                </a:solidFill>
              </a:defRPr>
            </a:lvl7pPr>
            <a:lvl8pPr marL="3657600" lvl="7" indent="-317500">
              <a:spcBef>
                <a:spcPts val="1600"/>
              </a:spcBef>
              <a:spcAft>
                <a:spcPts val="0"/>
              </a:spcAft>
              <a:buClr>
                <a:srgbClr val="CCCCCC"/>
              </a:buClr>
              <a:buSzPts val="1400"/>
              <a:buChar char="○"/>
              <a:defRPr>
                <a:solidFill>
                  <a:srgbClr val="CCCCCC"/>
                </a:solidFill>
              </a:defRPr>
            </a:lvl8pPr>
            <a:lvl9pPr marL="4114800" lvl="8" indent="-317500">
              <a:spcBef>
                <a:spcPts val="1600"/>
              </a:spcBef>
              <a:spcAft>
                <a:spcPts val="1600"/>
              </a:spcAft>
              <a:buClr>
                <a:srgbClr val="CCCCCC"/>
              </a:buClr>
              <a:buSzPts val="1400"/>
              <a:buChar char="■"/>
              <a:defRPr>
                <a:solidFill>
                  <a:srgbClr val="CCCCCC"/>
                </a:solidFill>
              </a:defRPr>
            </a:lvl9pPr>
          </a:lstStyle>
          <a:p>
            <a:endParaRPr/>
          </a:p>
        </p:txBody>
      </p:sp>
      <p:pic>
        <p:nvPicPr>
          <p:cNvPr id="43" name="Google Shape;43;p9"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rgbClr val="547899"/>
              </a:buClr>
              <a:buSzPts val="1800"/>
              <a:buChar char="●"/>
              <a:defRPr>
                <a:solidFill>
                  <a:srgbClr val="547899"/>
                </a:solidFill>
              </a:defRPr>
            </a:lvl1pPr>
            <a:lvl2pPr marL="914400" lvl="1" indent="-317500" algn="ctr">
              <a:spcBef>
                <a:spcPts val="1600"/>
              </a:spcBef>
              <a:spcAft>
                <a:spcPts val="0"/>
              </a:spcAft>
              <a:buClr>
                <a:srgbClr val="547899"/>
              </a:buClr>
              <a:buSzPts val="1400"/>
              <a:buChar char="○"/>
              <a:defRPr>
                <a:solidFill>
                  <a:srgbClr val="547899"/>
                </a:solidFill>
              </a:defRPr>
            </a:lvl2pPr>
            <a:lvl3pPr marL="1371600" lvl="2" indent="-317500" algn="ctr">
              <a:spcBef>
                <a:spcPts val="1600"/>
              </a:spcBef>
              <a:spcAft>
                <a:spcPts val="0"/>
              </a:spcAft>
              <a:buClr>
                <a:srgbClr val="547899"/>
              </a:buClr>
              <a:buSzPts val="1400"/>
              <a:buChar char="■"/>
              <a:defRPr>
                <a:solidFill>
                  <a:srgbClr val="547899"/>
                </a:solidFill>
              </a:defRPr>
            </a:lvl3pPr>
            <a:lvl4pPr marL="1828800" lvl="3" indent="-317500" algn="ctr">
              <a:spcBef>
                <a:spcPts val="1600"/>
              </a:spcBef>
              <a:spcAft>
                <a:spcPts val="0"/>
              </a:spcAft>
              <a:buClr>
                <a:srgbClr val="547899"/>
              </a:buClr>
              <a:buSzPts val="1400"/>
              <a:buChar char="●"/>
              <a:defRPr>
                <a:solidFill>
                  <a:srgbClr val="547899"/>
                </a:solidFill>
              </a:defRPr>
            </a:lvl4pPr>
            <a:lvl5pPr marL="2286000" lvl="4" indent="-317500" algn="ctr">
              <a:spcBef>
                <a:spcPts val="1600"/>
              </a:spcBef>
              <a:spcAft>
                <a:spcPts val="0"/>
              </a:spcAft>
              <a:buClr>
                <a:srgbClr val="547899"/>
              </a:buClr>
              <a:buSzPts val="1400"/>
              <a:buChar char="○"/>
              <a:defRPr>
                <a:solidFill>
                  <a:srgbClr val="547899"/>
                </a:solidFill>
              </a:defRPr>
            </a:lvl5pPr>
            <a:lvl6pPr marL="2743200" lvl="5" indent="-317500" algn="ctr">
              <a:spcBef>
                <a:spcPts val="1600"/>
              </a:spcBef>
              <a:spcAft>
                <a:spcPts val="0"/>
              </a:spcAft>
              <a:buClr>
                <a:srgbClr val="547899"/>
              </a:buClr>
              <a:buSzPts val="1400"/>
              <a:buChar char="■"/>
              <a:defRPr>
                <a:solidFill>
                  <a:srgbClr val="547899"/>
                </a:solidFill>
              </a:defRPr>
            </a:lvl6pPr>
            <a:lvl7pPr marL="3200400" lvl="6" indent="-317500" algn="ctr">
              <a:spcBef>
                <a:spcPts val="1600"/>
              </a:spcBef>
              <a:spcAft>
                <a:spcPts val="0"/>
              </a:spcAft>
              <a:buClr>
                <a:srgbClr val="547899"/>
              </a:buClr>
              <a:buSzPts val="1400"/>
              <a:buChar char="●"/>
              <a:defRPr>
                <a:solidFill>
                  <a:srgbClr val="547899"/>
                </a:solidFill>
              </a:defRPr>
            </a:lvl7pPr>
            <a:lvl8pPr marL="3657600" lvl="7" indent="-317500" algn="ctr">
              <a:spcBef>
                <a:spcPts val="1600"/>
              </a:spcBef>
              <a:spcAft>
                <a:spcPts val="0"/>
              </a:spcAft>
              <a:buClr>
                <a:srgbClr val="547899"/>
              </a:buClr>
              <a:buSzPts val="1400"/>
              <a:buChar char="○"/>
              <a:defRPr>
                <a:solidFill>
                  <a:srgbClr val="547899"/>
                </a:solidFill>
              </a:defRPr>
            </a:lvl8pPr>
            <a:lvl9pPr marL="4114800" lvl="8" indent="-317500" algn="ctr">
              <a:spcBef>
                <a:spcPts val="1600"/>
              </a:spcBef>
              <a:spcAft>
                <a:spcPts val="1600"/>
              </a:spcAft>
              <a:buClr>
                <a:srgbClr val="547899"/>
              </a:buClr>
              <a:buSzPts val="1400"/>
              <a:buChar char="■"/>
              <a:defRPr>
                <a:solidFill>
                  <a:srgbClr val="547899"/>
                </a:solidFill>
              </a:defRPr>
            </a:lvl9pPr>
          </a:lstStyle>
          <a:p>
            <a:endParaRPr/>
          </a:p>
        </p:txBody>
      </p:sp>
      <p:pic>
        <p:nvPicPr>
          <p:cNvPr id="47" name="Google Shape;47;p1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marL="914400" lvl="1" indent="-3175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marL="1371600" lvl="2"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marL="1828800" lvl="3"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marL="2286000" lvl="4"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marL="2743200" lvl="5"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marL="3200400" lvl="6"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marL="3657600" lvl="7" indent="-3175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marL="4114800" lvl="8" indent="-3175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0" y="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CHEFU</a:t>
            </a:r>
            <a:endParaRPr dirty="0"/>
          </a:p>
        </p:txBody>
      </p:sp>
      <p:sp>
        <p:nvSpPr>
          <p:cNvPr id="60" name="Google Shape;60;p14"/>
          <p:cNvSpPr txBox="1">
            <a:spLocks noGrp="1"/>
          </p:cNvSpPr>
          <p:nvPr>
            <p:ph type="subTitle" idx="1"/>
          </p:nvPr>
        </p:nvSpPr>
        <p:spPr>
          <a:xfrm>
            <a:off x="311700" y="2834125"/>
            <a:ext cx="8520600" cy="118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Sunitha Iyadurai</a:t>
            </a:r>
            <a:endParaRPr dirty="0"/>
          </a:p>
          <a:p>
            <a:pPr marL="0" lvl="0" indent="0" algn="ctr" rtl="0">
              <a:spcBef>
                <a:spcPts val="0"/>
              </a:spcBef>
              <a:spcAft>
                <a:spcPts val="0"/>
              </a:spcAft>
              <a:buNone/>
            </a:pPr>
            <a:r>
              <a:rPr lang="en" dirty="0"/>
              <a:t>@sunitha03-hue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71900" y="169200"/>
            <a:ext cx="8222100" cy="93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a:t>
            </a:r>
            <a:endParaRPr/>
          </a:p>
        </p:txBody>
      </p:sp>
      <p:sp>
        <p:nvSpPr>
          <p:cNvPr id="66" name="Google Shape;66;p15"/>
          <p:cNvSpPr txBox="1">
            <a:spLocks noGrp="1"/>
          </p:cNvSpPr>
          <p:nvPr>
            <p:ph type="body" idx="1"/>
          </p:nvPr>
        </p:nvSpPr>
        <p:spPr>
          <a:xfrm>
            <a:off x="530150" y="1658100"/>
            <a:ext cx="8163900" cy="24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for an app that combines your personal recipes and allows you to discover new ones? ChefU is for you!</a:t>
            </a:r>
            <a:endParaRPr/>
          </a:p>
          <a:p>
            <a:pPr marL="0" lvl="0" indent="0" algn="l" rtl="0">
              <a:spcBef>
                <a:spcPts val="1600"/>
              </a:spcBef>
              <a:spcAft>
                <a:spcPts val="0"/>
              </a:spcAft>
              <a:buNone/>
            </a:pPr>
            <a:r>
              <a:rPr lang="en"/>
              <a:t>This app combines thousands of recipes with a scheduling feature and shopping list creation. Looking for a new favorite? You can see users’ ratings and discover something new !</a:t>
            </a:r>
            <a:endParaRPr/>
          </a:p>
          <a:p>
            <a:pPr marL="0" lvl="0" indent="0" algn="l" rtl="0">
              <a:spcBef>
                <a:spcPts val="1600"/>
              </a:spcBef>
              <a:spcAft>
                <a:spcPts val="0"/>
              </a:spcAft>
              <a:buNone/>
            </a:pPr>
            <a:r>
              <a:rPr lang="en"/>
              <a:t>Where recipes find their culinarian. You’re the chef!</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71900" y="304550"/>
            <a:ext cx="8222100" cy="11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72" name="Google Shape;72;p16"/>
          <p:cNvSpPr txBox="1">
            <a:spLocks noGrp="1"/>
          </p:cNvSpPr>
          <p:nvPr>
            <p:ph type="body" idx="1"/>
          </p:nvPr>
        </p:nvSpPr>
        <p:spPr>
          <a:xfrm>
            <a:off x="815450" y="1343650"/>
            <a:ext cx="8222100" cy="302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Recipe &amp; ingredient creation</a:t>
            </a:r>
            <a:endParaRPr/>
          </a:p>
          <a:p>
            <a:pPr marL="457200" lvl="0" indent="-342900" algn="l" rtl="0">
              <a:spcBef>
                <a:spcPts val="0"/>
              </a:spcBef>
              <a:spcAft>
                <a:spcPts val="0"/>
              </a:spcAft>
              <a:buSzPts val="1800"/>
              <a:buChar char="●"/>
            </a:pPr>
            <a:r>
              <a:rPr lang="en"/>
              <a:t>Recipe search</a:t>
            </a:r>
            <a:endParaRPr/>
          </a:p>
          <a:p>
            <a:pPr marL="457200" lvl="0" indent="-342900" algn="l" rtl="0">
              <a:spcBef>
                <a:spcPts val="0"/>
              </a:spcBef>
              <a:spcAft>
                <a:spcPts val="0"/>
              </a:spcAft>
              <a:buSzPts val="1800"/>
              <a:buChar char="●"/>
            </a:pPr>
            <a:r>
              <a:rPr lang="en"/>
              <a:t>Scheduling</a:t>
            </a:r>
            <a:endParaRPr/>
          </a:p>
          <a:p>
            <a:pPr marL="457200" lvl="0" indent="-342900" algn="l" rtl="0">
              <a:spcBef>
                <a:spcPts val="0"/>
              </a:spcBef>
              <a:spcAft>
                <a:spcPts val="0"/>
              </a:spcAft>
              <a:buSzPts val="1800"/>
              <a:buChar char="●"/>
            </a:pPr>
            <a:r>
              <a:rPr lang="en"/>
              <a:t>Shopping list </a:t>
            </a:r>
            <a:endParaRPr/>
          </a:p>
          <a:p>
            <a:pPr marL="457200" lvl="0" indent="-342900" algn="l" rtl="0">
              <a:spcBef>
                <a:spcPts val="0"/>
              </a:spcBef>
              <a:spcAft>
                <a:spcPts val="0"/>
              </a:spcAft>
              <a:buSzPts val="1800"/>
              <a:buChar char="●"/>
            </a:pPr>
            <a:r>
              <a:rPr lang="en"/>
              <a:t>User ratings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Planning - User Stories</a:t>
            </a:r>
            <a:endParaRPr/>
          </a:p>
        </p:txBody>
      </p:sp>
      <p:sp>
        <p:nvSpPr>
          <p:cNvPr id="78" name="Google Shape;78;p17"/>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store, and rate ingredients and recipes</a:t>
            </a:r>
            <a:endParaRPr/>
          </a:p>
          <a:p>
            <a:pPr marL="0" lvl="0" indent="0" algn="l" rtl="0">
              <a:spcBef>
                <a:spcPts val="1600"/>
              </a:spcBef>
              <a:spcAft>
                <a:spcPts val="0"/>
              </a:spcAft>
              <a:buNone/>
            </a:pPr>
            <a:r>
              <a:rPr lang="en"/>
              <a:t>Search for recipes by ingredient</a:t>
            </a:r>
            <a:endParaRPr/>
          </a:p>
          <a:p>
            <a:pPr marL="0" lvl="0" indent="0" algn="l" rtl="0">
              <a:spcBef>
                <a:spcPts val="1600"/>
              </a:spcBef>
              <a:spcAft>
                <a:spcPts val="0"/>
              </a:spcAft>
              <a:buNone/>
            </a:pPr>
            <a:r>
              <a:rPr lang="en"/>
              <a:t>Create a user account to store recipes and follow other users</a:t>
            </a:r>
            <a:endParaRPr/>
          </a:p>
          <a:p>
            <a:pPr marL="0" lvl="0" indent="0" algn="l" rtl="0">
              <a:spcBef>
                <a:spcPts val="1600"/>
              </a:spcBef>
              <a:spcAft>
                <a:spcPts val="0"/>
              </a:spcAft>
              <a:buNone/>
            </a:pPr>
            <a:r>
              <a:rPr lang="en"/>
              <a:t>Create a shopping lists and a schedule of meals for the week</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Planning - Database</a:t>
            </a:r>
            <a:endParaRPr/>
          </a:p>
        </p:txBody>
      </p:sp>
      <p:sp>
        <p:nvSpPr>
          <p:cNvPr id="84" name="Google Shape;84;p18"/>
          <p:cNvSpPr txBox="1">
            <a:spLocks noGrp="1"/>
          </p:cNvSpPr>
          <p:nvPr>
            <p:ph type="body" idx="1"/>
          </p:nvPr>
        </p:nvSpPr>
        <p:spPr>
          <a:xfrm>
            <a:off x="1272925" y="2136475"/>
            <a:ext cx="3083700" cy="24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Users:</a:t>
            </a:r>
            <a:endParaRPr/>
          </a:p>
          <a:p>
            <a:pPr marL="457200" lvl="0" indent="-311150" algn="l" rtl="0">
              <a:spcBef>
                <a:spcPts val="1600"/>
              </a:spcBef>
              <a:spcAft>
                <a:spcPts val="0"/>
              </a:spcAft>
              <a:buSzPts val="1300"/>
              <a:buChar char="●"/>
            </a:pPr>
            <a:r>
              <a:rPr lang="en" sz="1300"/>
              <a:t>Have many Recipes.</a:t>
            </a:r>
            <a:endParaRPr sz="1300"/>
          </a:p>
          <a:p>
            <a:pPr marL="457200" lvl="0" indent="-311150" algn="l" rtl="0">
              <a:spcBef>
                <a:spcPts val="0"/>
              </a:spcBef>
              <a:spcAft>
                <a:spcPts val="0"/>
              </a:spcAft>
              <a:buSzPts val="1300"/>
              <a:buChar char="●"/>
            </a:pPr>
            <a:r>
              <a:rPr lang="en" sz="1300"/>
              <a:t>Have many Ingredients.</a:t>
            </a:r>
            <a:endParaRPr sz="1300"/>
          </a:p>
          <a:p>
            <a:pPr marL="457200" lvl="0" indent="-311150" algn="l" rtl="0">
              <a:spcBef>
                <a:spcPts val="0"/>
              </a:spcBef>
              <a:spcAft>
                <a:spcPts val="0"/>
              </a:spcAft>
              <a:buSzPts val="1300"/>
              <a:buChar char="●"/>
            </a:pPr>
            <a:r>
              <a:rPr lang="en" sz="1300"/>
              <a:t>Have many Users (Subscribers)</a:t>
            </a:r>
            <a:endParaRPr sz="1300"/>
          </a:p>
          <a:p>
            <a:pPr marL="457200" lvl="0" indent="-311150" algn="l" rtl="0">
              <a:spcBef>
                <a:spcPts val="0"/>
              </a:spcBef>
              <a:spcAft>
                <a:spcPts val="0"/>
              </a:spcAft>
              <a:buSzPts val="1300"/>
              <a:buChar char="●"/>
            </a:pPr>
            <a:r>
              <a:rPr lang="en" sz="1300"/>
              <a:t>Have many Shopping List</a:t>
            </a:r>
            <a:endParaRPr sz="1300"/>
          </a:p>
          <a:p>
            <a:pPr marL="457200" lvl="0" indent="-311150" algn="l" rtl="0">
              <a:spcBef>
                <a:spcPts val="0"/>
              </a:spcBef>
              <a:spcAft>
                <a:spcPts val="0"/>
              </a:spcAft>
              <a:buSzPts val="1300"/>
              <a:buChar char="●"/>
            </a:pPr>
            <a:r>
              <a:rPr lang="en" sz="1300"/>
              <a:t>Have one Schedule</a:t>
            </a:r>
            <a:endParaRPr sz="1300"/>
          </a:p>
        </p:txBody>
      </p:sp>
      <p:sp>
        <p:nvSpPr>
          <p:cNvPr id="85" name="Google Shape;85;p18"/>
          <p:cNvSpPr txBox="1">
            <a:spLocks noGrp="1"/>
          </p:cNvSpPr>
          <p:nvPr>
            <p:ph type="body" idx="1"/>
          </p:nvPr>
        </p:nvSpPr>
        <p:spPr>
          <a:xfrm>
            <a:off x="4081050" y="2066225"/>
            <a:ext cx="3083700" cy="10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Shopping Lists:</a:t>
            </a:r>
            <a:endParaRPr sz="1300"/>
          </a:p>
          <a:p>
            <a:pPr marL="457200" lvl="0" indent="-311150" algn="l" rtl="0">
              <a:spcBef>
                <a:spcPts val="1600"/>
              </a:spcBef>
              <a:spcAft>
                <a:spcPts val="0"/>
              </a:spcAft>
              <a:buSzPts val="1300"/>
              <a:buChar char="●"/>
            </a:pPr>
            <a:r>
              <a:rPr lang="en" sz="1300"/>
              <a:t>Have many Ingredients.</a:t>
            </a:r>
            <a:endParaRPr sz="1300"/>
          </a:p>
        </p:txBody>
      </p:sp>
      <p:sp>
        <p:nvSpPr>
          <p:cNvPr id="86" name="Google Shape;86;p18"/>
          <p:cNvSpPr txBox="1">
            <a:spLocks noGrp="1"/>
          </p:cNvSpPr>
          <p:nvPr>
            <p:ph type="body" idx="1"/>
          </p:nvPr>
        </p:nvSpPr>
        <p:spPr>
          <a:xfrm>
            <a:off x="4112250" y="3148025"/>
            <a:ext cx="3083700" cy="10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Schedules:</a:t>
            </a:r>
            <a:endParaRPr sz="1300"/>
          </a:p>
          <a:p>
            <a:pPr marL="457200" lvl="0" indent="-311150" algn="l" rtl="0">
              <a:spcBef>
                <a:spcPts val="1600"/>
              </a:spcBef>
              <a:spcAft>
                <a:spcPts val="0"/>
              </a:spcAft>
              <a:buSzPts val="1300"/>
              <a:buChar char="●"/>
            </a:pPr>
            <a:r>
              <a:rPr lang="en" sz="1300"/>
              <a:t>Have many Recipes.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Stack</a:t>
            </a:r>
            <a:endParaRPr/>
          </a:p>
        </p:txBody>
      </p:sp>
      <p:sp>
        <p:nvSpPr>
          <p:cNvPr id="92" name="Google Shape;92;p19"/>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Language: Javascript, Java</a:t>
            </a:r>
            <a:endParaRPr/>
          </a:p>
          <a:p>
            <a:pPr marL="457200" lvl="0" indent="-342900" algn="l" rtl="0">
              <a:spcBef>
                <a:spcPts val="0"/>
              </a:spcBef>
              <a:spcAft>
                <a:spcPts val="0"/>
              </a:spcAft>
              <a:buSzPts val="1800"/>
              <a:buChar char="●"/>
            </a:pPr>
            <a:r>
              <a:rPr lang="en"/>
              <a:t>Framework: Spring</a:t>
            </a:r>
            <a:endParaRPr/>
          </a:p>
          <a:p>
            <a:pPr marL="457200" lvl="0" indent="-342900" algn="l" rtl="0">
              <a:spcBef>
                <a:spcPts val="0"/>
              </a:spcBef>
              <a:spcAft>
                <a:spcPts val="0"/>
              </a:spcAft>
              <a:buSzPts val="1800"/>
              <a:buChar char="●"/>
            </a:pPr>
            <a:r>
              <a:rPr lang="en"/>
              <a:t>Template: Thymeleaf</a:t>
            </a:r>
            <a:endParaRPr/>
          </a:p>
          <a:p>
            <a:pPr marL="457200" lvl="0" indent="-342900" algn="l" rtl="0">
              <a:spcBef>
                <a:spcPts val="0"/>
              </a:spcBef>
              <a:spcAft>
                <a:spcPts val="0"/>
              </a:spcAft>
              <a:buSzPts val="1800"/>
              <a:buChar char="●"/>
            </a:pPr>
            <a:r>
              <a:rPr lang="en"/>
              <a:t>Database: MySQL</a:t>
            </a:r>
            <a:endParaRPr/>
          </a:p>
          <a:p>
            <a:pPr marL="457200" lvl="0" indent="-342900" algn="l" rtl="0">
              <a:spcBef>
                <a:spcPts val="0"/>
              </a:spcBef>
              <a:spcAft>
                <a:spcPts val="0"/>
              </a:spcAft>
              <a:buSzPts val="1800"/>
              <a:buChar char="●"/>
            </a:pPr>
            <a:r>
              <a:rPr lang="en"/>
              <a:t>Libraries: Bootstrap, Hibernate,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 Learned</a:t>
            </a:r>
            <a:endParaRPr/>
          </a:p>
        </p:txBody>
      </p:sp>
      <p:sp>
        <p:nvSpPr>
          <p:cNvPr id="98" name="Google Shape;98;p20"/>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Spring framework, HTML, Thymeleaf</a:t>
            </a:r>
            <a:endParaRPr/>
          </a:p>
          <a:p>
            <a:pPr marL="457200" lvl="0" indent="-342900" algn="l" rtl="0">
              <a:spcBef>
                <a:spcPts val="0"/>
              </a:spcBef>
              <a:spcAft>
                <a:spcPts val="0"/>
              </a:spcAft>
              <a:buSzPts val="1800"/>
              <a:buChar char="●"/>
            </a:pPr>
            <a:r>
              <a:rPr lang="en"/>
              <a:t>Creating a recipe class and connecting to a database.</a:t>
            </a:r>
            <a:endParaRPr/>
          </a:p>
          <a:p>
            <a:pPr marL="457200" lvl="0" indent="-342900" algn="l" rtl="0">
              <a:spcBef>
                <a:spcPts val="0"/>
              </a:spcBef>
              <a:spcAft>
                <a:spcPts val="0"/>
              </a:spcAft>
              <a:buSzPts val="1800"/>
              <a:buChar char="●"/>
            </a:pPr>
            <a:r>
              <a:rPr lang="en"/>
              <a:t>Creating many relationships between Recipe, Category and Tags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71900" y="738725"/>
            <a:ext cx="8222100" cy="13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Next</a:t>
            </a:r>
            <a:endParaRPr/>
          </a:p>
        </p:txBody>
      </p:sp>
      <p:sp>
        <p:nvSpPr>
          <p:cNvPr id="104" name="Google Shape;104;p21"/>
          <p:cNvSpPr txBox="1">
            <a:spLocks noGrp="1"/>
          </p:cNvSpPr>
          <p:nvPr>
            <p:ph type="body" idx="1"/>
          </p:nvPr>
        </p:nvSpPr>
        <p:spPr>
          <a:xfrm>
            <a:off x="471900" y="2226650"/>
            <a:ext cx="8222100" cy="24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Prep and cook time for the recipe with dietary restrictions.</a:t>
            </a:r>
            <a:endParaRPr/>
          </a:p>
          <a:p>
            <a:pPr marL="457200" lvl="0" indent="-342900" algn="l" rtl="0">
              <a:spcBef>
                <a:spcPts val="0"/>
              </a:spcBef>
              <a:spcAft>
                <a:spcPts val="0"/>
              </a:spcAft>
              <a:buSzPts val="1800"/>
              <a:buChar char="●"/>
            </a:pPr>
            <a:r>
              <a:rPr lang="en"/>
              <a:t>Maybe snazzing up the UI</a:t>
            </a:r>
            <a:endParaRPr/>
          </a:p>
          <a:p>
            <a:pPr marL="457200" lvl="0" indent="-342900" algn="l" rtl="0">
              <a:spcBef>
                <a:spcPts val="0"/>
              </a:spcBef>
              <a:spcAft>
                <a:spcPts val="0"/>
              </a:spcAft>
              <a:buSzPts val="1800"/>
              <a:buChar char="●"/>
            </a:pPr>
            <a:r>
              <a:rPr lang="en"/>
              <a:t>Shopping list working for API recipes</a:t>
            </a:r>
            <a:endParaRPr/>
          </a:p>
          <a:p>
            <a:pPr marL="457200" lvl="0" indent="-342900" algn="l" rtl="0">
              <a:spcBef>
                <a:spcPts val="0"/>
              </a:spcBef>
              <a:spcAft>
                <a:spcPts val="0"/>
              </a:spcAft>
              <a:buSzPts val="1800"/>
              <a:buChar char="●"/>
            </a:pPr>
            <a:r>
              <a:rPr lang="en"/>
              <a:t>Learning something else new!</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Montserrat</vt:lpstr>
      <vt:lpstr>Arvo</vt:lpstr>
      <vt:lpstr>Roboto</vt:lpstr>
      <vt:lpstr>Material</vt:lpstr>
      <vt:lpstr>CHEFU</vt:lpstr>
      <vt:lpstr>Description</vt:lpstr>
      <vt:lpstr>Features</vt:lpstr>
      <vt:lpstr>Planning - User Stories</vt:lpstr>
      <vt:lpstr>Planning - Database</vt:lpstr>
      <vt:lpstr>Technology Stack</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CHEFU</dc:title>
  <dc:creator>JOTHILINGAM SIVAPACKIAM</dc:creator>
  <cp:lastModifiedBy>JOTHILINGAM SIVAPACKIAM</cp:lastModifiedBy>
  <cp:revision>2</cp:revision>
  <dcterms:modified xsi:type="dcterms:W3CDTF">2021-02-03T00:58:21Z</dcterms:modified>
</cp:coreProperties>
</file>