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8" r:id="rId8"/>
    <p:sldId id="53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5" autoAdjust="0"/>
    <p:restoredTop sz="86420" autoAdjust="0"/>
  </p:normalViewPr>
  <p:slideViewPr>
    <p:cSldViewPr>
      <p:cViewPr varScale="1">
        <p:scale>
          <a:sx n="126" d="100"/>
          <a:sy n="126" d="100"/>
        </p:scale>
        <p:origin x="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3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April 25,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in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show</a:t>
            </a:r>
            <a:r>
              <a:rPr lang="en-US" sz="2400" b="1" i="1" dirty="0"/>
              <a:t> the value </a:t>
            </a:r>
            <a:r>
              <a:rPr lang="en-US" sz="2400" b="1" dirty="0"/>
              <a:t>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2 up to teams of 6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By the end of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Send me your: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 composition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Rough outline of project (link to data, discuss hypotheses / goals, address what ML algorithm you’re using)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Link to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45837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13723</TotalTime>
  <Words>324</Words>
  <Application>Microsoft Macintosh PowerPoint</Application>
  <PresentationFormat>On-screen Show (4:3)</PresentationFormat>
  <Paragraphs>78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By the end of class</vt:lpstr>
      <vt:lpstr>Questions / Discussion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1671</cp:revision>
  <cp:lastPrinted>2016-01-30T16:23:56Z</cp:lastPrinted>
  <dcterms:created xsi:type="dcterms:W3CDTF">2015-01-20T17:19:00Z</dcterms:created>
  <dcterms:modified xsi:type="dcterms:W3CDTF">2018-04-26T04:36:45Z</dcterms:modified>
</cp:coreProperties>
</file>