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19" r:id="rId3"/>
    <p:sldId id="520" r:id="rId4"/>
    <p:sldId id="521" r:id="rId5"/>
    <p:sldId id="522" r:id="rId6"/>
    <p:sldId id="513" r:id="rId7"/>
    <p:sldId id="38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18" autoAdjust="0"/>
    <p:restoredTop sz="96412" autoAdjust="0"/>
  </p:normalViewPr>
  <p:slideViewPr>
    <p:cSldViewPr>
      <p:cViewPr varScale="1">
        <p:scale>
          <a:sx n="118" d="100"/>
          <a:sy n="118" d="100"/>
        </p:scale>
        <p:origin x="200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14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theory, linear regression could be used for classification, </a:t>
            </a:r>
            <a:r>
              <a:rPr lang="en-US"/>
              <a:t>i.e. to </a:t>
            </a:r>
            <a:r>
              <a:rPr lang="en-US" dirty="0"/>
              <a:t>predict qualitative response variables, e.g. ”Happy” or “Sad”. </a:t>
            </a:r>
          </a:p>
          <a:p>
            <a:endParaRPr lang="en-US" dirty="0"/>
          </a:p>
          <a:p>
            <a:r>
              <a:rPr lang="en-US" dirty="0"/>
              <a:t>We could encode “Sad” as the number 0 and “Happy” as the number 1. Since there’s a natural ordering to these categories (“Sad” has a </a:t>
            </a:r>
            <a:r>
              <a:rPr lang="en-US" i="1" dirty="0"/>
              <a:t>lower</a:t>
            </a:r>
            <a:r>
              <a:rPr lang="en-US" dirty="0"/>
              <a:t> value than “Happy” on a scale of happiness), this might make sense.</a:t>
            </a:r>
          </a:p>
          <a:p>
            <a:endParaRPr lang="en-US" dirty="0"/>
          </a:p>
          <a:p>
            <a:r>
              <a:rPr lang="en-US" dirty="0"/>
              <a:t>Moreover, we can reason about values between 0 and 1 as </a:t>
            </a:r>
            <a:r>
              <a:rPr lang="en-US" b="1" dirty="0"/>
              <a:t>probabilities</a:t>
            </a:r>
            <a:r>
              <a:rPr lang="en-US" dirty="0"/>
              <a:t>. If the linear regression model returned values of &lt; 0.5, that’s closer to ”Sad” than it is to “Happy”, so you’d predict “Sad”. If the model predicted a value of &gt; 0.5, you’d call that “Happy”.</a:t>
            </a:r>
          </a:p>
          <a:p>
            <a:endParaRPr lang="en-US" dirty="0"/>
          </a:p>
          <a:p>
            <a:r>
              <a:rPr lang="en-US" dirty="0"/>
              <a:t>Would that work? If not, why not?</a:t>
            </a:r>
          </a:p>
        </p:txBody>
      </p:sp>
    </p:spTree>
    <p:extLst>
      <p:ext uri="{BB962C8B-B14F-4D97-AF65-F5344CB8AC3E}">
        <p14:creationId xmlns:p14="http://schemas.microsoft.com/office/powerpoint/2010/main" val="32011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you had three values: “Happy”, “OK”, and “Sad”?</a:t>
            </a:r>
          </a:p>
          <a:p>
            <a:endParaRPr lang="en-US" dirty="0"/>
          </a:p>
          <a:p>
            <a:r>
              <a:rPr lang="en-US" dirty="0"/>
              <a:t>You could still map categories to values:</a:t>
            </a:r>
          </a:p>
          <a:p>
            <a:endParaRPr lang="en-US" dirty="0"/>
          </a:p>
          <a:p>
            <a:r>
              <a:rPr lang="en-US" dirty="0"/>
              <a:t>Happy: 2</a:t>
            </a:r>
          </a:p>
          <a:p>
            <a:r>
              <a:rPr lang="en-US" dirty="0"/>
              <a:t>OK: 1</a:t>
            </a:r>
          </a:p>
          <a:p>
            <a:r>
              <a:rPr lang="en-US" dirty="0"/>
              <a:t>Sad: 0</a:t>
            </a:r>
          </a:p>
          <a:p>
            <a:endParaRPr lang="en-US" dirty="0"/>
          </a:p>
          <a:p>
            <a:r>
              <a:rPr lang="en-US" dirty="0"/>
              <a:t>Is the distance between these values 1?</a:t>
            </a:r>
          </a:p>
        </p:txBody>
      </p:sp>
    </p:spTree>
    <p:extLst>
      <p:ext uri="{BB962C8B-B14F-4D97-AF65-F5344CB8AC3E}">
        <p14:creationId xmlns:p14="http://schemas.microsoft.com/office/powerpoint/2010/main" val="6152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categories that don’t have a natural ordering? Like “Apple” and “Banana”.</a:t>
            </a:r>
          </a:p>
        </p:txBody>
      </p:sp>
    </p:spTree>
    <p:extLst>
      <p:ext uri="{BB962C8B-B14F-4D97-AF65-F5344CB8AC3E}">
        <p14:creationId xmlns:p14="http://schemas.microsoft.com/office/powerpoint/2010/main" val="30537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Our problems with Linear Regression, in a nutshell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 with no natural ordering cannot be easily mapped to ranges of values.</a:t>
            </a:r>
          </a:p>
          <a:p>
            <a:endParaRPr lang="en-US" dirty="0"/>
          </a:p>
          <a:p>
            <a:r>
              <a:rPr lang="en-US" dirty="0"/>
              <a:t>Even for categories with natural ordering, difficult to quantify the “distance” between categories numerically.</a:t>
            </a:r>
          </a:p>
          <a:p>
            <a:endParaRPr lang="en-US" dirty="0"/>
          </a:p>
          <a:p>
            <a:r>
              <a:rPr lang="en-US" dirty="0"/>
              <a:t>And even if you </a:t>
            </a:r>
            <a:r>
              <a:rPr lang="en-US" i="1" dirty="0"/>
              <a:t>can</a:t>
            </a:r>
            <a:r>
              <a:rPr lang="en-US" dirty="0"/>
              <a:t> quantify the distance, and only have binary outcomes, your linear model is likely to return values &lt; 0 and &gt; 1, which is difficult to interpret as probabilities.</a:t>
            </a:r>
          </a:p>
          <a:p>
            <a:endParaRPr lang="en-US" dirty="0"/>
          </a:p>
          <a:p>
            <a:r>
              <a:rPr lang="en-US" b="1" dirty="0"/>
              <a:t>There has to be a better way!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is a classification algorithm used to predict binary outcomes (i.e. Yes/No, Young/Old, Happy/Sad).</a:t>
            </a:r>
          </a:p>
          <a:p>
            <a:endParaRPr lang="en-US" dirty="0"/>
          </a:p>
          <a:p>
            <a:r>
              <a:rPr lang="en-US" dirty="0"/>
              <a:t>Unlike linear regression which outputs continuous number values (for example, age), logistic regression creates a model that returns a probability that our response variable is in a particular category. This can then be mapped to a discrete class like “Young” or “Old”.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0" y="2869525"/>
            <a:ext cx="7906870" cy="3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16907</TotalTime>
  <Words>430</Words>
  <Application>Microsoft Macintosh PowerPoint</Application>
  <PresentationFormat>On-screen Show (4:3)</PresentationFormat>
  <Paragraphs>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Logistic Regression</vt:lpstr>
      <vt:lpstr>Why not Linear Regression?</vt:lpstr>
      <vt:lpstr>Why not Linear Regression?</vt:lpstr>
      <vt:lpstr>Why not Linear Regression?</vt:lpstr>
      <vt:lpstr>Our problems with Linear Regression, in a nutshell</vt:lpstr>
      <vt:lpstr>Logistic Regression</vt:lpstr>
      <vt:lpstr>Questions / Discussion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1725</cp:revision>
  <cp:lastPrinted>2016-01-30T16:23:56Z</cp:lastPrinted>
  <dcterms:created xsi:type="dcterms:W3CDTF">2015-01-20T17:19:00Z</dcterms:created>
  <dcterms:modified xsi:type="dcterms:W3CDTF">2018-04-14T16:33:07Z</dcterms:modified>
</cp:coreProperties>
</file>