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311" r:id="rId2"/>
    <p:sldId id="513" r:id="rId3"/>
    <p:sldId id="517" r:id="rId4"/>
    <p:sldId id="518" r:id="rId5"/>
    <p:sldId id="519" r:id="rId6"/>
    <p:sldId id="520" r:id="rId7"/>
    <p:sldId id="521" r:id="rId8"/>
    <p:sldId id="389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FF00"/>
    <a:srgbClr val="AA4003"/>
    <a:srgbClr val="C0504D"/>
    <a:srgbClr val="FF8200"/>
    <a:srgbClr val="BF5700"/>
    <a:srgbClr val="1D1A36"/>
    <a:srgbClr val="1E4B87"/>
    <a:srgbClr val="262626"/>
    <a:srgbClr val="1B306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7" autoAdjust="0"/>
    <p:restoredTop sz="96412" autoAdjust="0"/>
  </p:normalViewPr>
  <p:slideViewPr>
    <p:cSldViewPr>
      <p:cViewPr varScale="1">
        <p:scale>
          <a:sx n="126" d="100"/>
          <a:sy n="126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April 14,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sp>
        <p:nvSpPr>
          <p:cNvPr id="23" name="Smiley Face 22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ular Callout 29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Class am I?</a:t>
            </a:r>
          </a:p>
        </p:txBody>
      </p:sp>
    </p:spTree>
    <p:extLst>
      <p:ext uri="{BB962C8B-B14F-4D97-AF65-F5344CB8AC3E}">
        <p14:creationId xmlns:p14="http://schemas.microsoft.com/office/powerpoint/2010/main" val="15877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0020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Yay! Red!</a:t>
            </a:r>
          </a:p>
        </p:txBody>
      </p:sp>
    </p:spTree>
    <p:extLst>
      <p:ext uri="{BB962C8B-B14F-4D97-AF65-F5344CB8AC3E}">
        <p14:creationId xmlns:p14="http://schemas.microsoft.com/office/powerpoint/2010/main" val="185222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rot="2280000" flipV="1">
            <a:off x="193805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Yay! Blue!</a:t>
            </a:r>
          </a:p>
        </p:txBody>
      </p:sp>
    </p:spTree>
    <p:extLst>
      <p:ext uri="{BB962C8B-B14F-4D97-AF65-F5344CB8AC3E}">
        <p14:creationId xmlns:p14="http://schemas.microsoft.com/office/powerpoint/2010/main" val="4297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 flipV="1">
            <a:off x="3657600" y="2451009"/>
            <a:ext cx="838200" cy="35687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Yay! Red!</a:t>
            </a:r>
          </a:p>
        </p:txBody>
      </p:sp>
    </p:spTree>
    <p:extLst>
      <p:ext uri="{BB962C8B-B14F-4D97-AF65-F5344CB8AC3E}">
        <p14:creationId xmlns:p14="http://schemas.microsoft.com/office/powerpoint/2010/main" val="20160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Classifiers attempt to draw a line that separates the data, but the issue is which line best separates the groups?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60020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280000" flipV="1">
            <a:off x="1938050" y="2667000"/>
            <a:ext cx="4724400" cy="29718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57600" y="2451009"/>
            <a:ext cx="838200" cy="356879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5105400" y="3810000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so confused</a:t>
            </a:r>
          </a:p>
        </p:txBody>
      </p:sp>
    </p:spTree>
    <p:extLst>
      <p:ext uri="{BB962C8B-B14F-4D97-AF65-F5344CB8AC3E}">
        <p14:creationId xmlns:p14="http://schemas.microsoft.com/office/powerpoint/2010/main" val="9090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09710" cy="653854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61" y="1066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SVM Algorithm finds the optimal hyperplane that separates the data points with the largest margin possible.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1" y="2286000"/>
            <a:ext cx="6362700" cy="4089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524000" y="2672715"/>
            <a:ext cx="4724400" cy="297180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miley Face 4"/>
          <p:cNvSpPr/>
          <p:nvPr/>
        </p:nvSpPr>
        <p:spPr>
          <a:xfrm>
            <a:off x="5072867" y="3777615"/>
            <a:ext cx="381000" cy="381000"/>
          </a:xfrm>
          <a:prstGeom prst="smileyFace">
            <a:avLst/>
          </a:prstGeom>
          <a:solidFill>
            <a:srgbClr val="27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38400" y="3238500"/>
            <a:ext cx="4421456" cy="279273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24000" y="2555915"/>
            <a:ext cx="3739367" cy="221718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3777615"/>
            <a:ext cx="887434" cy="126539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3274067">
            <a:off x="3080872" y="416405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Max </a:t>
            </a:r>
            <a:r>
              <a:rPr lang="en-US" dirty="0"/>
              <a:t>Margin</a:t>
            </a:r>
          </a:p>
        </p:txBody>
      </p:sp>
      <p:sp>
        <p:nvSpPr>
          <p:cNvPr id="25" name="TextBox 24"/>
          <p:cNvSpPr txBox="1"/>
          <p:nvPr/>
        </p:nvSpPr>
        <p:spPr>
          <a:xfrm rot="19630174">
            <a:off x="3946890" y="306805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Hyperplane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5857301" y="2971800"/>
            <a:ext cx="1219200" cy="838200"/>
          </a:xfrm>
          <a:prstGeom prst="wedgeRoundRectCallout">
            <a:avLst>
              <a:gd name="adj1" fmla="val -74271"/>
              <a:gd name="adj2" fmla="val 5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red it is!</a:t>
            </a:r>
          </a:p>
        </p:txBody>
      </p:sp>
    </p:spTree>
    <p:extLst>
      <p:ext uri="{BB962C8B-B14F-4D97-AF65-F5344CB8AC3E}">
        <p14:creationId xmlns:p14="http://schemas.microsoft.com/office/powerpoint/2010/main" val="8220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7510F5-D708-6044-A693-189676061E16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14388</TotalTime>
  <Words>215</Words>
  <Application>Microsoft Macintosh PowerPoint</Application>
  <PresentationFormat>On-screen Show (4:3)</PresentationFormat>
  <Paragraphs>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1_Unbranded</vt:lpstr>
      <vt:lpstr>Support Vector Machine</vt:lpstr>
      <vt:lpstr>Linear Classifiers</vt:lpstr>
      <vt:lpstr>Linear Classifiers</vt:lpstr>
      <vt:lpstr>Linear Classifiers</vt:lpstr>
      <vt:lpstr>Linear Classifiers</vt:lpstr>
      <vt:lpstr>Linear Classifiers</vt:lpstr>
      <vt:lpstr>Support Vector Machines</vt:lpstr>
      <vt:lpstr>Questions / Discussion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1698</cp:revision>
  <cp:lastPrinted>2016-01-30T16:23:56Z</cp:lastPrinted>
  <dcterms:created xsi:type="dcterms:W3CDTF">2015-01-20T17:19:00Z</dcterms:created>
  <dcterms:modified xsi:type="dcterms:W3CDTF">2018-04-14T03:18:48Z</dcterms:modified>
</cp:coreProperties>
</file>