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HMWSB in KL  </c:v>
                </c:pt>
              </c:strCache>
            </c:strRef>
          </c:tx>
          <c:cat>
            <c:numRef>
              <c:f>Sheet1!$B$1:$G$1</c:f>
              <c:numCache>
                <c:formatCode>mmm/yy</c:formatCode>
                <c:ptCount val="6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</c:numCache>
            </c:numRef>
          </c:cat>
          <c:val>
            <c:numRef>
              <c:f>Sheet1!$B$2:$G$2</c:f>
              <c:numCache>
                <c:formatCode>General</c:formatCode>
                <c:ptCount val="6"/>
                <c:pt idx="0">
                  <c:v>1811</c:v>
                </c:pt>
                <c:pt idx="1">
                  <c:v>6326</c:v>
                </c:pt>
                <c:pt idx="2">
                  <c:v>9521</c:v>
                </c:pt>
                <c:pt idx="3">
                  <c:v>7917</c:v>
                </c:pt>
                <c:pt idx="4">
                  <c:v>5565</c:v>
                </c:pt>
                <c:pt idx="5">
                  <c:v>6230.6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Bores in KL   </c:v>
                </c:pt>
              </c:strCache>
            </c:strRef>
          </c:tx>
          <c:cat>
            <c:numRef>
              <c:f>Sheet1!$B$1:$G$1</c:f>
              <c:numCache>
                <c:formatCode>mmm/yy</c:formatCode>
                <c:ptCount val="6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2418</c:v>
                </c:pt>
                <c:pt idx="1">
                  <c:v>2232</c:v>
                </c:pt>
                <c:pt idx="2">
                  <c:v>2378</c:v>
                </c:pt>
                <c:pt idx="3">
                  <c:v>4257</c:v>
                </c:pt>
                <c:pt idx="4">
                  <c:v>4318.5</c:v>
                </c:pt>
                <c:pt idx="5">
                  <c:v>3719.2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Tanker in KL  </c:v>
                </c:pt>
              </c:strCache>
            </c:strRef>
          </c:tx>
          <c:cat>
            <c:numRef>
              <c:f>Sheet1!$B$1:$G$1</c:f>
              <c:numCache>
                <c:formatCode>mmm/yy</c:formatCode>
                <c:ptCount val="6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STP-Treated in KL  </c:v>
                </c:pt>
              </c:strCache>
            </c:strRef>
          </c:tx>
          <c:cat>
            <c:numRef>
              <c:f>Sheet1!$B$1:$G$1</c:f>
              <c:numCache>
                <c:formatCode>mmm/yy</c:formatCode>
                <c:ptCount val="6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0">
                  <c:v>19545</c:v>
                </c:pt>
                <c:pt idx="1">
                  <c:v>18932</c:v>
                </c:pt>
                <c:pt idx="2">
                  <c:v>17101</c:v>
                </c:pt>
                <c:pt idx="3">
                  <c:v>19698</c:v>
                </c:pt>
                <c:pt idx="4">
                  <c:v>16109</c:v>
                </c:pt>
                <c:pt idx="5">
                  <c:v>19315</c:v>
                </c:pt>
              </c:numCache>
            </c:numRef>
          </c:val>
        </c:ser>
        <c:shape val="box"/>
        <c:axId val="41269888"/>
        <c:axId val="42148224"/>
        <c:axId val="0"/>
      </c:bar3DChart>
      <c:dateAx>
        <c:axId val="41269888"/>
        <c:scaling>
          <c:orientation val="minMax"/>
        </c:scaling>
        <c:axPos val="b"/>
        <c:numFmt formatCode="mmm/yy" sourceLinked="1"/>
        <c:tickLblPos val="nextTo"/>
        <c:crossAx val="42148224"/>
        <c:crosses val="autoZero"/>
        <c:auto val="1"/>
        <c:lblOffset val="100"/>
      </c:dateAx>
      <c:valAx>
        <c:axId val="42148224"/>
        <c:scaling>
          <c:orientation val="minMax"/>
        </c:scaling>
        <c:axPos val="l"/>
        <c:majorGridlines/>
        <c:numFmt formatCode="General" sourceLinked="1"/>
        <c:tickLblPos val="nextTo"/>
        <c:crossAx val="412698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143000" y="2057400"/>
          <a:ext cx="7010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914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Water Consumption for the month of May 19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SRIKAR</dc:creator>
  <cp:lastModifiedBy>SRIKAR</cp:lastModifiedBy>
  <cp:revision>3</cp:revision>
  <dcterms:created xsi:type="dcterms:W3CDTF">2006-08-16T00:00:00Z</dcterms:created>
  <dcterms:modified xsi:type="dcterms:W3CDTF">2019-06-05T11:49:40Z</dcterms:modified>
</cp:coreProperties>
</file>